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 id="2147483668" r:id="rId2"/>
    <p:sldMasterId id="2147483692" r:id="rId3"/>
  </p:sldMasterIdLst>
  <p:notesMasterIdLst>
    <p:notesMasterId r:id="rId18"/>
  </p:notesMasterIdLst>
  <p:handoutMasterIdLst>
    <p:handoutMasterId r:id="rId19"/>
  </p:handoutMasterIdLst>
  <p:sldIdLst>
    <p:sldId id="377" r:id="rId4"/>
    <p:sldId id="380" r:id="rId5"/>
    <p:sldId id="384" r:id="rId6"/>
    <p:sldId id="323" r:id="rId7"/>
    <p:sldId id="337" r:id="rId8"/>
    <p:sldId id="333" r:id="rId9"/>
    <p:sldId id="339" r:id="rId10"/>
    <p:sldId id="355" r:id="rId11"/>
    <p:sldId id="326" r:id="rId12"/>
    <p:sldId id="382" r:id="rId13"/>
    <p:sldId id="383" r:id="rId14"/>
    <p:sldId id="368" r:id="rId15"/>
    <p:sldId id="378" r:id="rId16"/>
    <p:sldId id="38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611" autoAdjust="0"/>
    <p:restoredTop sz="86738" autoAdjust="0"/>
  </p:normalViewPr>
  <p:slideViewPr>
    <p:cSldViewPr snapToGrid="0" showGuides="1">
      <p:cViewPr>
        <p:scale>
          <a:sx n="60" d="100"/>
          <a:sy n="60" d="100"/>
        </p:scale>
        <p:origin x="-1158" y="-162"/>
      </p:cViewPr>
      <p:guideLst>
        <p:guide orient="horz" pos="2160"/>
        <p:guide orient="horz" pos="894"/>
        <p:guide orient="horz" pos="1198"/>
        <p:guide orient="horz" pos="1486"/>
        <p:guide pos="2880"/>
        <p:guide pos="241"/>
        <p:guide pos="460"/>
        <p:guide pos="5520"/>
        <p:guide pos="5300"/>
      </p:guideLst>
    </p:cSldViewPr>
  </p:slideViewPr>
  <p:outlineViewPr>
    <p:cViewPr>
      <p:scale>
        <a:sx n="33" d="100"/>
        <a:sy n="33" d="100"/>
      </p:scale>
      <p:origin x="0" y="78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6" d="100"/>
          <a:sy n="86" d="100"/>
        </p:scale>
        <p:origin x="-2274" y="-78"/>
      </p:cViewPr>
      <p:guideLst>
        <p:guide orient="horz" pos="2880"/>
        <p:guide pos="398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sv-SE"/>
  <c:style val="28"/>
  <c:chart>
    <c:autoTitleDeleted val="1"/>
    <c:view3D>
      <c:rotX val="30"/>
      <c:perspective val="30"/>
    </c:view3D>
    <c:plotArea>
      <c:layout/>
      <c:pie3DChart>
        <c:varyColors val="1"/>
        <c:ser>
          <c:idx val="0"/>
          <c:order val="0"/>
          <c:tx>
            <c:strRef>
              <c:f>Sheet1!$B$1</c:f>
              <c:strCache>
                <c:ptCount val="1"/>
                <c:pt idx="0">
                  <c:v>Data</c:v>
                </c:pt>
              </c:strCache>
            </c:strRef>
          </c:tx>
          <c:explosion val="29"/>
          <c:dLbls>
            <c:delete val="1"/>
          </c:dLbls>
          <c:cat>
            <c:strRef>
              <c:f>Sheet1!$A$2:$A$5</c:f>
              <c:strCache>
                <c:ptCount val="2"/>
                <c:pt idx="0">
                  <c:v>Strukturerad</c:v>
                </c:pt>
                <c:pt idx="1">
                  <c:v>Ostrukturerad</c:v>
                </c:pt>
              </c:strCache>
            </c:strRef>
          </c:cat>
          <c:val>
            <c:numRef>
              <c:f>Sheet1!$B$2:$B$5</c:f>
              <c:numCache>
                <c:formatCode>General</c:formatCode>
                <c:ptCount val="4"/>
                <c:pt idx="0">
                  <c:v>20</c:v>
                </c:pt>
                <c:pt idx="1">
                  <c:v>80</c:v>
                </c:pt>
              </c:numCache>
            </c:numRef>
          </c:val>
        </c:ser>
        <c:dLbls>
          <c:showCatName val="1"/>
          <c:showPercent val="1"/>
        </c:dLbls>
      </c:pie3DChart>
    </c:plotArea>
    <c:plotVisOnly val="1"/>
  </c:chart>
  <c:txPr>
    <a:bodyPr/>
    <a:lstStyle/>
    <a:p>
      <a:pPr>
        <a:defRPr sz="1800"/>
      </a:pPr>
      <a:endParaRPr lang="sv-SE"/>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sv-SE"/>
  <c:style val="44"/>
  <c:chart>
    <c:autoTitleDeleted val="1"/>
    <c:view3D>
      <c:depthPercent val="100"/>
      <c:perspective val="30"/>
    </c:view3D>
    <c:sideWall>
      <c:spPr>
        <a:solidFill>
          <a:srgbClr val="1F497D">
            <a:alpha val="65000"/>
          </a:srgbClr>
        </a:solidFill>
      </c:spPr>
    </c:sideWall>
    <c:backWall>
      <c:spPr>
        <a:solidFill>
          <a:srgbClr val="1F497D">
            <a:alpha val="65000"/>
          </a:srgbClr>
        </a:solidFill>
      </c:spPr>
    </c:backWall>
    <c:plotArea>
      <c:layout/>
      <c:bar3DChart>
        <c:barDir val="col"/>
        <c:grouping val="clustered"/>
        <c:ser>
          <c:idx val="0"/>
          <c:order val="0"/>
          <c:tx>
            <c:strRef>
              <c:f>Sheet1!$B$1</c:f>
              <c:strCache>
                <c:ptCount val="1"/>
                <c:pt idx="0">
                  <c:v>Series 1</c:v>
                </c:pt>
              </c:strCache>
            </c:strRef>
          </c:tx>
          <c:cat>
            <c:strRef>
              <c:f>Sheet1!$A$2:$A$3</c:f>
              <c:strCache>
                <c:ptCount val="2"/>
                <c:pt idx="0">
                  <c:v>Cost</c:v>
                </c:pt>
                <c:pt idx="1">
                  <c:v>Features</c:v>
                </c:pt>
              </c:strCache>
            </c:strRef>
          </c:cat>
          <c:val>
            <c:numRef>
              <c:f>Sheet1!$B$2:$B$3</c:f>
              <c:numCache>
                <c:formatCode>General</c:formatCode>
                <c:ptCount val="2"/>
                <c:pt idx="0">
                  <c:v>1.5</c:v>
                </c:pt>
                <c:pt idx="1">
                  <c:v>2.5</c:v>
                </c:pt>
              </c:numCache>
            </c:numRef>
          </c:val>
        </c:ser>
        <c:gapWidth val="50"/>
        <c:gapDepth val="50"/>
        <c:shape val="box"/>
        <c:axId val="114145536"/>
        <c:axId val="115614464"/>
        <c:axId val="0"/>
      </c:bar3DChart>
      <c:catAx>
        <c:axId val="114145536"/>
        <c:scaling>
          <c:orientation val="minMax"/>
        </c:scaling>
        <c:delete val="1"/>
        <c:axPos val="b"/>
        <c:majorTickMark val="none"/>
        <c:tickLblPos val="nextTo"/>
        <c:crossAx val="115614464"/>
        <c:crosses val="autoZero"/>
        <c:auto val="1"/>
        <c:lblAlgn val="ctr"/>
        <c:lblOffset val="100"/>
      </c:catAx>
      <c:valAx>
        <c:axId val="115614464"/>
        <c:scaling>
          <c:orientation val="minMax"/>
          <c:max val="5"/>
          <c:min val="0"/>
        </c:scaling>
        <c:delete val="1"/>
        <c:axPos val="l"/>
        <c:majorGridlines/>
        <c:numFmt formatCode="General" sourceLinked="1"/>
        <c:tickLblPos val="nextTo"/>
        <c:crossAx val="114145536"/>
        <c:crosses val="autoZero"/>
        <c:crossBetween val="between"/>
      </c:valAx>
    </c:plotArea>
    <c:plotVisOnly val="1"/>
  </c:chart>
  <c:spPr>
    <a:noFill/>
  </c:spPr>
  <c:txPr>
    <a:bodyPr/>
    <a:lstStyle/>
    <a:p>
      <a:pPr>
        <a:defRPr sz="1800"/>
      </a:pPr>
      <a:endParaRPr lang="sv-SE"/>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sv-SE"/>
  <c:style val="44"/>
  <c:chart>
    <c:autoTitleDeleted val="1"/>
    <c:view3D>
      <c:depthPercent val="100"/>
      <c:perspective val="30"/>
    </c:view3D>
    <c:sideWall>
      <c:spPr>
        <a:solidFill>
          <a:schemeClr val="accent3">
            <a:lumMod val="50000"/>
            <a:alpha val="65000"/>
          </a:schemeClr>
        </a:solidFill>
      </c:spPr>
    </c:sideWall>
    <c:backWall>
      <c:spPr>
        <a:solidFill>
          <a:schemeClr val="accent3">
            <a:lumMod val="50000"/>
            <a:alpha val="65000"/>
          </a:schemeClr>
        </a:solidFill>
      </c:spPr>
    </c:backWall>
    <c:plotArea>
      <c:layout/>
      <c:bar3DChart>
        <c:barDir val="col"/>
        <c:grouping val="clustered"/>
        <c:ser>
          <c:idx val="0"/>
          <c:order val="0"/>
          <c:tx>
            <c:strRef>
              <c:f>Sheet1!$B$1</c:f>
              <c:strCache>
                <c:ptCount val="1"/>
                <c:pt idx="0">
                  <c:v>Series 1</c:v>
                </c:pt>
              </c:strCache>
            </c:strRef>
          </c:tx>
          <c:cat>
            <c:strRef>
              <c:f>Sheet1!$A$2:$A$3</c:f>
              <c:strCache>
                <c:ptCount val="2"/>
                <c:pt idx="0">
                  <c:v>Cost</c:v>
                </c:pt>
                <c:pt idx="1">
                  <c:v>Features</c:v>
                </c:pt>
              </c:strCache>
            </c:strRef>
          </c:cat>
          <c:val>
            <c:numRef>
              <c:f>Sheet1!$B$2:$B$3</c:f>
              <c:numCache>
                <c:formatCode>General</c:formatCode>
                <c:ptCount val="2"/>
                <c:pt idx="0">
                  <c:v>2</c:v>
                </c:pt>
                <c:pt idx="1">
                  <c:v>4</c:v>
                </c:pt>
              </c:numCache>
            </c:numRef>
          </c:val>
        </c:ser>
        <c:gapWidth val="50"/>
        <c:gapDepth val="50"/>
        <c:shape val="box"/>
        <c:axId val="115647616"/>
        <c:axId val="115649152"/>
        <c:axId val="0"/>
      </c:bar3DChart>
      <c:catAx>
        <c:axId val="115647616"/>
        <c:scaling>
          <c:orientation val="minMax"/>
        </c:scaling>
        <c:delete val="1"/>
        <c:axPos val="b"/>
        <c:majorTickMark val="none"/>
        <c:tickLblPos val="nextTo"/>
        <c:crossAx val="115649152"/>
        <c:crosses val="autoZero"/>
        <c:auto val="1"/>
        <c:lblAlgn val="ctr"/>
        <c:lblOffset val="100"/>
      </c:catAx>
      <c:valAx>
        <c:axId val="115649152"/>
        <c:scaling>
          <c:orientation val="minMax"/>
          <c:max val="5"/>
          <c:min val="0"/>
        </c:scaling>
        <c:delete val="1"/>
        <c:axPos val="l"/>
        <c:majorGridlines/>
        <c:numFmt formatCode="General" sourceLinked="1"/>
        <c:tickLblPos val="nextTo"/>
        <c:crossAx val="115647616"/>
        <c:crosses val="autoZero"/>
        <c:crossBetween val="between"/>
      </c:valAx>
    </c:plotArea>
    <c:plotVisOnly val="1"/>
  </c:chart>
  <c:spPr>
    <a:noFill/>
  </c:spPr>
  <c:txPr>
    <a:bodyPr/>
    <a:lstStyle/>
    <a:p>
      <a:pPr>
        <a:defRPr sz="1800"/>
      </a:pPr>
      <a:endParaRPr lang="sv-SE"/>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sv-SE"/>
  <c:style val="44"/>
  <c:chart>
    <c:autoTitleDeleted val="1"/>
    <c:view3D>
      <c:depthPercent val="100"/>
      <c:perspective val="30"/>
    </c:view3D>
    <c:sideWall>
      <c:spPr>
        <a:solidFill>
          <a:schemeClr val="accent6">
            <a:lumMod val="50000"/>
            <a:alpha val="65000"/>
          </a:schemeClr>
        </a:solidFill>
      </c:spPr>
    </c:sideWall>
    <c:backWall>
      <c:spPr>
        <a:solidFill>
          <a:schemeClr val="accent6">
            <a:lumMod val="50000"/>
            <a:alpha val="65000"/>
          </a:schemeClr>
        </a:solidFill>
      </c:spPr>
    </c:backWall>
    <c:plotArea>
      <c:layout/>
      <c:bar3DChart>
        <c:barDir val="col"/>
        <c:grouping val="clustered"/>
        <c:ser>
          <c:idx val="0"/>
          <c:order val="0"/>
          <c:tx>
            <c:strRef>
              <c:f>Sheet1!$B$1</c:f>
              <c:strCache>
                <c:ptCount val="1"/>
                <c:pt idx="0">
                  <c:v>Series 1</c:v>
                </c:pt>
              </c:strCache>
            </c:strRef>
          </c:tx>
          <c:cat>
            <c:strRef>
              <c:f>Sheet1!$A$2:$A$3</c:f>
              <c:strCache>
                <c:ptCount val="2"/>
                <c:pt idx="0">
                  <c:v>Cost</c:v>
                </c:pt>
                <c:pt idx="1">
                  <c:v>Features</c:v>
                </c:pt>
              </c:strCache>
            </c:strRef>
          </c:cat>
          <c:val>
            <c:numRef>
              <c:f>Sheet1!$B$2:$B$3</c:f>
              <c:numCache>
                <c:formatCode>General</c:formatCode>
                <c:ptCount val="2"/>
                <c:pt idx="0">
                  <c:v>4</c:v>
                </c:pt>
                <c:pt idx="1">
                  <c:v>5</c:v>
                </c:pt>
              </c:numCache>
            </c:numRef>
          </c:val>
        </c:ser>
        <c:gapWidth val="50"/>
        <c:gapDepth val="50"/>
        <c:shape val="box"/>
        <c:axId val="151525248"/>
        <c:axId val="151526784"/>
        <c:axId val="0"/>
      </c:bar3DChart>
      <c:catAx>
        <c:axId val="151525248"/>
        <c:scaling>
          <c:orientation val="minMax"/>
        </c:scaling>
        <c:delete val="1"/>
        <c:axPos val="b"/>
        <c:majorTickMark val="none"/>
        <c:tickLblPos val="nextTo"/>
        <c:crossAx val="151526784"/>
        <c:crosses val="autoZero"/>
        <c:auto val="1"/>
        <c:lblAlgn val="ctr"/>
        <c:lblOffset val="100"/>
      </c:catAx>
      <c:valAx>
        <c:axId val="151526784"/>
        <c:scaling>
          <c:orientation val="minMax"/>
          <c:max val="5"/>
          <c:min val="0"/>
        </c:scaling>
        <c:delete val="1"/>
        <c:axPos val="l"/>
        <c:majorGridlines/>
        <c:numFmt formatCode="General" sourceLinked="1"/>
        <c:tickLblPos val="nextTo"/>
        <c:crossAx val="151525248"/>
        <c:crosses val="autoZero"/>
        <c:crossBetween val="between"/>
      </c:valAx>
    </c:plotArea>
    <c:plotVisOnly val="1"/>
  </c:chart>
  <c:spPr>
    <a:noFill/>
  </c:spPr>
  <c:txPr>
    <a:bodyPr/>
    <a:lstStyle/>
    <a:p>
      <a:pPr>
        <a:defRPr sz="1800"/>
      </a:pPr>
      <a:endParaRPr lang="sv-SE"/>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sv-SE"/>
  <c:style val="44"/>
  <c:chart>
    <c:autoTitleDeleted val="1"/>
    <c:view3D>
      <c:depthPercent val="100"/>
      <c:perspective val="30"/>
    </c:view3D>
    <c:sideWall>
      <c:spPr>
        <a:solidFill>
          <a:schemeClr val="accent3">
            <a:lumMod val="50000"/>
            <a:alpha val="65000"/>
          </a:schemeClr>
        </a:solidFill>
      </c:spPr>
    </c:sideWall>
    <c:backWall>
      <c:spPr>
        <a:solidFill>
          <a:schemeClr val="accent3">
            <a:lumMod val="50000"/>
            <a:alpha val="65000"/>
          </a:schemeClr>
        </a:solidFill>
      </c:spPr>
    </c:backWall>
    <c:plotArea>
      <c:layout/>
      <c:bar3DChart>
        <c:barDir val="col"/>
        <c:grouping val="clustered"/>
        <c:ser>
          <c:idx val="0"/>
          <c:order val="0"/>
          <c:tx>
            <c:strRef>
              <c:f>Sheet1!$B$1</c:f>
              <c:strCache>
                <c:ptCount val="1"/>
                <c:pt idx="0">
                  <c:v>Series 1</c:v>
                </c:pt>
              </c:strCache>
            </c:strRef>
          </c:tx>
          <c:spPr>
            <a:solidFill>
              <a:schemeClr val="accent5">
                <a:lumMod val="60000"/>
                <a:lumOff val="40000"/>
              </a:schemeClr>
            </a:solidFill>
          </c:spPr>
          <c:cat>
            <c:strRef>
              <c:f>Sheet1!$A$2:$A$4</c:f>
              <c:strCache>
                <c:ptCount val="2"/>
                <c:pt idx="0">
                  <c:v>Cost</c:v>
                </c:pt>
                <c:pt idx="1">
                  <c:v>Features</c:v>
                </c:pt>
              </c:strCache>
            </c:strRef>
          </c:cat>
          <c:val>
            <c:numRef>
              <c:f>Sheet1!$B$2:$B$4</c:f>
              <c:numCache>
                <c:formatCode>General</c:formatCode>
                <c:ptCount val="3"/>
                <c:pt idx="0">
                  <c:v>2</c:v>
                </c:pt>
                <c:pt idx="1">
                  <c:v>4</c:v>
                </c:pt>
                <c:pt idx="2">
                  <c:v>5</c:v>
                </c:pt>
              </c:numCache>
            </c:numRef>
          </c:val>
        </c:ser>
        <c:gapWidth val="50"/>
        <c:gapDepth val="50"/>
        <c:shape val="box"/>
        <c:axId val="153258624"/>
        <c:axId val="153264512"/>
        <c:axId val="0"/>
      </c:bar3DChart>
      <c:catAx>
        <c:axId val="153258624"/>
        <c:scaling>
          <c:orientation val="minMax"/>
        </c:scaling>
        <c:delete val="1"/>
        <c:axPos val="b"/>
        <c:majorTickMark val="none"/>
        <c:tickLblPos val="nextTo"/>
        <c:crossAx val="153264512"/>
        <c:crosses val="autoZero"/>
        <c:auto val="1"/>
        <c:lblAlgn val="ctr"/>
        <c:lblOffset val="100"/>
      </c:catAx>
      <c:valAx>
        <c:axId val="153264512"/>
        <c:scaling>
          <c:orientation val="minMax"/>
          <c:max val="5"/>
          <c:min val="0"/>
        </c:scaling>
        <c:delete val="1"/>
        <c:axPos val="l"/>
        <c:majorGridlines/>
        <c:numFmt formatCode="General" sourceLinked="1"/>
        <c:tickLblPos val="nextTo"/>
        <c:crossAx val="153258624"/>
        <c:crosses val="autoZero"/>
        <c:crossBetween val="between"/>
      </c:valAx>
    </c:plotArea>
    <c:plotVisOnly val="1"/>
  </c:chart>
  <c:spPr>
    <a:noFill/>
  </c:spPr>
  <c:txPr>
    <a:bodyPr/>
    <a:lstStyle/>
    <a:p>
      <a:pPr>
        <a:defRPr sz="1800"/>
      </a:pPr>
      <a:endParaRPr lang="sv-SE"/>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sv-SE"/>
  <c:style val="44"/>
  <c:chart>
    <c:autoTitleDeleted val="1"/>
    <c:view3D>
      <c:depthPercent val="100"/>
      <c:perspective val="30"/>
    </c:view3D>
    <c:sideWall>
      <c:spPr>
        <a:solidFill>
          <a:srgbClr val="1F497D">
            <a:alpha val="65000"/>
          </a:srgbClr>
        </a:solidFill>
      </c:spPr>
    </c:sideWall>
    <c:backWall>
      <c:spPr>
        <a:solidFill>
          <a:srgbClr val="1F497D">
            <a:alpha val="65000"/>
          </a:srgbClr>
        </a:solidFill>
      </c:spPr>
    </c:backWall>
    <c:plotArea>
      <c:layout/>
      <c:bar3DChart>
        <c:barDir val="col"/>
        <c:grouping val="clustered"/>
        <c:ser>
          <c:idx val="0"/>
          <c:order val="0"/>
          <c:tx>
            <c:strRef>
              <c:f>Sheet1!$B$1</c:f>
              <c:strCache>
                <c:ptCount val="1"/>
                <c:pt idx="0">
                  <c:v>Series 1</c:v>
                </c:pt>
              </c:strCache>
            </c:strRef>
          </c:tx>
          <c:spPr>
            <a:solidFill>
              <a:schemeClr val="accent5">
                <a:lumMod val="60000"/>
                <a:lumOff val="40000"/>
              </a:schemeClr>
            </a:solidFill>
          </c:spPr>
          <c:cat>
            <c:strRef>
              <c:f>Sheet1!$A$2:$A$3</c:f>
              <c:strCache>
                <c:ptCount val="2"/>
                <c:pt idx="0">
                  <c:v>Cost</c:v>
                </c:pt>
                <c:pt idx="1">
                  <c:v>Features</c:v>
                </c:pt>
              </c:strCache>
            </c:strRef>
          </c:cat>
          <c:val>
            <c:numRef>
              <c:f>Sheet1!$B$2:$B$3</c:f>
              <c:numCache>
                <c:formatCode>General</c:formatCode>
                <c:ptCount val="2"/>
                <c:pt idx="0">
                  <c:v>0</c:v>
                </c:pt>
                <c:pt idx="1">
                  <c:v>3.5</c:v>
                </c:pt>
              </c:numCache>
            </c:numRef>
          </c:val>
        </c:ser>
        <c:gapWidth val="50"/>
        <c:gapDepth val="50"/>
        <c:shape val="box"/>
        <c:axId val="153271680"/>
        <c:axId val="153285760"/>
        <c:axId val="0"/>
      </c:bar3DChart>
      <c:catAx>
        <c:axId val="153271680"/>
        <c:scaling>
          <c:orientation val="minMax"/>
        </c:scaling>
        <c:delete val="1"/>
        <c:axPos val="b"/>
        <c:majorTickMark val="none"/>
        <c:tickLblPos val="nextTo"/>
        <c:crossAx val="153285760"/>
        <c:crosses val="autoZero"/>
        <c:auto val="1"/>
        <c:lblAlgn val="ctr"/>
        <c:lblOffset val="100"/>
      </c:catAx>
      <c:valAx>
        <c:axId val="153285760"/>
        <c:scaling>
          <c:orientation val="minMax"/>
          <c:max val="5"/>
          <c:min val="0"/>
        </c:scaling>
        <c:delete val="1"/>
        <c:axPos val="l"/>
        <c:majorGridlines/>
        <c:numFmt formatCode="General" sourceLinked="1"/>
        <c:tickLblPos val="nextTo"/>
        <c:crossAx val="153271680"/>
        <c:crosses val="autoZero"/>
        <c:crossBetween val="between"/>
      </c:valAx>
    </c:plotArea>
    <c:plotVisOnly val="1"/>
  </c:chart>
  <c:spPr>
    <a:noFill/>
  </c:spPr>
  <c:txPr>
    <a:bodyPr/>
    <a:lstStyle/>
    <a:p>
      <a:pPr>
        <a:defRPr sz="1800"/>
      </a:pPr>
      <a:endParaRPr lang="sv-SE"/>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sv-SE"/>
  <c:style val="44"/>
  <c:chart>
    <c:autoTitleDeleted val="1"/>
    <c:view3D>
      <c:depthPercent val="100"/>
      <c:perspective val="30"/>
    </c:view3D>
    <c:sideWall>
      <c:spPr>
        <a:solidFill>
          <a:schemeClr val="accent3">
            <a:lumMod val="50000"/>
            <a:alpha val="65000"/>
          </a:schemeClr>
        </a:solidFill>
      </c:spPr>
    </c:sideWall>
    <c:backWall>
      <c:spPr>
        <a:solidFill>
          <a:schemeClr val="accent3">
            <a:lumMod val="50000"/>
            <a:alpha val="65000"/>
          </a:schemeClr>
        </a:solidFill>
      </c:spPr>
    </c:backWall>
    <c:plotArea>
      <c:layout/>
      <c:bar3DChart>
        <c:barDir val="col"/>
        <c:grouping val="clustered"/>
        <c:ser>
          <c:idx val="0"/>
          <c:order val="0"/>
          <c:tx>
            <c:strRef>
              <c:f>Sheet1!$B$1</c:f>
              <c:strCache>
                <c:ptCount val="1"/>
                <c:pt idx="0">
                  <c:v>Series 1</c:v>
                </c:pt>
              </c:strCache>
            </c:strRef>
          </c:tx>
          <c:spPr>
            <a:solidFill>
              <a:schemeClr val="accent5">
                <a:lumMod val="60000"/>
                <a:lumOff val="40000"/>
              </a:schemeClr>
            </a:solidFill>
          </c:spPr>
          <c:cat>
            <c:strRef>
              <c:f>Sheet1!$A$2:$A$4</c:f>
              <c:strCache>
                <c:ptCount val="3"/>
                <c:pt idx="0">
                  <c:v>Cost</c:v>
                </c:pt>
                <c:pt idx="1">
                  <c:v>Features</c:v>
                </c:pt>
                <c:pt idx="2">
                  <c:v>Infra</c:v>
                </c:pt>
              </c:strCache>
            </c:strRef>
          </c:cat>
          <c:val>
            <c:numRef>
              <c:f>Sheet1!$B$2:$B$4</c:f>
              <c:numCache>
                <c:formatCode>General</c:formatCode>
                <c:ptCount val="3"/>
                <c:pt idx="0">
                  <c:v>2.5</c:v>
                </c:pt>
                <c:pt idx="1">
                  <c:v>4.5</c:v>
                </c:pt>
                <c:pt idx="2">
                  <c:v>5</c:v>
                </c:pt>
              </c:numCache>
            </c:numRef>
          </c:val>
        </c:ser>
        <c:gapWidth val="50"/>
        <c:gapDepth val="50"/>
        <c:shape val="box"/>
        <c:axId val="153649536"/>
        <c:axId val="153651072"/>
        <c:axId val="0"/>
      </c:bar3DChart>
      <c:catAx>
        <c:axId val="153649536"/>
        <c:scaling>
          <c:orientation val="minMax"/>
        </c:scaling>
        <c:delete val="1"/>
        <c:axPos val="b"/>
        <c:majorTickMark val="none"/>
        <c:tickLblPos val="nextTo"/>
        <c:crossAx val="153651072"/>
        <c:crosses val="autoZero"/>
        <c:auto val="1"/>
        <c:lblAlgn val="ctr"/>
        <c:lblOffset val="100"/>
      </c:catAx>
      <c:valAx>
        <c:axId val="153651072"/>
        <c:scaling>
          <c:orientation val="minMax"/>
          <c:max val="5"/>
          <c:min val="0"/>
        </c:scaling>
        <c:delete val="1"/>
        <c:axPos val="l"/>
        <c:majorGridlines/>
        <c:numFmt formatCode="General" sourceLinked="1"/>
        <c:tickLblPos val="nextTo"/>
        <c:crossAx val="153649536"/>
        <c:crosses val="autoZero"/>
        <c:crossBetween val="between"/>
      </c:valAx>
    </c:plotArea>
    <c:plotVisOnly val="1"/>
  </c:chart>
  <c:spPr>
    <a:noFill/>
  </c:spPr>
  <c:txPr>
    <a:bodyPr/>
    <a:lstStyle/>
    <a:p>
      <a:pPr>
        <a:defRPr sz="1800"/>
      </a:pPr>
      <a:endParaRPr lang="sv-SE"/>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6E84D0-82D7-43C9-80F6-E6AF31893A3B}" type="datetimeFigureOut">
              <a:rPr lang="en-US" smtClean="0"/>
              <a:pPr/>
              <a:t>4/30/2009</a:t>
            </a:fld>
            <a:endParaRPr lang="en-US"/>
          </a:p>
        </p:txBody>
      </p:sp>
      <p:sp>
        <p:nvSpPr>
          <p:cNvPr id="4" name="Footer Placeholder 3"/>
          <p:cNvSpPr>
            <a:spLocks noGrp="1"/>
          </p:cNvSpPr>
          <p:nvPr>
            <p:ph type="ftr" sz="quarter" idx="2"/>
          </p:nvPr>
        </p:nvSpPr>
        <p:spPr>
          <a:xfrm>
            <a:off x="-1" y="8685213"/>
            <a:ext cx="6321425" cy="457200"/>
          </a:xfrm>
          <a:prstGeom prst="rect">
            <a:avLst/>
          </a:prstGeom>
        </p:spPr>
        <p:txBody>
          <a:bodyPr vert="horz" lIns="91440" tIns="45720" rIns="91440" bIns="45720" rtlCol="0" anchor="b"/>
          <a:lstStyle>
            <a:lvl1pPr algn="l">
              <a:defRPr sz="1200"/>
            </a:lvl1pPr>
          </a:lstStyle>
          <a:p>
            <a:r>
              <a:rPr lang="en-US" sz="600" dirty="0">
                <a:latin typeface="Segoe" pitchFamily="34" charset="0"/>
              </a:rPr>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21425" y="8685213"/>
            <a:ext cx="534988" cy="457200"/>
          </a:xfrm>
          <a:prstGeom prst="rect">
            <a:avLst/>
          </a:prstGeom>
        </p:spPr>
        <p:txBody>
          <a:bodyPr vert="horz" lIns="91440" tIns="45720" rIns="91440" bIns="45720" rtlCol="0" anchor="b"/>
          <a:lstStyle>
            <a:lvl1pPr algn="r">
              <a:defRPr sz="1200"/>
            </a:lvl1pPr>
          </a:lstStyle>
          <a:p>
            <a:fld id="{9B26AB3C-5B90-4680-960A-56A432A4D9C7}" type="slidenum">
              <a:rPr lang="en-US" smtClean="0"/>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7720FE-7F62-47B4-8461-138BCE2DA546}" type="datetimeFigureOut">
              <a:rPr lang="en-US" smtClean="0"/>
              <a:pPr/>
              <a:t>4/30/2009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6321425" cy="457200"/>
          </a:xfrm>
          <a:prstGeom prst="rect">
            <a:avLst/>
          </a:prstGeom>
        </p:spPr>
        <p:txBody>
          <a:bodyPr vert="horz" lIns="91440" tIns="45720" rIns="91440" bIns="45720" rtlCol="0" anchor="b"/>
          <a:lstStyle>
            <a:lvl1pPr algn="l">
              <a:defRPr lang="en-US" sz="600" smtClean="0">
                <a:latin typeface="Segoe" pitchFamily="34" charset="0"/>
              </a:defRPr>
            </a:lvl1p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5"/>
          </p:nvPr>
        </p:nvSpPr>
        <p:spPr>
          <a:xfrm>
            <a:off x="6321425" y="8685213"/>
            <a:ext cx="534988" cy="457200"/>
          </a:xfrm>
          <a:prstGeom prst="rect">
            <a:avLst/>
          </a:prstGeom>
        </p:spPr>
        <p:txBody>
          <a:bodyPr vert="horz" lIns="91440" tIns="45720" rIns="91440" bIns="45720" rtlCol="0" anchor="b"/>
          <a:lstStyle>
            <a:lvl1pPr algn="r">
              <a:defRPr sz="1200"/>
            </a:lvl1pPr>
          </a:lstStyle>
          <a:p>
            <a:fld id="{026FBCC1-40C5-48CC-882D-A0EFD1C6403F}" type="slidenum">
              <a:rPr lang="en-US" smtClean="0"/>
              <a:pPr/>
              <a:t>‹#›</a:t>
            </a:fld>
            <a:endParaRPr 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5" name="Slide Number Placeholder 4"/>
          <p:cNvSpPr>
            <a:spLocks noGrp="1"/>
          </p:cNvSpPr>
          <p:nvPr>
            <p:ph type="sldNum" sz="quarter" idx="11"/>
          </p:nvPr>
        </p:nvSpPr>
        <p:spPr/>
        <p:txBody>
          <a:bodyPr/>
          <a:lstStyle/>
          <a:p>
            <a:fld id="{026FBCC1-40C5-48CC-882D-A0EFD1C6403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p:txBody>
          <a:bodyPr/>
          <a:lstStyle/>
          <a:p>
            <a:pPr>
              <a:buFont typeface="Wingdings" pitchFamily="2" charset="2"/>
              <a:buNone/>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xfrm>
            <a:off x="1143000" y="687388"/>
            <a:ext cx="4572000" cy="3429000"/>
          </a:xfrm>
          <a:noFill/>
          <a:ln cap="flat">
            <a:headEnd type="none" w="med" len="med"/>
            <a:tailEnd type="none" w="med" len="med"/>
          </a:ln>
        </p:spPr>
      </p:sp>
      <p:sp>
        <p:nvSpPr>
          <p:cNvPr id="363523" name="Rectangle 3"/>
          <p:cNvSpPr>
            <a:spLocks noGrp="1" noChangeArrowheads="1"/>
          </p:cNvSpPr>
          <p:nvPr>
            <p:ph type="body" idx="1"/>
          </p:nvPr>
        </p:nvSpPr>
        <p:spPr>
          <a:xfrm>
            <a:off x="686421" y="4344025"/>
            <a:ext cx="5485158" cy="4112926"/>
          </a:xfrm>
          <a:noFill/>
          <a:ln/>
        </p:spPr>
        <p:txBody>
          <a:bodyPr>
            <a:normAutofit fontScale="77500" lnSpcReduction="20000"/>
          </a:bodyPr>
          <a:lstStyle/>
          <a:p>
            <a:pPr marL="224325" indent="-224325">
              <a:lnSpc>
                <a:spcPct val="80000"/>
              </a:lnSpc>
            </a:pPr>
            <a:endParaRPr lang="en-US" dirty="0"/>
          </a:p>
        </p:txBody>
      </p:sp>
      <p:sp>
        <p:nvSpPr>
          <p:cNvPr id="363524" name="Rectangle 3"/>
          <p:cNvSpPr>
            <a:spLocks noGrp="1" noChangeArrowheads="1"/>
          </p:cNvSpPr>
          <p:nvPr/>
        </p:nvSpPr>
        <p:spPr bwMode="auto">
          <a:xfrm>
            <a:off x="3884027" y="0"/>
            <a:ext cx="2972421" cy="457513"/>
          </a:xfrm>
          <a:prstGeom prst="rect">
            <a:avLst/>
          </a:prstGeom>
          <a:noFill/>
          <a:ln w="9525">
            <a:noFill/>
            <a:miter lim="800000"/>
            <a:headEnd/>
            <a:tailEnd/>
          </a:ln>
        </p:spPr>
        <p:txBody>
          <a:bodyPr lIns="91435" tIns="45718" rIns="91435" bIns="45718"/>
          <a:lstStyle/>
          <a:p>
            <a:pPr algn="r" defTabSz="914437" eaLnBrk="0"/>
            <a:fld id="{3340A0B7-A491-46B3-9633-CF11EC707E38}" type="datetime8">
              <a:rPr lang="en-US" sz="1200">
                <a:latin typeface="Times New Roman" pitchFamily="18" charset="0"/>
              </a:rPr>
              <a:pPr algn="r" defTabSz="914437" eaLnBrk="0"/>
              <a:t>4/30/2009 10:01 AM</a:t>
            </a:fld>
            <a:endParaRPr lang="en-US" sz="1200" dirty="0">
              <a:latin typeface="Times New Roman" pitchFamily="18" charset="0"/>
            </a:endParaRPr>
          </a:p>
        </p:txBody>
      </p:sp>
      <p:sp>
        <p:nvSpPr>
          <p:cNvPr id="363525" name="Rectangle 7"/>
          <p:cNvSpPr>
            <a:spLocks noGrp="1" noChangeArrowheads="1"/>
          </p:cNvSpPr>
          <p:nvPr/>
        </p:nvSpPr>
        <p:spPr bwMode="auto">
          <a:xfrm>
            <a:off x="5582996" y="8684926"/>
            <a:ext cx="1273451" cy="457513"/>
          </a:xfrm>
          <a:prstGeom prst="rect">
            <a:avLst/>
          </a:prstGeom>
          <a:noFill/>
          <a:ln w="9525">
            <a:noFill/>
            <a:miter lim="800000"/>
            <a:headEnd/>
            <a:tailEnd/>
          </a:ln>
        </p:spPr>
        <p:txBody>
          <a:bodyPr lIns="91435" tIns="45718" rIns="91435" bIns="45718" anchor="b"/>
          <a:lstStyle/>
          <a:p>
            <a:pPr algn="r" defTabSz="914437" eaLnBrk="0"/>
            <a:fld id="{1F315258-D539-4881-B2B4-E64A22C55AD8}" type="slidenum">
              <a:rPr lang="en-US" sz="1200">
                <a:latin typeface="Times New Roman" pitchFamily="18" charset="0"/>
              </a:rPr>
              <a:pPr algn="r" defTabSz="914437" eaLnBrk="0"/>
              <a:t>11</a:t>
            </a:fld>
            <a:endParaRPr lang="en-US" sz="1200" dirty="0">
              <a:latin typeface="Times New Roman" pitchFamily="18" charset="0"/>
            </a:endParaRPr>
          </a:p>
        </p:txBody>
      </p:sp>
      <p:sp>
        <p:nvSpPr>
          <p:cNvPr id="363526" name="Rectangle 6"/>
          <p:cNvSpPr>
            <a:spLocks noGrp="1" noChangeArrowheads="1"/>
          </p:cNvSpPr>
          <p:nvPr/>
        </p:nvSpPr>
        <p:spPr bwMode="auto">
          <a:xfrm>
            <a:off x="0" y="8791107"/>
            <a:ext cx="5666858" cy="351332"/>
          </a:xfrm>
          <a:prstGeom prst="rect">
            <a:avLst/>
          </a:prstGeom>
          <a:noFill/>
          <a:ln w="9525">
            <a:noFill/>
            <a:miter lim="800000"/>
            <a:headEnd/>
            <a:tailEnd/>
          </a:ln>
        </p:spPr>
        <p:txBody>
          <a:bodyPr lIns="91435" tIns="45718" rIns="91435" bIns="45718" anchor="b"/>
          <a:lstStyle/>
          <a:p>
            <a:pPr defTabSz="914437" eaLnBrk="0"/>
            <a:r>
              <a:rPr lang="en-US" sz="800" dirty="0"/>
              <a:t>© 2004 Microsoft Corporation. All rights reserved.</a:t>
            </a:r>
          </a:p>
          <a:p>
            <a:pPr defTabSz="914437" hangingPunct="0"/>
            <a:r>
              <a:rPr lang="en-US" sz="800" dirty="0">
                <a:cs typeface="Arial" charset="0"/>
              </a:rPr>
              <a:t>This presentation is for informational purposes only. Microsoft makes no warranties, express or implied, in this summary.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2769"/>
          <p:cNvSpPr>
            <a:spLocks noGrp="1" noRot="1" noChangeAspect="1" noTextEdit="1"/>
          </p:cNvSpPr>
          <p:nvPr>
            <p:ph type="sldImg"/>
          </p:nvPr>
        </p:nvSpPr>
        <p:spPr>
          <a:noFill/>
          <a:ln cap="flat">
            <a:headEnd type="none" w="med" len="med"/>
            <a:tailEnd type="none" w="med" len="med"/>
          </a:ln>
        </p:spPr>
      </p:sp>
      <p:sp>
        <p:nvSpPr>
          <p:cNvPr id="39939" name="Rectangle 32770"/>
          <p:cNvSpPr>
            <a:spLocks noGrp="1"/>
          </p:cNvSpPr>
          <p:nvPr>
            <p:ph type="body" idx="1"/>
          </p:nvPr>
        </p:nvSpPr>
        <p:spPr>
          <a:xfrm>
            <a:off x="685801" y="4343403"/>
            <a:ext cx="5486400" cy="4500796"/>
          </a:xfrm>
          <a:noFill/>
          <a:ln/>
        </p:spPr>
        <p:txBody>
          <a:bodyPr>
            <a:normAutofit/>
          </a:bodyPr>
          <a:lstStyle/>
          <a:p>
            <a:endParaRPr lang="en-US" dirty="0" smtClean="0"/>
          </a:p>
        </p:txBody>
      </p:sp>
      <p:sp>
        <p:nvSpPr>
          <p:cNvPr id="39940" name="TextBox 32771"/>
          <p:cNvSpPr txBox="1">
            <a:spLocks noGrp="1"/>
          </p:cNvSpPr>
          <p:nvPr/>
        </p:nvSpPr>
        <p:spPr bwMode="auto">
          <a:xfrm>
            <a:off x="5582998" y="8684926"/>
            <a:ext cx="1273451" cy="457513"/>
          </a:xfrm>
          <a:prstGeom prst="rect">
            <a:avLst/>
          </a:prstGeom>
          <a:noFill/>
          <a:ln w="9525" algn="ctr">
            <a:noFill/>
            <a:miter lim="800000"/>
            <a:headEnd/>
            <a:tailEnd/>
          </a:ln>
        </p:spPr>
        <p:txBody>
          <a:bodyPr lIns="94918" tIns="47458" rIns="94918" bIns="47458" anchor="b"/>
          <a:lstStyle/>
          <a:p>
            <a:pPr algn="r" defTabSz="949026"/>
            <a:fld id="{B65330FF-91FE-4098-B40D-4673D5441261}" type="slidenum">
              <a:rPr lang="en-US" kern="1200">
                <a:solidFill>
                  <a:prstClr val="black"/>
                </a:solidFill>
                <a:latin typeface="Trebuchet MS" pitchFamily="34" charset="0"/>
                <a:ea typeface="+mn-ea"/>
                <a:cs typeface="+mn-cs"/>
              </a:rPr>
              <a:pPr algn="r" defTabSz="949026"/>
              <a:t>12</a:t>
            </a:fld>
            <a:endParaRPr lang="en-US" kern="1200" dirty="0">
              <a:solidFill>
                <a:prstClr val="black"/>
              </a:solidFill>
              <a:latin typeface="Trebuchet MS" pitchFamily="34" charset="0"/>
              <a:ea typeface="+mn-ea"/>
              <a:cs typeface="+mn-cs"/>
            </a:endParaRPr>
          </a:p>
        </p:txBody>
      </p:sp>
      <p:sp>
        <p:nvSpPr>
          <p:cNvPr id="5" name="Date Placeholder 4"/>
          <p:cNvSpPr>
            <a:spLocks noGrp="1"/>
          </p:cNvSpPr>
          <p:nvPr>
            <p:ph type="dt" idx="10"/>
          </p:nvPr>
        </p:nvSpPr>
        <p:spPr/>
        <p:txBody>
          <a:bodyPr/>
          <a:lstStyle/>
          <a:p>
            <a:pPr algn="r" rtl="0"/>
            <a:fld id="{21AAE39F-8B53-4E83-A11B-FBBB07D54EFC}" type="datetimeFigureOut">
              <a:rPr lang="en-US">
                <a:solidFill>
                  <a:prstClr val="black"/>
                </a:solidFill>
                <a:latin typeface="Calibri"/>
              </a:rPr>
              <a:pPr algn="r" rtl="0"/>
              <a:t>4/30/2009</a:t>
            </a:fld>
            <a:endParaRPr lang="en-US" dirty="0">
              <a:solidFill>
                <a:prstClr val="black"/>
              </a:solidFill>
              <a:latin typeface="Calibri"/>
            </a:endParaRPr>
          </a:p>
        </p:txBody>
      </p:sp>
      <p:sp>
        <p:nvSpPr>
          <p:cNvPr id="6" name="Header Placeholder 5"/>
          <p:cNvSpPr>
            <a:spLocks noGrp="1"/>
          </p:cNvSpPr>
          <p:nvPr>
            <p:ph type="hdr" sz="quarter" idx="11"/>
          </p:nvPr>
        </p:nvSpPr>
        <p:spPr/>
        <p:txBody>
          <a:bodyPr/>
          <a:lstStyle/>
          <a:p>
            <a:pPr algn="l" rtl="0"/>
            <a:r>
              <a:rPr lang="en-US" dirty="0">
                <a:solidFill>
                  <a:prstClr val="black"/>
                </a:solidFill>
                <a:latin typeface="Calibri"/>
              </a:rPr>
              <a:t>BPIO TDM Customer Deck</a:t>
            </a:r>
          </a:p>
        </p:txBody>
      </p:sp>
      <p:sp>
        <p:nvSpPr>
          <p:cNvPr id="8" name="Footer Placeholder 7"/>
          <p:cNvSpPr>
            <a:spLocks noGrp="1"/>
          </p:cNvSpPr>
          <p:nvPr>
            <p:ph type="ftr" sz="quarter" idx="12"/>
          </p:nvPr>
        </p:nvSpPr>
        <p:spPr/>
        <p:txBody>
          <a:bodyPr/>
          <a:lstStyle/>
          <a:p>
            <a:pPr algn="l" rtl="0">
              <a:spcBef>
                <a:spcPct val="0"/>
              </a:spcBef>
            </a:pPr>
            <a:r>
              <a:rPr lang="en-US" sz="800" dirty="0">
                <a:solidFill>
                  <a:prstClr val="black"/>
                </a:solidFill>
                <a:latin typeface="Trebuchet MS" pitchFamily="34" charset="0"/>
                <a:cs typeface="Arial" pitchFamily="34" charset="0"/>
              </a:rPr>
              <a:t>© 2007 Microsoft Corporation. All rights reserved. This presentation is for informational purposes only. Microsoft makes no warranties, express or implied, in this summary.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5" name="Slide Number Placeholder 4"/>
          <p:cNvSpPr>
            <a:spLocks noGrp="1"/>
          </p:cNvSpPr>
          <p:nvPr>
            <p:ph type="sldNum" sz="quarter" idx="11"/>
          </p:nvPr>
        </p:nvSpPr>
        <p:spPr/>
        <p:txBody>
          <a:bodyPr/>
          <a:lstStyle/>
          <a:p>
            <a:fld id="{026FBCC1-40C5-48CC-882D-A0EFD1C6403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5" name="Slide Number Placeholder 4"/>
          <p:cNvSpPr>
            <a:spLocks noGrp="1"/>
          </p:cNvSpPr>
          <p:nvPr>
            <p:ph type="sldNum" sz="quarter" idx="11"/>
          </p:nvPr>
        </p:nvSpPr>
        <p:spPr/>
        <p:txBody>
          <a:bodyPr/>
          <a:lstStyle/>
          <a:p>
            <a:fld id="{026FBCC1-40C5-48CC-882D-A0EFD1C6403F}"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5" name="Slide Number Placeholder 4"/>
          <p:cNvSpPr>
            <a:spLocks noGrp="1"/>
          </p:cNvSpPr>
          <p:nvPr>
            <p:ph type="sldNum" sz="quarter" idx="11"/>
          </p:nvPr>
        </p:nvSpPr>
        <p:spPr/>
        <p:txBody>
          <a:bodyPr/>
          <a:lstStyle/>
          <a:p>
            <a:fld id="{026FBCC1-40C5-48CC-882D-A0EFD1C6403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5" name="Slide Number Placeholder 4"/>
          <p:cNvSpPr>
            <a:spLocks noGrp="1"/>
          </p:cNvSpPr>
          <p:nvPr>
            <p:ph type="sldNum" sz="quarter" idx="11"/>
          </p:nvPr>
        </p:nvSpPr>
        <p:spPr/>
        <p:txBody>
          <a:bodyPr/>
          <a:lstStyle/>
          <a:p>
            <a:fld id="{026FBCC1-40C5-48CC-882D-A0EFD1C6403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5" name="Slide Number Placeholder 4"/>
          <p:cNvSpPr>
            <a:spLocks noGrp="1"/>
          </p:cNvSpPr>
          <p:nvPr>
            <p:ph type="sldNum" sz="quarter" idx="11"/>
          </p:nvPr>
        </p:nvSpPr>
        <p:spPr/>
        <p:txBody>
          <a:bodyPr/>
          <a:lstStyle/>
          <a:p>
            <a:fld id="{026FBCC1-40C5-48CC-882D-A0EFD1C6403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pPr marL="228600" indent="-228600">
              <a:lnSpc>
                <a:spcPct val="90000"/>
              </a:lnSpc>
              <a:spcBef>
                <a:spcPct val="30000"/>
              </a:spcBef>
              <a:buClr>
                <a:schemeClr val="tx2"/>
              </a:buClr>
              <a:buSzPct val="85000"/>
              <a:buFont typeface="Wingdings 2" pitchFamily="18" charset="2"/>
              <a:buBlip>
                <a:blip r:embed="rId3"/>
              </a:buBlip>
            </a:pPr>
            <a:endParaRPr lang="en-US" dirty="0" smtClean="0"/>
          </a:p>
        </p:txBody>
      </p:sp>
      <p:sp>
        <p:nvSpPr>
          <p:cNvPr id="122885" name="Slide Number Placeholder 4"/>
          <p:cNvSpPr>
            <a:spLocks noGrp="1"/>
          </p:cNvSpPr>
          <p:nvPr>
            <p:ph type="sldNum" sz="quarter" idx="5"/>
          </p:nvPr>
        </p:nvSpPr>
        <p:spPr>
          <a:noFill/>
          <a:ln>
            <a:headEnd/>
            <a:tailEnd/>
          </a:ln>
        </p:spPr>
        <p:txBody>
          <a:bodyPr/>
          <a:lstStyle/>
          <a:p>
            <a:fld id="{9441BAE1-EF34-400A-AF69-6DD9EC33DCFF}" type="slidenum">
              <a:rPr lang="en-US" smtClean="0">
                <a:latin typeface="Arial" pitchFamily="34" charset="0"/>
              </a:rPr>
              <a:pPr/>
              <a:t>5</a:t>
            </a:fld>
            <a:endParaRPr lang="en-US" dirty="0" smtClean="0">
              <a:latin typeface="Arial" pitchFamily="34" charset="0"/>
            </a:endParaRPr>
          </a:p>
        </p:txBody>
      </p:sp>
      <p:sp>
        <p:nvSpPr>
          <p:cNvPr id="8" name="TextBox 7"/>
          <p:cNvSpPr txBox="1">
            <a:spLocks noGrp="1" noChangeArrowheads="1"/>
          </p:cNvSpPr>
          <p:nvPr/>
        </p:nvSpPr>
        <p:spPr bwMode="auto">
          <a:xfrm>
            <a:off x="0" y="0"/>
            <a:ext cx="2971800" cy="457200"/>
          </a:xfrm>
          <a:prstGeom prst="rect">
            <a:avLst/>
          </a:prstGeom>
          <a:noFill/>
          <a:ln w="9525" cap="flat" cmpd="sng" algn="ctr">
            <a:noFill/>
            <a:prstDash val="solid"/>
            <a:miter lim="800000"/>
            <a:headEnd type="none" w="med" len="med"/>
            <a:tailEnd type="none" w="med" len="med"/>
          </a:ln>
          <a:effectLst/>
        </p:spPr>
        <p:txBody>
          <a:bodyPr lIns="91356" tIns="45678" rIns="91356" bIns="45678"/>
          <a:lstStyle/>
          <a:p>
            <a:pPr>
              <a:defRPr/>
            </a:pPr>
            <a:r>
              <a:rPr lang="en-US" sz="1200" dirty="0" smtClean="0">
                <a:latin typeface="Arial" charset="0"/>
              </a:rPr>
              <a:t>Enterprise Search </a:t>
            </a:r>
            <a:r>
              <a:rPr lang="en-US" sz="1200" dirty="0">
                <a:latin typeface="Arial" charset="0"/>
              </a:rPr>
              <a:t>Solution Briefing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normAutofit/>
          </a:bodyPr>
          <a:lstStyle/>
          <a:p>
            <a:pPr>
              <a:buFont typeface="Arial" pitchFamily="34" charset="0"/>
              <a:buNone/>
            </a:pPr>
            <a:endParaRPr lang="en-US" dirty="0" smtClean="0"/>
          </a:p>
        </p:txBody>
      </p:sp>
      <p:sp>
        <p:nvSpPr>
          <p:cNvPr id="122885" name="Slide Number Placeholder 4"/>
          <p:cNvSpPr>
            <a:spLocks noGrp="1"/>
          </p:cNvSpPr>
          <p:nvPr>
            <p:ph type="sldNum" sz="quarter" idx="5"/>
          </p:nvPr>
        </p:nvSpPr>
        <p:spPr>
          <a:noFill/>
          <a:ln>
            <a:headEnd/>
            <a:tailEnd/>
          </a:ln>
        </p:spPr>
        <p:txBody>
          <a:bodyPr/>
          <a:lstStyle/>
          <a:p>
            <a:fld id="{9441BAE1-EF34-400A-AF69-6DD9EC33DCFF}" type="slidenum">
              <a:rPr lang="en-US" smtClean="0">
                <a:latin typeface="Arial" pitchFamily="34" charset="0"/>
              </a:rPr>
              <a:pPr/>
              <a:t>6</a:t>
            </a:fld>
            <a:endParaRPr lang="en-US" dirty="0" smtClean="0">
              <a:latin typeface="Arial" pitchFamily="34" charset="0"/>
            </a:endParaRPr>
          </a:p>
        </p:txBody>
      </p:sp>
      <p:sp>
        <p:nvSpPr>
          <p:cNvPr id="8" name="TextBox 7"/>
          <p:cNvSpPr txBox="1">
            <a:spLocks noGrp="1" noChangeArrowheads="1"/>
          </p:cNvSpPr>
          <p:nvPr/>
        </p:nvSpPr>
        <p:spPr bwMode="auto">
          <a:xfrm>
            <a:off x="0" y="0"/>
            <a:ext cx="2971800" cy="457200"/>
          </a:xfrm>
          <a:prstGeom prst="rect">
            <a:avLst/>
          </a:prstGeom>
          <a:noFill/>
          <a:ln w="9525" cap="flat" cmpd="sng" algn="ctr">
            <a:noFill/>
            <a:prstDash val="solid"/>
            <a:miter lim="800000"/>
            <a:headEnd type="none" w="med" len="med"/>
            <a:tailEnd type="none" w="med" len="med"/>
          </a:ln>
          <a:effectLst/>
        </p:spPr>
        <p:txBody>
          <a:bodyPr lIns="91356" tIns="45678" rIns="91356" bIns="45678"/>
          <a:lstStyle/>
          <a:p>
            <a:pPr>
              <a:defRPr/>
            </a:pPr>
            <a:r>
              <a:rPr lang="en-US" sz="1200" dirty="0" smtClean="0">
                <a:latin typeface="Arial" charset="0"/>
              </a:rPr>
              <a:t>Enterprise Search </a:t>
            </a:r>
            <a:r>
              <a:rPr lang="en-US" sz="1200" dirty="0">
                <a:latin typeface="Arial" charset="0"/>
              </a:rPr>
              <a:t>Solution Briefing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1264"/>
          <p:cNvSpPr>
            <a:spLocks noGrp="1" noRot="1" noChangeAspect="1" noTextEdit="1"/>
          </p:cNvSpPr>
          <p:nvPr>
            <p:ph type="sldImg"/>
          </p:nvPr>
        </p:nvSpPr>
        <p:spPr bwMode="auto">
          <a:xfrm>
            <a:off x="1143000" y="457200"/>
            <a:ext cx="4572000" cy="3429000"/>
          </a:xfrm>
          <a:noFill/>
          <a:ln cap="flat">
            <a:solidFill>
              <a:srgbClr val="000000"/>
            </a:solidFill>
            <a:miter lim="800000"/>
            <a:headEnd type="none" w="med" len="med"/>
            <a:tailEnd type="none" w="med" len="med"/>
          </a:ln>
        </p:spPr>
      </p:sp>
      <p:sp>
        <p:nvSpPr>
          <p:cNvPr id="3" name="Notes Placeholder 2"/>
          <p:cNvSpPr>
            <a:spLocks noGrp="1"/>
          </p:cNvSpPr>
          <p:nvPr>
            <p:ph type="body" idx="1"/>
          </p:nvPr>
        </p:nvSpPr>
        <p:spPr/>
        <p:txBody>
          <a:bodyPr>
            <a:normAutofit/>
          </a:bodyPr>
          <a:lstStyle/>
          <a:p>
            <a:endParaRPr lang="en-US" dirty="0"/>
          </a:p>
        </p:txBody>
      </p:sp>
      <p:sp>
        <p:nvSpPr>
          <p:cNvPr id="59396"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895743" fontAlgn="base">
              <a:spcBef>
                <a:spcPct val="0"/>
              </a:spcBef>
              <a:spcAft>
                <a:spcPct val="0"/>
              </a:spcAft>
              <a:defRPr/>
            </a:pPr>
            <a:fld id="{F72B512B-67EF-4EC5-AF91-77A4990FF830}" type="datetime8">
              <a:rPr lang="en-US" smtClean="0"/>
              <a:pPr defTabSz="895743" fontAlgn="base">
                <a:spcBef>
                  <a:spcPct val="0"/>
                </a:spcBef>
                <a:spcAft>
                  <a:spcPct val="0"/>
                </a:spcAft>
                <a:defRPr/>
              </a:pPr>
              <a:t>4/30/2009 10:01 AM</a:t>
            </a:fld>
            <a:endParaRPr lang="en-US" dirty="0" smtClean="0"/>
          </a:p>
        </p:txBody>
      </p:sp>
      <p:sp>
        <p:nvSpPr>
          <p:cNvPr id="59398"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895743" fontAlgn="base">
              <a:spcBef>
                <a:spcPct val="0"/>
              </a:spcBef>
              <a:spcAft>
                <a:spcPct val="0"/>
              </a:spcAft>
              <a:defRPr/>
            </a:pPr>
            <a:fld id="{4D98F207-0905-49D7-AA33-603CD27D2B5E}" type="slidenum">
              <a:rPr lang="en-US" smtClean="0"/>
              <a:pPr defTabSz="895743" fontAlgn="base">
                <a:spcBef>
                  <a:spcPct val="0"/>
                </a:spcBef>
                <a:spcAft>
                  <a:spcPct val="0"/>
                </a:spcAft>
                <a:defRPr/>
              </a:pPr>
              <a:t>7</a:t>
            </a:fld>
            <a:endParaRPr lang="en-US" dirty="0" smtClean="0"/>
          </a:p>
        </p:txBody>
      </p:sp>
      <p:sp>
        <p:nvSpPr>
          <p:cNvPr id="7" name="Header Placeholder 6"/>
          <p:cNvSpPr>
            <a:spLocks noGrp="1"/>
          </p:cNvSpPr>
          <p:nvPr>
            <p:ph type="hdr" sz="quarter" idx="10"/>
          </p:nvPr>
        </p:nvSpPr>
        <p:spPr/>
        <p:txBody>
          <a:bodyPr/>
          <a:lstStyle/>
          <a:p>
            <a:r>
              <a:rPr lang="en-US" smtClean="0"/>
              <a:t>BPIO U - Enterprise Search - Module 1 - Overview</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5" name="Slide Number Placeholder 4"/>
          <p:cNvSpPr>
            <a:spLocks noGrp="1"/>
          </p:cNvSpPr>
          <p:nvPr>
            <p:ph type="sldNum" sz="quarter" idx="11"/>
          </p:nvPr>
        </p:nvSpPr>
        <p:spPr/>
        <p:txBody>
          <a:bodyPr/>
          <a:lstStyle/>
          <a:p>
            <a:fld id="{026FBCC1-40C5-48CC-882D-A0EFD1C6403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Header Placeholder 3"/>
          <p:cNvSpPr>
            <a:spLocks noGrp="1"/>
          </p:cNvSpPr>
          <p:nvPr>
            <p:ph type="hdr" sz="quarter" idx="10"/>
          </p:nvPr>
        </p:nvSpPr>
        <p:spPr/>
        <p:txBody>
          <a:bodyPr/>
          <a:lstStyle/>
          <a:p>
            <a:r>
              <a:rPr lang="en-US" smtClean="0"/>
              <a:t>Enterprise Search from Microsoft</a:t>
            </a:r>
            <a:endParaRPr lang="en-US"/>
          </a:p>
        </p:txBody>
      </p:sp>
      <p:sp>
        <p:nvSpPr>
          <p:cNvPr id="5" name="Date Placeholder 4"/>
          <p:cNvSpPr>
            <a:spLocks noGrp="1"/>
          </p:cNvSpPr>
          <p:nvPr>
            <p:ph type="dt" idx="11"/>
          </p:nvPr>
        </p:nvSpPr>
        <p:spPr/>
        <p:txBody>
          <a:bodyPr/>
          <a:lstStyle/>
          <a:p>
            <a:fld id="{BA954761-59BE-4A78-9E1A-3F05DA402840}" type="datetime1">
              <a:rPr lang="en-US" smtClean="0"/>
              <a:pPr/>
              <a:t>4/30/2009</a:t>
            </a:fld>
            <a:endParaRPr lang="en-US"/>
          </a:p>
        </p:txBody>
      </p:sp>
      <p:sp>
        <p:nvSpPr>
          <p:cNvPr id="6" name="Slide Number Placeholder 5"/>
          <p:cNvSpPr>
            <a:spLocks noGrp="1"/>
          </p:cNvSpPr>
          <p:nvPr>
            <p:ph type="sldNum" sz="quarter" idx="12"/>
          </p:nvPr>
        </p:nvSpPr>
        <p:spPr/>
        <p:txBody>
          <a:bodyPr/>
          <a:lstStyle/>
          <a:p>
            <a:fld id="{378FDB71-4944-4C0A-9DBD-DD8B8A7F8221}" type="slidenum">
              <a:rPr lang="en-US" smtClean="0"/>
              <a:pPr/>
              <a:t>9</a:t>
            </a:fld>
            <a:endParaRPr lang="en-US"/>
          </a:p>
        </p:txBody>
      </p:sp>
      <p:sp>
        <p:nvSpPr>
          <p:cNvPr id="8" name="Footer Placeholder 7"/>
          <p:cNvSpPr>
            <a:spLocks noGrp="1"/>
          </p:cNvSpPr>
          <p:nvPr>
            <p:ph type="ftr" sz="quarter" idx="13"/>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EDD9893-4072-4AC1-9FBF-E6F810171C56}" type="slidenum">
              <a:rPr lang="en-US" smtClean="0"/>
              <a:pPr/>
              <a:t>‹#›</a:t>
            </a:fld>
            <a:endParaRPr lang="en-US"/>
          </a:p>
        </p:txBody>
      </p:sp>
      <p:sp>
        <p:nvSpPr>
          <p:cNvPr id="5" name="Text Placeholder 4"/>
          <p:cNvSpPr>
            <a:spLocks noGrp="1"/>
          </p:cNvSpPr>
          <p:nvPr>
            <p:ph type="body" sz="quarter" idx="11"/>
          </p:nvPr>
        </p:nvSpPr>
        <p:spPr>
          <a:xfrm>
            <a:off x="387350" y="1419225"/>
            <a:ext cx="8370888" cy="282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0"/>
            <a:ext cx="8229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2"/>
          <p:cNvSpPr>
            <a:spLocks noGrp="1"/>
          </p:cNvSpPr>
          <p:nvPr>
            <p:ph idx="10"/>
          </p:nvPr>
        </p:nvSpPr>
        <p:spPr>
          <a:xfrm>
            <a:off x="457200" y="3962400"/>
            <a:ext cx="82296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our Quadra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0"/>
            <a:ext cx="4038600" cy="23622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2"/>
          <p:cNvSpPr>
            <a:spLocks noGrp="1"/>
          </p:cNvSpPr>
          <p:nvPr>
            <p:ph idx="10"/>
          </p:nvPr>
        </p:nvSpPr>
        <p:spPr>
          <a:xfrm>
            <a:off x="457200" y="3962400"/>
            <a:ext cx="4038600" cy="25146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4648200" y="1447800"/>
            <a:ext cx="4026074" cy="23622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2"/>
          <p:cNvSpPr>
            <a:spLocks noGrp="1"/>
          </p:cNvSpPr>
          <p:nvPr>
            <p:ph idx="12"/>
          </p:nvPr>
        </p:nvSpPr>
        <p:spPr>
          <a:xfrm>
            <a:off x="4648200" y="3962400"/>
            <a:ext cx="4026074" cy="2514600"/>
          </a:xfrm>
        </p:spPr>
        <p:txBody>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3124200"/>
            <a:ext cx="9144000" cy="3733800"/>
          </a:xfrm>
          <a:prstGeom prst="rect">
            <a:avLst/>
          </a:prstGeom>
          <a:gradFill flip="none" rotWithShape="1">
            <a:gsLst>
              <a:gs pos="19000">
                <a:schemeClr val="tx2">
                  <a:lumMod val="10000"/>
                  <a:alpha val="85000"/>
                </a:schemeClr>
              </a:gs>
              <a:gs pos="100000">
                <a:schemeClr val="tx2">
                  <a:lumMod val="10000"/>
                  <a:tint val="44500"/>
                  <a:satMod val="160000"/>
                  <a:alpha val="0"/>
                </a:schemeClr>
              </a:gs>
              <a:gs pos="100000">
                <a:schemeClr val="tx2">
                  <a:lumMod val="10000"/>
                  <a:tint val="23500"/>
                  <a:satMod val="16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22313" y="4406900"/>
            <a:ext cx="7772400" cy="1323439"/>
          </a:xfrm>
        </p:spPr>
        <p:txBody>
          <a:bodyPr anchor="t"/>
          <a:lstStyle>
            <a:lvl1pPr algn="l">
              <a:defRPr sz="4000" b="0" cap="all">
                <a:effectLst>
                  <a:outerShdw blurRad="50800" dist="38100" dir="16200000" rotWithShape="0">
                    <a:srgbClr val="FFAD53">
                      <a:lumMod val="75000"/>
                      <a:alpha val="40000"/>
                    </a:srgbClr>
                  </a:outerShdw>
                  <a:reflection blurRad="6350" stA="55000" endA="300" endPos="45500" dir="5400000" sy="-100000" algn="bl" rotWithShape="0"/>
                </a:effectLst>
                <a:latin typeface="Segoe Semibold"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ck Slide">
    <p:bg>
      <p:bgPr>
        <a:blipFill dpi="0" rotWithShape="1">
          <a:blip r:embed="rId2">
            <a:grayscl/>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7" name="Rectangle 6"/>
          <p:cNvSpPr/>
          <p:nvPr/>
        </p:nvSpPr>
        <p:spPr>
          <a:xfrm>
            <a:off x="0" y="3124200"/>
            <a:ext cx="9144000" cy="3733800"/>
          </a:xfrm>
          <a:prstGeom prst="rect">
            <a:avLst/>
          </a:prstGeom>
          <a:gradFill flip="none" rotWithShape="1">
            <a:gsLst>
              <a:gs pos="19000">
                <a:schemeClr val="tx2">
                  <a:lumMod val="10000"/>
                  <a:alpha val="85000"/>
                </a:schemeClr>
              </a:gs>
              <a:gs pos="100000">
                <a:schemeClr val="tx2">
                  <a:lumMod val="10000"/>
                  <a:tint val="44500"/>
                  <a:satMod val="160000"/>
                  <a:alpha val="0"/>
                </a:schemeClr>
              </a:gs>
              <a:gs pos="100000">
                <a:schemeClr val="tx2">
                  <a:lumMod val="10000"/>
                  <a:tint val="23500"/>
                  <a:satMod val="16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590800" y="4419600"/>
            <a:ext cx="5735812" cy="1107996"/>
          </a:xfrm>
          <a:prstGeom prst="rect">
            <a:avLst/>
          </a:prstGeom>
          <a:noFill/>
        </p:spPr>
        <p:txBody>
          <a:bodyPr wrap="square" rtlCol="0">
            <a:spAutoFit/>
          </a:bodyPr>
          <a:lstStyle/>
          <a:p>
            <a:pPr algn="r"/>
            <a:r>
              <a:rPr kumimoji="0" lang="en-US" sz="6600" b="1" i="0" u="none" strike="noStrike" kern="1200" cap="none" spc="-100" normalizeH="0" baseline="0" noProof="0" dirty="0" smtClean="0">
                <a:ln w="9525" cap="sq">
                  <a:noFill/>
                  <a:bevel/>
                </a:ln>
                <a:gradFill flip="none" rotWithShape="1">
                  <a:gsLst>
                    <a:gs pos="3000">
                      <a:schemeClr val="accent3">
                        <a:lumMod val="20000"/>
                        <a:lumOff val="80000"/>
                      </a:schemeClr>
                    </a:gs>
                    <a:gs pos="51000">
                      <a:schemeClr val="accent3">
                        <a:lumMod val="75000"/>
                      </a:schemeClr>
                    </a:gs>
                    <a:gs pos="56000">
                      <a:schemeClr val="accent3">
                        <a:lumMod val="60000"/>
                        <a:lumOff val="40000"/>
                      </a:schemeClr>
                    </a:gs>
                    <a:gs pos="85000">
                      <a:schemeClr val="accent3">
                        <a:lumMod val="20000"/>
                        <a:lumOff val="80000"/>
                      </a:schemeClr>
                    </a:gs>
                  </a:gsLst>
                  <a:lin ang="16200000" scaled="1"/>
                  <a:tileRect/>
                </a:gradFill>
                <a:effectLst>
                  <a:outerShdw blurRad="50800" dist="38100" dir="16200000" rotWithShape="0">
                    <a:schemeClr val="accent3">
                      <a:lumMod val="75000"/>
                      <a:alpha val="40000"/>
                    </a:schemeClr>
                  </a:outerShdw>
                  <a:reflection blurRad="6350" stA="55000" endA="300" endPos="45500" dir="5400000" sy="-100000" algn="bl" rotWithShape="0"/>
                </a:effectLst>
                <a:uLnTx/>
                <a:uFillTx/>
                <a:latin typeface="+mj-lt"/>
                <a:ea typeface="+mj-ea"/>
                <a:cs typeface="+mj-cs"/>
              </a:rPr>
              <a:t>DEMO</a:t>
            </a:r>
            <a:endParaRPr kumimoji="0" lang="en-US" sz="6600" b="1" i="0" u="none" strike="noStrike" kern="1200" cap="none" spc="-100" normalizeH="0" baseline="0" noProof="0" dirty="0">
              <a:ln w="9525" cap="sq">
                <a:noFill/>
                <a:bevel/>
              </a:ln>
              <a:gradFill flip="none" rotWithShape="1">
                <a:gsLst>
                  <a:gs pos="3000">
                    <a:schemeClr val="accent3">
                      <a:lumMod val="20000"/>
                      <a:lumOff val="80000"/>
                    </a:schemeClr>
                  </a:gs>
                  <a:gs pos="51000">
                    <a:schemeClr val="accent3">
                      <a:lumMod val="75000"/>
                    </a:schemeClr>
                  </a:gs>
                  <a:gs pos="56000">
                    <a:schemeClr val="accent3">
                      <a:lumMod val="60000"/>
                      <a:lumOff val="40000"/>
                    </a:schemeClr>
                  </a:gs>
                  <a:gs pos="85000">
                    <a:schemeClr val="accent3">
                      <a:lumMod val="20000"/>
                      <a:lumOff val="80000"/>
                    </a:schemeClr>
                  </a:gs>
                </a:gsLst>
                <a:lin ang="16200000" scaled="1"/>
                <a:tileRect/>
              </a:gradFill>
              <a:effectLst>
                <a:outerShdw blurRad="50800" dist="38100" dir="16200000" rotWithShape="0">
                  <a:schemeClr val="accent3">
                    <a:lumMod val="75000"/>
                    <a:alpha val="40000"/>
                  </a:schemeClr>
                </a:outerShdw>
                <a:reflection blurRad="6350" stA="55000" endA="300" endPos="45500" dir="5400000" sy="-100000" algn="bl" rotWithShape="0"/>
              </a:effectLst>
              <a:uLnTx/>
              <a:uFillTx/>
              <a:latin typeface="+mj-lt"/>
              <a:ea typeface="+mj-ea"/>
              <a:cs typeface="+mj-cs"/>
            </a:endParaRPr>
          </a:p>
        </p:txBody>
      </p:sp>
      <p:sp>
        <p:nvSpPr>
          <p:cNvPr id="12" name="Title 11"/>
          <p:cNvSpPr>
            <a:spLocks noGrp="1"/>
          </p:cNvSpPr>
          <p:nvPr>
            <p:ph type="title" hasCustomPrompt="1"/>
          </p:nvPr>
        </p:nvSpPr>
        <p:spPr>
          <a:xfrm>
            <a:off x="457200" y="762000"/>
            <a:ext cx="8077200" cy="923330"/>
          </a:xfrm>
        </p:spPr>
        <p:txBody>
          <a:bodyPr/>
          <a:lstStyle>
            <a:lvl1pPr>
              <a:defRPr sz="5400">
                <a:effectLst>
                  <a:outerShdw blurRad="50800" dist="38100" dir="16200000" rotWithShape="0">
                    <a:srgbClr val="FFAD53">
                      <a:lumMod val="75000"/>
                      <a:alpha val="40000"/>
                    </a:srgbClr>
                  </a:outerShdw>
                </a:effectLst>
              </a:defRPr>
            </a:lvl1pPr>
          </a:lstStyle>
          <a:p>
            <a:r>
              <a:rPr lang="en-US" dirty="0" smtClean="0"/>
              <a:t>Click to edit Demo</a:t>
            </a:r>
            <a:endParaRPr lang="en-US" dirty="0"/>
          </a:p>
        </p:txBody>
      </p:sp>
      <p:sp>
        <p:nvSpPr>
          <p:cNvPr id="16" name="Text Placeholder 15"/>
          <p:cNvSpPr>
            <a:spLocks noGrp="1"/>
          </p:cNvSpPr>
          <p:nvPr>
            <p:ph type="body" sz="quarter" idx="10" hasCustomPrompt="1"/>
          </p:nvPr>
        </p:nvSpPr>
        <p:spPr>
          <a:xfrm>
            <a:off x="457200" y="3048000"/>
            <a:ext cx="6172200" cy="533400"/>
          </a:xfrm>
        </p:spPr>
        <p:txBody>
          <a:bodyPr>
            <a:noAutofit/>
          </a:bodyPr>
          <a:lstStyle>
            <a:lvl1pPr marL="4763" indent="-4763">
              <a:lnSpc>
                <a:spcPct val="85000"/>
              </a:lnSpc>
              <a:spcBef>
                <a:spcPts val="0"/>
              </a:spcBef>
              <a:buNone/>
              <a:defRPr sz="4000" baseline="0"/>
            </a:lvl1pPr>
          </a:lstStyle>
          <a:p>
            <a:pPr lvl="0"/>
            <a:r>
              <a:rPr lang="en-US" dirty="0" smtClean="0"/>
              <a:t>Click to edit name</a:t>
            </a:r>
          </a:p>
        </p:txBody>
      </p:sp>
      <p:sp>
        <p:nvSpPr>
          <p:cNvPr id="14" name="Text Placeholder 15"/>
          <p:cNvSpPr>
            <a:spLocks noGrp="1"/>
          </p:cNvSpPr>
          <p:nvPr>
            <p:ph type="body" sz="quarter" idx="11" hasCustomPrompt="1"/>
          </p:nvPr>
        </p:nvSpPr>
        <p:spPr>
          <a:xfrm>
            <a:off x="457200" y="3596014"/>
            <a:ext cx="6172200" cy="685800"/>
          </a:xfrm>
        </p:spPr>
        <p:txBody>
          <a:bodyPr>
            <a:noAutofit/>
          </a:bodyPr>
          <a:lstStyle>
            <a:lvl1pPr marL="4763" indent="-4763">
              <a:lnSpc>
                <a:spcPct val="90000"/>
              </a:lnSpc>
              <a:spcBef>
                <a:spcPts val="0"/>
              </a:spcBef>
              <a:buNone/>
              <a:defRPr sz="2800" i="1" baseline="0"/>
            </a:lvl1pPr>
          </a:lstStyle>
          <a:p>
            <a:pPr lvl="0"/>
            <a:r>
              <a:rPr lang="en-US" dirty="0" smtClean="0"/>
              <a:t>Click to edit title and company</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er">
    <p:spTree>
      <p:nvGrpSpPr>
        <p:cNvPr id="1" name=""/>
        <p:cNvGrpSpPr/>
        <p:nvPr/>
      </p:nvGrpSpPr>
      <p:grpSpPr>
        <a:xfrm>
          <a:off x="0" y="0"/>
          <a:ext cx="0" cy="0"/>
          <a:chOff x="0" y="0"/>
          <a:chExt cx="0" cy="0"/>
        </a:xfrm>
      </p:grpSpPr>
      <p:sp>
        <p:nvSpPr>
          <p:cNvPr id="7" name="Rectangle 6"/>
          <p:cNvSpPr/>
          <p:nvPr/>
        </p:nvSpPr>
        <p:spPr>
          <a:xfrm>
            <a:off x="0" y="3124200"/>
            <a:ext cx="9144000" cy="3733800"/>
          </a:xfrm>
          <a:prstGeom prst="rect">
            <a:avLst/>
          </a:prstGeom>
          <a:gradFill flip="none" rotWithShape="1">
            <a:gsLst>
              <a:gs pos="19000">
                <a:schemeClr val="tx2">
                  <a:lumMod val="10000"/>
                  <a:alpha val="85000"/>
                </a:schemeClr>
              </a:gs>
              <a:gs pos="100000">
                <a:schemeClr val="tx2">
                  <a:lumMod val="10000"/>
                  <a:tint val="44500"/>
                  <a:satMod val="160000"/>
                  <a:alpha val="0"/>
                </a:schemeClr>
              </a:gs>
              <a:gs pos="100000">
                <a:schemeClr val="tx2">
                  <a:lumMod val="10000"/>
                  <a:tint val="23500"/>
                  <a:satMod val="16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590800" y="4419600"/>
            <a:ext cx="5735812" cy="1107996"/>
          </a:xfrm>
          <a:prstGeom prst="rect">
            <a:avLst/>
          </a:prstGeom>
          <a:noFill/>
        </p:spPr>
        <p:txBody>
          <a:bodyPr wrap="square" rtlCol="0">
            <a:spAutoFit/>
          </a:bodyPr>
          <a:lstStyle/>
          <a:p>
            <a:pPr algn="r"/>
            <a:r>
              <a:rPr kumimoji="0" lang="en-US" sz="6600" b="1" i="0" u="none" strike="noStrike" kern="1200" cap="none" spc="-100" normalizeH="0" baseline="0" noProof="0" dirty="0" smtClean="0">
                <a:ln w="9525" cap="sq">
                  <a:noFill/>
                  <a:bevel/>
                </a:ln>
                <a:gradFill flip="none" rotWithShape="1">
                  <a:gsLst>
                    <a:gs pos="3000">
                      <a:schemeClr val="accent2">
                        <a:lumMod val="20000"/>
                        <a:lumOff val="80000"/>
                      </a:schemeClr>
                    </a:gs>
                    <a:gs pos="51000">
                      <a:schemeClr val="accent2">
                        <a:lumMod val="75000"/>
                      </a:schemeClr>
                    </a:gs>
                    <a:gs pos="56000">
                      <a:schemeClr val="accent2">
                        <a:lumMod val="60000"/>
                        <a:lumOff val="40000"/>
                      </a:schemeClr>
                    </a:gs>
                    <a:gs pos="85000">
                      <a:schemeClr val="accent2">
                        <a:lumMod val="20000"/>
                        <a:lumOff val="80000"/>
                      </a:schemeClr>
                    </a:gs>
                  </a:gsLst>
                  <a:lin ang="16200000" scaled="1"/>
                  <a:tileRect/>
                </a:gradFill>
                <a:effectLst>
                  <a:outerShdw blurRad="50800" dist="38100" dir="16200000" rotWithShape="0">
                    <a:schemeClr val="accent2">
                      <a:lumMod val="75000"/>
                      <a:alpha val="40000"/>
                    </a:schemeClr>
                  </a:outerShdw>
                  <a:reflection blurRad="6350" stA="55000" endA="300" endPos="45500" dir="5400000" sy="-100000" algn="bl" rotWithShape="0"/>
                </a:effectLst>
                <a:uLnTx/>
                <a:uFillTx/>
                <a:latin typeface="+mj-lt"/>
                <a:ea typeface="+mj-ea"/>
                <a:cs typeface="+mj-cs"/>
              </a:rPr>
              <a:t>CUSTOMER</a:t>
            </a:r>
            <a:endParaRPr kumimoji="0" lang="en-US" sz="6600" b="1" i="0" u="none" strike="noStrike" kern="1200" cap="none" spc="-100" normalizeH="0" baseline="0" noProof="0" dirty="0">
              <a:ln w="9525" cap="sq">
                <a:noFill/>
                <a:bevel/>
              </a:ln>
              <a:gradFill flip="none" rotWithShape="1">
                <a:gsLst>
                  <a:gs pos="3000">
                    <a:schemeClr val="accent2">
                      <a:lumMod val="20000"/>
                      <a:lumOff val="80000"/>
                    </a:schemeClr>
                  </a:gs>
                  <a:gs pos="51000">
                    <a:schemeClr val="accent2">
                      <a:lumMod val="75000"/>
                    </a:schemeClr>
                  </a:gs>
                  <a:gs pos="56000">
                    <a:schemeClr val="accent2">
                      <a:lumMod val="60000"/>
                      <a:lumOff val="40000"/>
                    </a:schemeClr>
                  </a:gs>
                  <a:gs pos="85000">
                    <a:schemeClr val="accent2">
                      <a:lumMod val="20000"/>
                      <a:lumOff val="80000"/>
                    </a:schemeClr>
                  </a:gs>
                </a:gsLst>
                <a:lin ang="16200000" scaled="1"/>
                <a:tileRect/>
              </a:gradFill>
              <a:effectLst>
                <a:outerShdw blurRad="50800" dist="38100" dir="16200000" rotWithShape="0">
                  <a:schemeClr val="accent2">
                    <a:lumMod val="75000"/>
                    <a:alpha val="40000"/>
                  </a:schemeClr>
                </a:outerShdw>
                <a:reflection blurRad="6350" stA="55000" endA="300" endPos="45500" dir="5400000" sy="-100000" algn="bl" rotWithShape="0"/>
              </a:effectLst>
              <a:uLnTx/>
              <a:uFillTx/>
              <a:latin typeface="+mj-lt"/>
              <a:ea typeface="+mj-ea"/>
              <a:cs typeface="+mj-cs"/>
            </a:endParaRPr>
          </a:p>
        </p:txBody>
      </p:sp>
      <p:sp>
        <p:nvSpPr>
          <p:cNvPr id="6" name="Title 11"/>
          <p:cNvSpPr>
            <a:spLocks noGrp="1"/>
          </p:cNvSpPr>
          <p:nvPr>
            <p:ph type="title" hasCustomPrompt="1"/>
          </p:nvPr>
        </p:nvSpPr>
        <p:spPr>
          <a:xfrm>
            <a:off x="457200" y="762000"/>
            <a:ext cx="8077200" cy="923330"/>
          </a:xfrm>
        </p:spPr>
        <p:txBody>
          <a:bodyPr/>
          <a:lstStyle>
            <a:lvl1pPr>
              <a:defRPr sz="5400">
                <a:effectLst>
                  <a:outerShdw blurRad="50800" dist="38100" dir="16200000" rotWithShape="0">
                    <a:srgbClr val="FFAD53">
                      <a:lumMod val="75000"/>
                      <a:alpha val="40000"/>
                    </a:srgbClr>
                  </a:outerShdw>
                </a:effectLst>
              </a:defRPr>
            </a:lvl1pPr>
          </a:lstStyle>
          <a:p>
            <a:r>
              <a:rPr lang="en-US" dirty="0" smtClean="0"/>
              <a:t>Click to edit Customer</a:t>
            </a:r>
            <a:endParaRPr lang="en-US" dirty="0"/>
          </a:p>
        </p:txBody>
      </p:sp>
      <p:sp>
        <p:nvSpPr>
          <p:cNvPr id="8" name="Text Placeholder 15"/>
          <p:cNvSpPr>
            <a:spLocks noGrp="1"/>
          </p:cNvSpPr>
          <p:nvPr>
            <p:ph type="body" sz="quarter" idx="10" hasCustomPrompt="1"/>
          </p:nvPr>
        </p:nvSpPr>
        <p:spPr>
          <a:xfrm>
            <a:off x="457200" y="3048000"/>
            <a:ext cx="6172200" cy="533400"/>
          </a:xfrm>
        </p:spPr>
        <p:txBody>
          <a:bodyPr>
            <a:noAutofit/>
          </a:bodyPr>
          <a:lstStyle>
            <a:lvl1pPr marL="4763" indent="-4763">
              <a:lnSpc>
                <a:spcPct val="85000"/>
              </a:lnSpc>
              <a:spcBef>
                <a:spcPts val="0"/>
              </a:spcBef>
              <a:buNone/>
              <a:defRPr sz="4000" baseline="0"/>
            </a:lvl1pPr>
          </a:lstStyle>
          <a:p>
            <a:pPr lvl="0"/>
            <a:r>
              <a:rPr lang="en-US" dirty="0" smtClean="0"/>
              <a:t>Click to edit name</a:t>
            </a:r>
          </a:p>
        </p:txBody>
      </p:sp>
      <p:sp>
        <p:nvSpPr>
          <p:cNvPr id="9" name="Text Placeholder 15"/>
          <p:cNvSpPr>
            <a:spLocks noGrp="1"/>
          </p:cNvSpPr>
          <p:nvPr>
            <p:ph type="body" sz="quarter" idx="11" hasCustomPrompt="1"/>
          </p:nvPr>
        </p:nvSpPr>
        <p:spPr>
          <a:xfrm>
            <a:off x="457200" y="3596014"/>
            <a:ext cx="6172200" cy="685800"/>
          </a:xfrm>
        </p:spPr>
        <p:txBody>
          <a:bodyPr>
            <a:noAutofit/>
          </a:bodyPr>
          <a:lstStyle>
            <a:lvl1pPr marL="4763" indent="-4763">
              <a:lnSpc>
                <a:spcPct val="90000"/>
              </a:lnSpc>
              <a:spcBef>
                <a:spcPts val="0"/>
              </a:spcBef>
              <a:buNone/>
              <a:defRPr sz="2800" i="1" baseline="0"/>
            </a:lvl1pPr>
          </a:lstStyle>
          <a:p>
            <a:pPr lvl="0"/>
            <a:r>
              <a:rPr lang="en-US" dirty="0" smtClean="0"/>
              <a:t>Click to edit title and company</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artner">
    <p:spTree>
      <p:nvGrpSpPr>
        <p:cNvPr id="1" name=""/>
        <p:cNvGrpSpPr/>
        <p:nvPr/>
      </p:nvGrpSpPr>
      <p:grpSpPr>
        <a:xfrm>
          <a:off x="0" y="0"/>
          <a:ext cx="0" cy="0"/>
          <a:chOff x="0" y="0"/>
          <a:chExt cx="0" cy="0"/>
        </a:xfrm>
      </p:grpSpPr>
      <p:sp>
        <p:nvSpPr>
          <p:cNvPr id="7" name="Rectangle 6"/>
          <p:cNvSpPr/>
          <p:nvPr/>
        </p:nvSpPr>
        <p:spPr>
          <a:xfrm>
            <a:off x="0" y="3124200"/>
            <a:ext cx="9144000" cy="3733800"/>
          </a:xfrm>
          <a:prstGeom prst="rect">
            <a:avLst/>
          </a:prstGeom>
          <a:gradFill flip="none" rotWithShape="1">
            <a:gsLst>
              <a:gs pos="19000">
                <a:schemeClr val="tx2">
                  <a:lumMod val="10000"/>
                  <a:alpha val="85000"/>
                </a:schemeClr>
              </a:gs>
              <a:gs pos="100000">
                <a:schemeClr val="tx2">
                  <a:lumMod val="10000"/>
                  <a:tint val="44500"/>
                  <a:satMod val="160000"/>
                  <a:alpha val="0"/>
                </a:schemeClr>
              </a:gs>
              <a:gs pos="100000">
                <a:schemeClr val="tx2">
                  <a:lumMod val="10000"/>
                  <a:tint val="23500"/>
                  <a:satMod val="16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590800" y="4419600"/>
            <a:ext cx="5735812" cy="1107996"/>
          </a:xfrm>
          <a:prstGeom prst="rect">
            <a:avLst/>
          </a:prstGeom>
          <a:noFill/>
        </p:spPr>
        <p:txBody>
          <a:bodyPr wrap="square" rtlCol="0">
            <a:spAutoFit/>
          </a:bodyPr>
          <a:lstStyle/>
          <a:p>
            <a:pPr algn="r"/>
            <a:r>
              <a:rPr kumimoji="0" lang="en-US" sz="6600" b="1" i="0" u="none" strike="noStrike" kern="1200" cap="none" spc="-100" normalizeH="0" baseline="0" noProof="0" dirty="0" smtClean="0">
                <a:ln w="9525" cap="sq">
                  <a:noFill/>
                  <a:bevel/>
                </a:ln>
                <a:gradFill flip="none" rotWithShape="1">
                  <a:gsLst>
                    <a:gs pos="3000">
                      <a:schemeClr val="accent1">
                        <a:lumMod val="20000"/>
                        <a:lumOff val="80000"/>
                      </a:schemeClr>
                    </a:gs>
                    <a:gs pos="51000">
                      <a:schemeClr val="accent1">
                        <a:lumMod val="75000"/>
                      </a:schemeClr>
                    </a:gs>
                    <a:gs pos="56000">
                      <a:schemeClr val="accent1">
                        <a:lumMod val="60000"/>
                        <a:lumOff val="40000"/>
                      </a:schemeClr>
                    </a:gs>
                    <a:gs pos="85000">
                      <a:schemeClr val="accent1">
                        <a:lumMod val="20000"/>
                        <a:lumOff val="80000"/>
                      </a:schemeClr>
                    </a:gs>
                  </a:gsLst>
                  <a:lin ang="16200000" scaled="1"/>
                  <a:tileRect/>
                </a:gradFill>
                <a:effectLst>
                  <a:outerShdw blurRad="50800" dist="38100" dir="16200000" rotWithShape="0">
                    <a:schemeClr val="accent1">
                      <a:lumMod val="75000"/>
                      <a:alpha val="40000"/>
                    </a:schemeClr>
                  </a:outerShdw>
                  <a:reflection blurRad="6350" stA="55000" endA="300" endPos="45500" dir="5400000" sy="-100000" algn="bl" rotWithShape="0"/>
                </a:effectLst>
                <a:uLnTx/>
                <a:uFillTx/>
                <a:latin typeface="+mj-lt"/>
                <a:ea typeface="+mj-ea"/>
                <a:cs typeface="+mj-cs"/>
              </a:rPr>
              <a:t>PARTNER</a:t>
            </a:r>
            <a:endParaRPr kumimoji="0" lang="en-US" sz="6600" b="1" i="0" u="none" strike="noStrike" kern="1200" cap="none" spc="-100" normalizeH="0" baseline="0" noProof="0" dirty="0">
              <a:ln w="9525" cap="sq">
                <a:noFill/>
                <a:bevel/>
              </a:ln>
              <a:gradFill flip="none" rotWithShape="1">
                <a:gsLst>
                  <a:gs pos="3000">
                    <a:schemeClr val="accent1">
                      <a:lumMod val="20000"/>
                      <a:lumOff val="80000"/>
                    </a:schemeClr>
                  </a:gs>
                  <a:gs pos="51000">
                    <a:schemeClr val="accent1">
                      <a:lumMod val="75000"/>
                    </a:schemeClr>
                  </a:gs>
                  <a:gs pos="56000">
                    <a:schemeClr val="accent1">
                      <a:lumMod val="60000"/>
                      <a:lumOff val="40000"/>
                    </a:schemeClr>
                  </a:gs>
                  <a:gs pos="85000">
                    <a:schemeClr val="accent1">
                      <a:lumMod val="20000"/>
                      <a:lumOff val="80000"/>
                    </a:schemeClr>
                  </a:gs>
                </a:gsLst>
                <a:lin ang="16200000" scaled="1"/>
                <a:tileRect/>
              </a:gradFill>
              <a:effectLst>
                <a:outerShdw blurRad="50800" dist="38100" dir="16200000" rotWithShape="0">
                  <a:schemeClr val="accent1">
                    <a:lumMod val="75000"/>
                    <a:alpha val="40000"/>
                  </a:schemeClr>
                </a:outerShdw>
                <a:reflection blurRad="6350" stA="55000" endA="300" endPos="45500" dir="5400000" sy="-100000" algn="bl" rotWithShape="0"/>
              </a:effectLst>
              <a:uLnTx/>
              <a:uFillTx/>
              <a:latin typeface="+mj-lt"/>
              <a:ea typeface="+mj-ea"/>
              <a:cs typeface="+mj-cs"/>
            </a:endParaRPr>
          </a:p>
        </p:txBody>
      </p:sp>
      <p:sp>
        <p:nvSpPr>
          <p:cNvPr id="6" name="Title 11"/>
          <p:cNvSpPr>
            <a:spLocks noGrp="1"/>
          </p:cNvSpPr>
          <p:nvPr>
            <p:ph type="title" hasCustomPrompt="1"/>
          </p:nvPr>
        </p:nvSpPr>
        <p:spPr>
          <a:xfrm>
            <a:off x="457200" y="762000"/>
            <a:ext cx="8077200" cy="923330"/>
          </a:xfrm>
        </p:spPr>
        <p:txBody>
          <a:bodyPr/>
          <a:lstStyle>
            <a:lvl1pPr>
              <a:defRPr sz="5400">
                <a:effectLst>
                  <a:outerShdw blurRad="50800" dist="38100" dir="16200000" rotWithShape="0">
                    <a:srgbClr val="FFAD53">
                      <a:lumMod val="75000"/>
                      <a:alpha val="40000"/>
                    </a:srgbClr>
                  </a:outerShdw>
                </a:effectLst>
              </a:defRPr>
            </a:lvl1pPr>
          </a:lstStyle>
          <a:p>
            <a:r>
              <a:rPr lang="en-US" dirty="0" smtClean="0"/>
              <a:t>Click to edit Partner</a:t>
            </a:r>
            <a:endParaRPr lang="en-US" dirty="0"/>
          </a:p>
        </p:txBody>
      </p:sp>
      <p:sp>
        <p:nvSpPr>
          <p:cNvPr id="8" name="Text Placeholder 15"/>
          <p:cNvSpPr>
            <a:spLocks noGrp="1"/>
          </p:cNvSpPr>
          <p:nvPr>
            <p:ph type="body" sz="quarter" idx="10" hasCustomPrompt="1"/>
          </p:nvPr>
        </p:nvSpPr>
        <p:spPr>
          <a:xfrm>
            <a:off x="457200" y="3048000"/>
            <a:ext cx="6172200" cy="533400"/>
          </a:xfrm>
        </p:spPr>
        <p:txBody>
          <a:bodyPr>
            <a:noAutofit/>
          </a:bodyPr>
          <a:lstStyle>
            <a:lvl1pPr marL="4763" indent="-4763">
              <a:lnSpc>
                <a:spcPct val="85000"/>
              </a:lnSpc>
              <a:spcBef>
                <a:spcPts val="0"/>
              </a:spcBef>
              <a:buNone/>
              <a:defRPr sz="4000" baseline="0"/>
            </a:lvl1pPr>
          </a:lstStyle>
          <a:p>
            <a:pPr lvl="0"/>
            <a:r>
              <a:rPr lang="en-US" dirty="0" smtClean="0"/>
              <a:t>Click to edit name</a:t>
            </a:r>
          </a:p>
        </p:txBody>
      </p:sp>
      <p:sp>
        <p:nvSpPr>
          <p:cNvPr id="9" name="Text Placeholder 15"/>
          <p:cNvSpPr>
            <a:spLocks noGrp="1"/>
          </p:cNvSpPr>
          <p:nvPr>
            <p:ph type="body" sz="quarter" idx="11" hasCustomPrompt="1"/>
          </p:nvPr>
        </p:nvSpPr>
        <p:spPr>
          <a:xfrm>
            <a:off x="457200" y="3596014"/>
            <a:ext cx="6172200" cy="685800"/>
          </a:xfrm>
        </p:spPr>
        <p:txBody>
          <a:bodyPr>
            <a:noAutofit/>
          </a:bodyPr>
          <a:lstStyle>
            <a:lvl1pPr marL="4763" indent="-4763">
              <a:lnSpc>
                <a:spcPct val="90000"/>
              </a:lnSpc>
              <a:spcBef>
                <a:spcPts val="0"/>
              </a:spcBef>
              <a:buNone/>
              <a:defRPr sz="2800" i="1" baseline="0"/>
            </a:lvl1pPr>
          </a:lstStyle>
          <a:p>
            <a:pPr lvl="0"/>
            <a:r>
              <a:rPr lang="en-US" dirty="0" smtClean="0"/>
              <a:t>Click to edit title and company</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Rectangle 4098"/>
          <p:cNvPicPr>
            <a:picLocks noChangeAspect="1" noChangeArrowheads="1"/>
          </p:cNvPicPr>
          <p:nvPr userDrawn="1"/>
        </p:nvPicPr>
        <p:blipFill>
          <a:blip r:embed="rId2"/>
          <a:srcRect b="4019"/>
          <a:stretch>
            <a:fillRect/>
          </a:stretch>
        </p:blipFill>
        <p:spPr bwMode="auto">
          <a:xfrm>
            <a:off x="381000" y="1133475"/>
            <a:ext cx="7270750" cy="5724525"/>
          </a:xfrm>
          <a:prstGeom prst="rect">
            <a:avLst/>
          </a:prstGeom>
          <a:noFill/>
          <a:ln w="9525" cap="flat" cmpd="sng" algn="ctr">
            <a:noFill/>
            <a:prstDash val="solid"/>
            <a:miter lim="800000"/>
            <a:headEnd type="none" w="med" len="med"/>
            <a:tailEnd type="none" w="med" len="med"/>
          </a:ln>
          <a:effectLst/>
        </p:spPr>
      </p:pic>
      <p:pic>
        <p:nvPicPr>
          <p:cNvPr id="2" name="Rectangle 1"/>
          <p:cNvPicPr>
            <a:picLocks noChangeAspect="1" noChangeArrowheads="1"/>
          </p:cNvPicPr>
          <p:nvPr/>
        </p:nvPicPr>
        <p:blipFill>
          <a:blip r:embed="rId3"/>
          <a:srcRect/>
          <a:stretch>
            <a:fillRect/>
          </a:stretch>
        </p:blipFill>
        <p:spPr bwMode="auto">
          <a:xfrm>
            <a:off x="7005638" y="5567363"/>
            <a:ext cx="1846262" cy="1166812"/>
          </a:xfrm>
          <a:prstGeom prst="rect">
            <a:avLst/>
          </a:prstGeom>
          <a:noFill/>
          <a:ln w="9525" cap="flat" cmpd="sng" algn="ctr">
            <a:noFill/>
            <a:prstDash val="solid"/>
            <a:miter lim="800000"/>
            <a:headEnd type="none" w="med" len="med"/>
            <a:tailEnd type="none" w="med" len="med"/>
          </a:ln>
          <a:effectLst/>
        </p:spPr>
      </p:pic>
      <p:sp>
        <p:nvSpPr>
          <p:cNvPr id="3" name="Rectangle 2"/>
          <p:cNvSpPr>
            <a:spLocks noChangeArrowheads="1"/>
          </p:cNvSpPr>
          <p:nvPr/>
        </p:nvSpPr>
        <p:spPr bwMode="auto">
          <a:xfrm>
            <a:off x="0" y="0"/>
            <a:ext cx="9144000" cy="681038"/>
          </a:xfrm>
          <a:prstGeom prst="rect">
            <a:avLst/>
          </a:prstGeom>
          <a:gradFill rotWithShape="1">
            <a:gsLst>
              <a:gs pos="0">
                <a:srgbClr val="DDDDDD">
                  <a:alpha val="93999"/>
                </a:srgbClr>
              </a:gs>
              <a:gs pos="100000">
                <a:srgbClr val="A1A1A1">
                  <a:alpha val="10001"/>
                </a:srgbClr>
              </a:gs>
            </a:gsLst>
            <a:lin ang="0" scaled="1"/>
          </a:gradFill>
          <a:ln w="9525" cap="flat" cmpd="sng" algn="ctr">
            <a:noFill/>
            <a:prstDash val="solid"/>
            <a:miter lim="800000"/>
            <a:headEnd type="none" w="med" len="med"/>
            <a:tailEnd type="none" w="med" len="med"/>
          </a:ln>
          <a:effectLst/>
        </p:spPr>
        <p:txBody>
          <a:bodyPr vert="horz" wrap="square" lIns="0" tIns="0" rIns="0" bIns="0" anchor="ctr" compatLnSpc="1">
            <a:spAutoFit/>
          </a:bodyPr>
          <a:lstStyle/>
          <a:p>
            <a:pPr eaLnBrk="1" hangingPunct="1"/>
            <a:endParaRPr lang="en-US">
              <a:solidFill>
                <a:srgbClr val="000000">
                  <a:alpha val="100000"/>
                </a:srgbClr>
              </a:solidFill>
              <a:cs typeface="Arial"/>
            </a:endParaRPr>
          </a:p>
        </p:txBody>
      </p:sp>
      <p:pic>
        <p:nvPicPr>
          <p:cNvPr id="4" name="Rectangle 3"/>
          <p:cNvPicPr>
            <a:picLocks noChangeAspect="1" noChangeArrowheads="1"/>
          </p:cNvPicPr>
          <p:nvPr/>
        </p:nvPicPr>
        <p:blipFill>
          <a:blip r:embed="rId4"/>
          <a:srcRect t="3555" r="90067" b="48959"/>
          <a:stretch>
            <a:fillRect/>
          </a:stretch>
        </p:blipFill>
        <p:spPr bwMode="auto">
          <a:xfrm>
            <a:off x="7518400" y="481013"/>
            <a:ext cx="1625600" cy="6376987"/>
          </a:xfrm>
          <a:prstGeom prst="rect">
            <a:avLst/>
          </a:prstGeom>
          <a:noFill/>
          <a:ln w="9525" cap="flat" cmpd="sng" algn="ctr">
            <a:noFill/>
            <a:prstDash val="solid"/>
            <a:miter lim="800000"/>
            <a:headEnd type="none" w="med" len="med"/>
            <a:tailEnd type="none" w="med" len="med"/>
          </a:ln>
          <a:effectLst/>
        </p:spPr>
      </p:pic>
      <p:pic>
        <p:nvPicPr>
          <p:cNvPr id="5" name="Rectangle 4"/>
          <p:cNvPicPr>
            <a:picLocks noChangeAspect="1" noChangeArrowheads="1"/>
          </p:cNvPicPr>
          <p:nvPr/>
        </p:nvPicPr>
        <p:blipFill>
          <a:blip r:embed="rId5"/>
          <a:srcRect/>
          <a:stretch>
            <a:fillRect/>
          </a:stretch>
        </p:blipFill>
        <p:spPr bwMode="auto">
          <a:xfrm>
            <a:off x="7310438" y="312738"/>
            <a:ext cx="1466850" cy="239712"/>
          </a:xfrm>
          <a:prstGeom prst="rect">
            <a:avLst/>
          </a:prstGeom>
          <a:noFill/>
          <a:ln w="9525" cap="flat" cmpd="sng" algn="ctr">
            <a:noFill/>
            <a:prstDash val="solid"/>
            <a:miter lim="800000"/>
            <a:headEnd type="none" w="med" len="med"/>
            <a:tailEnd type="none" w="med" len="med"/>
          </a:ln>
          <a:effectLst/>
        </p:spPr>
      </p:pic>
      <p:sp>
        <p:nvSpPr>
          <p:cNvPr id="7" name="Slide Number Placeholder 1030"/>
          <p:cNvSpPr>
            <a:spLocks noGrp="1" noChangeArrowheads="1"/>
          </p:cNvSpPr>
          <p:nvPr>
            <p:ph type="sldNum" sz="quarter" idx="4"/>
          </p:nvPr>
        </p:nvSpPr>
        <p:spPr bwMode="auto">
          <a:xfrm>
            <a:off x="7041932" y="6570942"/>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lstStyle>
            <a:lvl1pPr algn="r" eaLnBrk="1" hangingPunct="1">
              <a:defRPr sz="1000" b="1">
                <a:cs typeface="Arial"/>
              </a:defRPr>
            </a:lvl1pPr>
          </a:lstStyle>
          <a:p>
            <a:fld id="{EEDD9893-4072-4AC1-9FBF-E6F810171C56}" type="slidenum">
              <a:rPr lang="en-US" smtClean="0"/>
              <a:pPr/>
              <a:t>‹#›</a:t>
            </a:fld>
            <a:endParaRPr lang="en-US"/>
          </a:p>
        </p:txBody>
      </p:sp>
      <p:sp>
        <p:nvSpPr>
          <p:cNvPr id="8" name="Title 7"/>
          <p:cNvSpPr>
            <a:spLocks noGrp="1"/>
          </p:cNvSpPr>
          <p:nvPr>
            <p:ph type="title"/>
          </p:nvPr>
        </p:nvSpPr>
        <p:spPr>
          <a:xfrm>
            <a:off x="731838" y="1905000"/>
            <a:ext cx="7527925" cy="1329595"/>
          </a:xfrm>
        </p:spPr>
        <p:txBody>
          <a:bodyPr/>
          <a:lstStyle>
            <a:lvl1pPr marL="0" indent="0">
              <a:defRPr sz="4800">
                <a:solidFill>
                  <a:srgbClr val="FFC000"/>
                </a:solidFill>
              </a:defRPr>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731838" y="4248150"/>
            <a:ext cx="7527925" cy="443198"/>
          </a:xfrm>
        </p:spPr>
        <p:txBody>
          <a:bodyPr/>
          <a:lstStyle>
            <a:lvl1pPr>
              <a:spcBef>
                <a:spcPts val="0"/>
              </a:spcBef>
              <a:buNone/>
              <a:defRPr/>
            </a:lvl1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3124200"/>
            <a:ext cx="9144000" cy="3733800"/>
          </a:xfrm>
          <a:prstGeom prst="rect">
            <a:avLst/>
          </a:prstGeom>
          <a:gradFill flip="none" rotWithShape="1">
            <a:gsLst>
              <a:gs pos="19000">
                <a:schemeClr val="tx2">
                  <a:lumMod val="10000"/>
                  <a:alpha val="85000"/>
                </a:schemeClr>
              </a:gs>
              <a:gs pos="100000">
                <a:schemeClr val="tx2">
                  <a:lumMod val="10000"/>
                  <a:tint val="44500"/>
                  <a:satMod val="160000"/>
                  <a:alpha val="0"/>
                </a:schemeClr>
              </a:gs>
              <a:gs pos="100000">
                <a:schemeClr val="tx2">
                  <a:lumMod val="10000"/>
                  <a:tint val="23500"/>
                  <a:satMod val="16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67388" y="1194148"/>
            <a:ext cx="5240537" cy="1421928"/>
          </a:xfrm>
          <a:prstGeom prst="rect">
            <a:avLst/>
          </a:prstGeom>
          <a:noFill/>
        </p:spPr>
        <p:txBody>
          <a:bodyPr wrap="none" rtlCol="0">
            <a:spAutoFit/>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0" lang="en-US" sz="4800" b="1" i="0" u="none" strike="noStrike" kern="1200" cap="none" spc="-100" normalizeH="0" baseline="0" noProof="0" dirty="0" smtClean="0">
                <a:ln w="9525" cap="sq">
                  <a:noFill/>
                  <a:bevel/>
                </a:ln>
                <a:gradFill flip="none" rotWithShape="1">
                  <a:gsLst>
                    <a:gs pos="3000">
                      <a:srgbClr val="FFAD53">
                        <a:lumMod val="20000"/>
                        <a:lumOff val="80000"/>
                      </a:srgbClr>
                    </a:gs>
                    <a:gs pos="51000">
                      <a:srgbClr val="FFAD53">
                        <a:lumMod val="75000"/>
                      </a:srgbClr>
                    </a:gs>
                    <a:gs pos="56000">
                      <a:srgbClr val="FFAD53">
                        <a:lumMod val="60000"/>
                        <a:lumOff val="40000"/>
                      </a:srgbClr>
                    </a:gs>
                    <a:gs pos="85000">
                      <a:srgbClr val="FFAD53">
                        <a:lumMod val="20000"/>
                        <a:lumOff val="80000"/>
                      </a:srgbClr>
                    </a:gs>
                  </a:gsLst>
                  <a:lin ang="16200000" scaled="1"/>
                  <a:tileRect/>
                </a:gradFill>
                <a:effectLst>
                  <a:outerShdw blurRad="50800" dist="38100" dir="16200000" rotWithShape="0">
                    <a:srgbClr val="FFAD53">
                      <a:lumMod val="75000"/>
                      <a:alpha val="40000"/>
                    </a:srgbClr>
                  </a:outerShdw>
                </a:effectLst>
                <a:uLnTx/>
                <a:uFillTx/>
                <a:latin typeface="Segoe Light" pitchFamily="34" charset="0"/>
                <a:ea typeface="+mj-ea"/>
                <a:cs typeface="+mj-cs"/>
              </a:rPr>
              <a:t>Microsoft</a:t>
            </a:r>
            <a:br>
              <a:rPr kumimoji="0" lang="en-US" sz="4800" b="1" i="0" u="none" strike="noStrike" kern="1200" cap="none" spc="-100" normalizeH="0" baseline="0" noProof="0" dirty="0" smtClean="0">
                <a:ln w="9525" cap="sq">
                  <a:noFill/>
                  <a:bevel/>
                </a:ln>
                <a:gradFill flip="none" rotWithShape="1">
                  <a:gsLst>
                    <a:gs pos="3000">
                      <a:srgbClr val="FFAD53">
                        <a:lumMod val="20000"/>
                        <a:lumOff val="80000"/>
                      </a:srgbClr>
                    </a:gs>
                    <a:gs pos="51000">
                      <a:srgbClr val="FFAD53">
                        <a:lumMod val="75000"/>
                      </a:srgbClr>
                    </a:gs>
                    <a:gs pos="56000">
                      <a:srgbClr val="FFAD53">
                        <a:lumMod val="60000"/>
                        <a:lumOff val="40000"/>
                      </a:srgbClr>
                    </a:gs>
                    <a:gs pos="85000">
                      <a:srgbClr val="FFAD53">
                        <a:lumMod val="20000"/>
                        <a:lumOff val="80000"/>
                      </a:srgbClr>
                    </a:gs>
                  </a:gsLst>
                  <a:lin ang="16200000" scaled="1"/>
                  <a:tileRect/>
                </a:gradFill>
                <a:effectLst>
                  <a:outerShdw blurRad="50800" dist="38100" dir="16200000" rotWithShape="0">
                    <a:srgbClr val="FFAD53">
                      <a:lumMod val="75000"/>
                      <a:alpha val="40000"/>
                    </a:srgbClr>
                  </a:outerShdw>
                </a:effectLst>
                <a:uLnTx/>
                <a:uFillTx/>
                <a:latin typeface="Segoe Light" pitchFamily="34" charset="0"/>
                <a:ea typeface="+mj-ea"/>
                <a:cs typeface="+mj-cs"/>
              </a:rPr>
            </a:br>
            <a:r>
              <a:rPr kumimoji="0" lang="en-US" sz="4800" b="1" i="0" u="none" strike="noStrike" kern="1200" cap="none" spc="-100" normalizeH="0" baseline="0" noProof="0" dirty="0" smtClean="0">
                <a:ln w="9525" cap="sq">
                  <a:noFill/>
                  <a:bevel/>
                </a:ln>
                <a:gradFill flip="none" rotWithShape="1">
                  <a:gsLst>
                    <a:gs pos="3000">
                      <a:srgbClr val="FFAD53">
                        <a:lumMod val="20000"/>
                        <a:lumOff val="80000"/>
                      </a:srgbClr>
                    </a:gs>
                    <a:gs pos="51000">
                      <a:srgbClr val="FFAD53">
                        <a:lumMod val="75000"/>
                      </a:srgbClr>
                    </a:gs>
                    <a:gs pos="56000">
                      <a:srgbClr val="FFAD53">
                        <a:lumMod val="60000"/>
                        <a:lumOff val="40000"/>
                      </a:srgbClr>
                    </a:gs>
                    <a:gs pos="85000">
                      <a:srgbClr val="FFAD53">
                        <a:lumMod val="20000"/>
                        <a:lumOff val="80000"/>
                      </a:srgbClr>
                    </a:gs>
                  </a:gsLst>
                  <a:lin ang="16200000" scaled="1"/>
                  <a:tileRect/>
                </a:gradFill>
                <a:effectLst>
                  <a:outerShdw blurRad="50800" dist="38100" dir="16200000" rotWithShape="0">
                    <a:srgbClr val="FFAD53">
                      <a:lumMod val="75000"/>
                      <a:alpha val="40000"/>
                    </a:srgbClr>
                  </a:outerShdw>
                </a:effectLst>
                <a:uLnTx/>
                <a:uFillTx/>
                <a:latin typeface="Segoe Light" pitchFamily="34" charset="0"/>
                <a:ea typeface="+mj-ea"/>
                <a:cs typeface="+mj-cs"/>
              </a:rPr>
              <a:t>Enterprise Search</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MSFT Logo Slide">
    <p:spTree>
      <p:nvGrpSpPr>
        <p:cNvPr id="1" name=""/>
        <p:cNvGrpSpPr/>
        <p:nvPr/>
      </p:nvGrpSpPr>
      <p:grpSpPr>
        <a:xfrm>
          <a:off x="0" y="0"/>
          <a:ext cx="0" cy="0"/>
          <a:chOff x="0" y="0"/>
          <a:chExt cx="0" cy="0"/>
        </a:xfrm>
      </p:grpSpPr>
      <p:sp>
        <p:nvSpPr>
          <p:cNvPr id="5" name="Rectangle 4"/>
          <p:cNvSpPr/>
          <p:nvPr/>
        </p:nvSpPr>
        <p:spPr>
          <a:xfrm>
            <a:off x="0" y="3124200"/>
            <a:ext cx="9144000" cy="3733800"/>
          </a:xfrm>
          <a:prstGeom prst="rect">
            <a:avLst/>
          </a:prstGeom>
          <a:gradFill flip="none" rotWithShape="1">
            <a:gsLst>
              <a:gs pos="19000">
                <a:schemeClr val="tx2">
                  <a:lumMod val="10000"/>
                  <a:alpha val="85000"/>
                </a:schemeClr>
              </a:gs>
              <a:gs pos="100000">
                <a:schemeClr val="tx2">
                  <a:lumMod val="10000"/>
                  <a:tint val="44500"/>
                  <a:satMod val="160000"/>
                  <a:alpha val="0"/>
                </a:schemeClr>
              </a:gs>
              <a:gs pos="100000">
                <a:schemeClr val="tx2">
                  <a:lumMod val="10000"/>
                  <a:tint val="23500"/>
                  <a:satMod val="16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Microsoft logo and tagline"/>
          <p:cNvPicPr>
            <a:picLocks noChangeAspect="1" noChangeArrowheads="1"/>
          </p:cNvPicPr>
          <p:nvPr/>
        </p:nvPicPr>
        <p:blipFill>
          <a:blip r:embed="rId2"/>
          <a:srcRect/>
          <a:stretch>
            <a:fillRect/>
          </a:stretch>
        </p:blipFill>
        <p:spPr bwMode="black">
          <a:xfrm>
            <a:off x="1638822" y="2264446"/>
            <a:ext cx="6096000" cy="1316954"/>
          </a:xfrm>
          <a:prstGeom prst="rect">
            <a:avLst/>
          </a:prstGeom>
          <a:noFill/>
          <a:effectLst>
            <a:outerShdw blurRad="50800" dist="38100" dir="16200000" rotWithShape="0">
              <a:schemeClr val="accent5">
                <a:alpha val="40000"/>
              </a:schemeClr>
            </a:outerShdw>
          </a:effectLst>
        </p:spPr>
      </p:pic>
      <p:sp>
        <p:nvSpPr>
          <p:cNvPr id="3" name="TextBox 2"/>
          <p:cNvSpPr txBox="1"/>
          <p:nvPr/>
        </p:nvSpPr>
        <p:spPr>
          <a:xfrm>
            <a:off x="1173853" y="4724400"/>
            <a:ext cx="6857968" cy="646331"/>
          </a:xfrm>
          <a:prstGeom prst="rect">
            <a:avLst/>
          </a:prstGeom>
          <a:noFill/>
        </p:spPr>
        <p:txBody>
          <a:bodyPr wrap="none" rtlCol="0">
            <a:spAutoFit/>
          </a:bodyPr>
          <a:lstStyle/>
          <a:p>
            <a:pPr algn="ctr"/>
            <a:r>
              <a:rPr lang="en-US" sz="3600" spc="0"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mj-lt"/>
              </a:rPr>
              <a:t>Microsoft.com/</a:t>
            </a:r>
            <a:r>
              <a:rPr lang="en-US" sz="3600" spc="0" baseline="0"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rPr>
              <a:t>Enterprise</a:t>
            </a:r>
            <a:r>
              <a:rPr lang="en-US" sz="1600" spc="0" baseline="0"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rPr>
              <a:t> </a:t>
            </a:r>
            <a:r>
              <a:rPr lang="en-US" sz="3600" spc="0" baseline="0"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rPr>
              <a:t>Search</a:t>
            </a:r>
            <a:endParaRPr lang="en-US" sz="3600" spc="0" baseline="0" dirty="0">
              <a:solidFill>
                <a:schemeClr val="tx1"/>
              </a:solidFill>
              <a:effectLst>
                <a:outerShdw blurRad="38100" dist="38100" dir="2700000" algn="tl">
                  <a:srgbClr val="000000">
                    <a:alpha val="43137"/>
                  </a:srgbClr>
                </a:outerShdw>
                <a:reflection blurRad="6350" stA="55000" endA="300" endPos="45500" dir="5400000" sy="-100000" algn="bl" rotWithShape="0"/>
              </a:effectLs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5" name="Rectangle 4"/>
          <p:cNvSpPr/>
          <p:nvPr/>
        </p:nvSpPr>
        <p:spPr>
          <a:xfrm>
            <a:off x="0" y="3124200"/>
            <a:ext cx="9144000" cy="3733800"/>
          </a:xfrm>
          <a:prstGeom prst="rect">
            <a:avLst/>
          </a:prstGeom>
          <a:gradFill flip="none" rotWithShape="1">
            <a:gsLst>
              <a:gs pos="19000">
                <a:schemeClr val="tx2">
                  <a:lumMod val="10000"/>
                  <a:alpha val="85000"/>
                </a:schemeClr>
              </a:gs>
              <a:gs pos="100000">
                <a:schemeClr val="tx2">
                  <a:lumMod val="10000"/>
                  <a:tint val="44500"/>
                  <a:satMod val="160000"/>
                  <a:alpha val="0"/>
                </a:schemeClr>
              </a:gs>
              <a:gs pos="100000">
                <a:schemeClr val="tx2">
                  <a:lumMod val="10000"/>
                  <a:tint val="23500"/>
                  <a:satMod val="16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590800" y="4419600"/>
            <a:ext cx="5735812" cy="1107996"/>
          </a:xfrm>
          <a:prstGeom prst="rect">
            <a:avLst/>
          </a:prstGeom>
          <a:noFill/>
        </p:spPr>
        <p:txBody>
          <a:bodyPr wrap="square" rtlCol="0">
            <a:spAutoFit/>
          </a:bodyPr>
          <a:lstStyle/>
          <a:p>
            <a:pPr algn="r"/>
            <a:r>
              <a:rPr kumimoji="0" lang="en-US" sz="6600" b="1" i="0" u="none" strike="noStrike" kern="1200" cap="none" spc="-100" normalizeH="0" baseline="0" noProof="0" dirty="0" smtClean="0">
                <a:ln w="9525" cap="sq">
                  <a:noFill/>
                  <a:bevel/>
                </a:ln>
                <a:gradFill flip="none" rotWithShape="1">
                  <a:gsLst>
                    <a:gs pos="3000">
                      <a:schemeClr val="accent3">
                        <a:lumMod val="20000"/>
                        <a:lumOff val="80000"/>
                      </a:schemeClr>
                    </a:gs>
                    <a:gs pos="51000">
                      <a:schemeClr val="accent3">
                        <a:lumMod val="75000"/>
                      </a:schemeClr>
                    </a:gs>
                    <a:gs pos="56000">
                      <a:schemeClr val="accent3">
                        <a:lumMod val="60000"/>
                        <a:lumOff val="40000"/>
                      </a:schemeClr>
                    </a:gs>
                    <a:gs pos="85000">
                      <a:schemeClr val="accent3">
                        <a:lumMod val="20000"/>
                        <a:lumOff val="80000"/>
                      </a:schemeClr>
                    </a:gs>
                  </a:gsLst>
                  <a:lin ang="16200000" scaled="1"/>
                  <a:tileRect/>
                </a:gradFill>
                <a:effectLst>
                  <a:outerShdw blurRad="50800" dist="38100" dir="16200000" rotWithShape="0">
                    <a:schemeClr val="accent3">
                      <a:lumMod val="75000"/>
                      <a:alpha val="40000"/>
                    </a:schemeClr>
                  </a:outerShdw>
                  <a:reflection blurRad="6350" stA="55000" endA="300" endPos="45500" dir="5400000" sy="-100000" algn="bl" rotWithShape="0"/>
                </a:effectLst>
                <a:uLnTx/>
                <a:uFillTx/>
                <a:latin typeface="+mj-lt"/>
                <a:ea typeface="+mj-ea"/>
                <a:cs typeface="+mj-cs"/>
              </a:rPr>
              <a:t>VIDEO</a:t>
            </a:r>
            <a:endParaRPr kumimoji="0" lang="en-US" sz="6600" b="1" i="0" u="none" strike="noStrike" kern="1200" cap="none" spc="-100" normalizeH="0" baseline="0" noProof="0" dirty="0">
              <a:ln w="9525" cap="sq">
                <a:noFill/>
                <a:bevel/>
              </a:ln>
              <a:gradFill flip="none" rotWithShape="1">
                <a:gsLst>
                  <a:gs pos="3000">
                    <a:schemeClr val="accent3">
                      <a:lumMod val="20000"/>
                      <a:lumOff val="80000"/>
                    </a:schemeClr>
                  </a:gs>
                  <a:gs pos="51000">
                    <a:schemeClr val="accent3">
                      <a:lumMod val="75000"/>
                    </a:schemeClr>
                  </a:gs>
                  <a:gs pos="56000">
                    <a:schemeClr val="accent3">
                      <a:lumMod val="60000"/>
                      <a:lumOff val="40000"/>
                    </a:schemeClr>
                  </a:gs>
                  <a:gs pos="85000">
                    <a:schemeClr val="accent3">
                      <a:lumMod val="20000"/>
                      <a:lumOff val="80000"/>
                    </a:schemeClr>
                  </a:gs>
                </a:gsLst>
                <a:lin ang="16200000" scaled="1"/>
                <a:tileRect/>
              </a:gradFill>
              <a:effectLst>
                <a:outerShdw blurRad="50800" dist="38100" dir="16200000" rotWithShape="0">
                  <a:schemeClr val="accent3">
                    <a:lumMod val="75000"/>
                    <a:alpha val="40000"/>
                  </a:schemeClr>
                </a:outerShdw>
                <a:reflection blurRad="6350" stA="55000" endA="300" endPos="45500" dir="5400000" sy="-100000" algn="bl" rotWithShape="0"/>
              </a:effectLst>
              <a:uLnTx/>
              <a:uFillTx/>
              <a:latin typeface="+mj-lt"/>
              <a:ea typeface="+mj-ea"/>
              <a:cs typeface="+mj-cs"/>
            </a:endParaRPr>
          </a:p>
        </p:txBody>
      </p:sp>
      <p:sp>
        <p:nvSpPr>
          <p:cNvPr id="6" name="Title 11"/>
          <p:cNvSpPr>
            <a:spLocks noGrp="1"/>
          </p:cNvSpPr>
          <p:nvPr>
            <p:ph type="title" hasCustomPrompt="1"/>
          </p:nvPr>
        </p:nvSpPr>
        <p:spPr>
          <a:xfrm>
            <a:off x="457200" y="762000"/>
            <a:ext cx="8077200" cy="923330"/>
          </a:xfrm>
        </p:spPr>
        <p:txBody>
          <a:bodyPr/>
          <a:lstStyle>
            <a:lvl1pPr>
              <a:defRPr sz="5400">
                <a:effectLst>
                  <a:outerShdw blurRad="50800" dist="38100" dir="16200000" rotWithShape="0">
                    <a:srgbClr val="FFAD53">
                      <a:lumMod val="75000"/>
                      <a:alpha val="40000"/>
                    </a:srgbClr>
                  </a:outerShdw>
                </a:effectLst>
              </a:defRPr>
            </a:lvl1pPr>
          </a:lstStyle>
          <a:p>
            <a:r>
              <a:rPr lang="en-US" dirty="0" smtClean="0"/>
              <a:t>Click to edit Video</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11" name="Rectangle 4098"/>
          <p:cNvPicPr>
            <a:picLocks noChangeAspect="1" noChangeArrowheads="1"/>
          </p:cNvPicPr>
          <p:nvPr userDrawn="1"/>
        </p:nvPicPr>
        <p:blipFill>
          <a:blip r:embed="rId2"/>
          <a:srcRect b="4019"/>
          <a:stretch>
            <a:fillRect/>
          </a:stretch>
        </p:blipFill>
        <p:spPr bwMode="auto">
          <a:xfrm>
            <a:off x="381000" y="1133475"/>
            <a:ext cx="7270750" cy="5724525"/>
          </a:xfrm>
          <a:prstGeom prst="rect">
            <a:avLst/>
          </a:prstGeom>
          <a:noFill/>
          <a:ln w="9525" cap="flat" cmpd="sng" algn="ctr">
            <a:noFill/>
            <a:prstDash val="solid"/>
            <a:miter lim="800000"/>
            <a:headEnd type="none" w="med" len="med"/>
            <a:tailEnd type="none" w="med" len="med"/>
          </a:ln>
          <a:effectLst/>
        </p:spPr>
      </p:pic>
      <p:pic>
        <p:nvPicPr>
          <p:cNvPr id="2" name="Rectangle 1"/>
          <p:cNvPicPr>
            <a:picLocks noChangeAspect="1" noChangeArrowheads="1"/>
          </p:cNvPicPr>
          <p:nvPr/>
        </p:nvPicPr>
        <p:blipFill>
          <a:blip r:embed="rId3"/>
          <a:srcRect/>
          <a:stretch>
            <a:fillRect/>
          </a:stretch>
        </p:blipFill>
        <p:spPr bwMode="auto">
          <a:xfrm>
            <a:off x="7005638" y="5567363"/>
            <a:ext cx="1846262" cy="1166812"/>
          </a:xfrm>
          <a:prstGeom prst="rect">
            <a:avLst/>
          </a:prstGeom>
          <a:noFill/>
          <a:ln w="9525" cap="flat" cmpd="sng" algn="ctr">
            <a:noFill/>
            <a:prstDash val="solid"/>
            <a:miter lim="800000"/>
            <a:headEnd type="none" w="med" len="med"/>
            <a:tailEnd type="none" w="med" len="med"/>
          </a:ln>
          <a:effectLst/>
        </p:spPr>
      </p:pic>
      <p:sp>
        <p:nvSpPr>
          <p:cNvPr id="3" name="Rectangle 2"/>
          <p:cNvSpPr>
            <a:spLocks noChangeArrowheads="1"/>
          </p:cNvSpPr>
          <p:nvPr/>
        </p:nvSpPr>
        <p:spPr bwMode="auto">
          <a:xfrm>
            <a:off x="0" y="0"/>
            <a:ext cx="9144000" cy="681038"/>
          </a:xfrm>
          <a:prstGeom prst="rect">
            <a:avLst/>
          </a:prstGeom>
          <a:gradFill rotWithShape="1">
            <a:gsLst>
              <a:gs pos="0">
                <a:srgbClr val="DDDDDD">
                  <a:alpha val="93999"/>
                </a:srgbClr>
              </a:gs>
              <a:gs pos="100000">
                <a:srgbClr val="A1A1A1">
                  <a:alpha val="10001"/>
                </a:srgbClr>
              </a:gs>
            </a:gsLst>
            <a:lin ang="0" scaled="1"/>
          </a:gradFill>
          <a:ln w="9525" cap="flat" cmpd="sng" algn="ctr">
            <a:noFill/>
            <a:prstDash val="solid"/>
            <a:miter lim="800000"/>
            <a:headEnd type="none" w="med" len="med"/>
            <a:tailEnd type="none" w="med" len="med"/>
          </a:ln>
          <a:effectLst/>
        </p:spPr>
        <p:txBody>
          <a:bodyPr vert="horz" wrap="square" lIns="0" tIns="0" rIns="0" bIns="0" anchor="ctr" compatLnSpc="1">
            <a:spAutoFit/>
          </a:bodyPr>
          <a:lstStyle/>
          <a:p>
            <a:pPr eaLnBrk="1" hangingPunct="1"/>
            <a:endParaRPr lang="en-US">
              <a:solidFill>
                <a:srgbClr val="000000">
                  <a:alpha val="100000"/>
                </a:srgbClr>
              </a:solidFill>
              <a:cs typeface="Arial"/>
            </a:endParaRPr>
          </a:p>
        </p:txBody>
      </p:sp>
      <p:pic>
        <p:nvPicPr>
          <p:cNvPr id="4" name="Rectangle 3"/>
          <p:cNvPicPr>
            <a:picLocks noChangeAspect="1" noChangeArrowheads="1"/>
          </p:cNvPicPr>
          <p:nvPr/>
        </p:nvPicPr>
        <p:blipFill>
          <a:blip r:embed="rId4"/>
          <a:srcRect t="3555" r="90067" b="48959"/>
          <a:stretch>
            <a:fillRect/>
          </a:stretch>
        </p:blipFill>
        <p:spPr bwMode="auto">
          <a:xfrm>
            <a:off x="7518400" y="481013"/>
            <a:ext cx="1625600" cy="6376987"/>
          </a:xfrm>
          <a:prstGeom prst="rect">
            <a:avLst/>
          </a:prstGeom>
          <a:noFill/>
          <a:ln w="9525" cap="flat" cmpd="sng" algn="ctr">
            <a:noFill/>
            <a:prstDash val="solid"/>
            <a:miter lim="800000"/>
            <a:headEnd type="none" w="med" len="med"/>
            <a:tailEnd type="none" w="med" len="med"/>
          </a:ln>
          <a:effectLst/>
        </p:spPr>
      </p:pic>
      <p:pic>
        <p:nvPicPr>
          <p:cNvPr id="5" name="Rectangle 4"/>
          <p:cNvPicPr>
            <a:picLocks noChangeAspect="1" noChangeArrowheads="1"/>
          </p:cNvPicPr>
          <p:nvPr/>
        </p:nvPicPr>
        <p:blipFill>
          <a:blip r:embed="rId5"/>
          <a:srcRect/>
          <a:stretch>
            <a:fillRect/>
          </a:stretch>
        </p:blipFill>
        <p:spPr bwMode="auto">
          <a:xfrm>
            <a:off x="7310438" y="312738"/>
            <a:ext cx="1466850" cy="239712"/>
          </a:xfrm>
          <a:prstGeom prst="rect">
            <a:avLst/>
          </a:prstGeom>
          <a:noFill/>
          <a:ln w="9525" cap="flat" cmpd="sng" algn="ctr">
            <a:noFill/>
            <a:prstDash val="solid"/>
            <a:miter lim="800000"/>
            <a:headEnd type="none" w="med" len="med"/>
            <a:tailEnd type="none" w="med" len="med"/>
          </a:ln>
          <a:effectLst/>
        </p:spPr>
      </p:pic>
      <p:sp>
        <p:nvSpPr>
          <p:cNvPr id="7" name="Slide Number Placeholder 1030"/>
          <p:cNvSpPr>
            <a:spLocks noGrp="1" noChangeArrowheads="1"/>
          </p:cNvSpPr>
          <p:nvPr>
            <p:ph type="sldNum" sz="quarter" idx="4"/>
          </p:nvPr>
        </p:nvSpPr>
        <p:spPr bwMode="auto">
          <a:xfrm>
            <a:off x="7041932" y="6570942"/>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lstStyle>
            <a:lvl1pPr algn="r" eaLnBrk="1" hangingPunct="1">
              <a:defRPr sz="1000" b="1">
                <a:cs typeface="Arial"/>
              </a:defRPr>
            </a:lvl1pPr>
          </a:lstStyle>
          <a:p>
            <a:fld id="{EEDD9893-4072-4AC1-9FBF-E6F810171C56}" type="slidenum">
              <a:rPr lang="en-US" smtClean="0"/>
              <a:pPr/>
              <a:t>‹#›</a:t>
            </a:fld>
            <a:endParaRPr lang="en-US"/>
          </a:p>
        </p:txBody>
      </p:sp>
      <p:sp>
        <p:nvSpPr>
          <p:cNvPr id="8" name="Title 7"/>
          <p:cNvSpPr>
            <a:spLocks noGrp="1"/>
          </p:cNvSpPr>
          <p:nvPr>
            <p:ph type="title"/>
          </p:nvPr>
        </p:nvSpPr>
        <p:spPr>
          <a:xfrm>
            <a:off x="731838" y="1905000"/>
            <a:ext cx="7527925" cy="1329595"/>
          </a:xfrm>
        </p:spPr>
        <p:txBody>
          <a:bodyPr/>
          <a:lstStyle>
            <a:lvl1pPr marL="0" indent="0">
              <a:defRPr sz="4800">
                <a:solidFill>
                  <a:srgbClr val="FFC000"/>
                </a:solidFill>
              </a:defRPr>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731838" y="4248150"/>
            <a:ext cx="7527925" cy="443198"/>
          </a:xfrm>
        </p:spPr>
        <p:txBody>
          <a:bodyPr/>
          <a:lstStyle>
            <a:lvl1pPr>
              <a:spcBef>
                <a:spcPts val="0"/>
              </a:spcBef>
              <a:buNone/>
              <a:defRPr/>
            </a:lvl1pPr>
          </a:lstStyle>
          <a:p>
            <a:pPr lvl="0"/>
            <a:r>
              <a:rPr lang="en-US" dirty="0" smtClean="0"/>
              <a:t>Click to edit Master text styles</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rtlCol="0" anchor="ctr"/>
          <a:lstStyle/>
          <a:p>
            <a:r>
              <a:rPr lang="en-US"/>
              <a:t>Click to edit Master title style</a:t>
            </a:r>
          </a:p>
        </p:txBody>
      </p:sp>
      <p:sp>
        <p:nvSpPr>
          <p:cNvPr id="3" name="Subtitle 2"/>
          <p:cNvSpPr>
            <a:spLocks noGrp="1"/>
          </p:cNvSpPr>
          <p:nvPr>
            <p:ph type="subTitle" idx="1"/>
          </p:nvPr>
        </p:nvSpPr>
        <p:spPr>
          <a:xfrm>
            <a:off x="685800" y="4038600"/>
            <a:ext cx="6400800" cy="397032"/>
          </a:xfrm>
        </p:spPr>
        <p:txBody>
          <a:bodyPr rtlCol="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366713" y="1463039"/>
            <a:ext cx="8410575" cy="5029200"/>
          </a:xfrm>
        </p:spPr>
        <p:txBody>
          <a:bodyPr rtlCol="0"/>
          <a:lstStyle>
            <a:lvl1pPr>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ormAutofit/>
          </a:bodyPr>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Content Placeholder 2"/>
          <p:cNvSpPr>
            <a:spLocks noGrp="1"/>
          </p:cNvSpPr>
          <p:nvPr>
            <p:ph sz="half" idx="1"/>
          </p:nvPr>
        </p:nvSpPr>
        <p:spPr>
          <a:xfrm>
            <a:off x="366713" y="1416049"/>
            <a:ext cx="4129087" cy="50292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16049"/>
            <a:ext cx="4129088" cy="50292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Righ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4" name="Content Placeholder 3"/>
          <p:cNvSpPr>
            <a:spLocks noGrp="1"/>
          </p:cNvSpPr>
          <p:nvPr>
            <p:ph sz="half" idx="2"/>
          </p:nvPr>
        </p:nvSpPr>
        <p:spPr>
          <a:xfrm>
            <a:off x="4648200" y="1416049"/>
            <a:ext cx="4129088" cy="50292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_lef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Content Placeholder 2"/>
          <p:cNvSpPr>
            <a:spLocks noGrp="1"/>
          </p:cNvSpPr>
          <p:nvPr>
            <p:ph sz="half" idx="1"/>
          </p:nvPr>
        </p:nvSpPr>
        <p:spPr>
          <a:xfrm>
            <a:off x="366713" y="1416049"/>
            <a:ext cx="4129087" cy="50292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Slide Number Placeholder 1030"/>
          <p:cNvSpPr>
            <a:spLocks noGrp="1" noChangeArrowheads="1"/>
          </p:cNvSpPr>
          <p:nvPr>
            <p:ph type="sldNum" sz="quarter" idx="4"/>
          </p:nvPr>
        </p:nvSpPr>
        <p:spPr bwMode="auto">
          <a:xfrm>
            <a:off x="7041932" y="6570942"/>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lstStyle>
            <a:lvl1pPr algn="r" eaLnBrk="1" hangingPunct="1">
              <a:defRPr sz="1000" b="1">
                <a:cs typeface="Arial"/>
              </a:defRPr>
            </a:lvl1pPr>
          </a:lstStyle>
          <a:p>
            <a:fld id="{EEDD9893-4072-4AC1-9FBF-E6F810171C5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ontent_TopHalf">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366713" y="1463038"/>
            <a:ext cx="8410575" cy="1615827"/>
          </a:xfrm>
        </p:spPr>
        <p:txBody>
          <a:bodyPr rtlCol="0"/>
          <a:lstStyle>
            <a:lvl1pPr>
              <a:defRPr sz="22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Content_BottomHalf">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366713" y="4191000"/>
            <a:ext cx="8410575" cy="2301238"/>
          </a:xfrm>
        </p:spPr>
        <p:txBody>
          <a:bodyPr rtlCol="0"/>
          <a:lstStyle>
            <a:lvl1pPr>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cke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366713" y="4191000"/>
            <a:ext cx="8410575" cy="2301238"/>
          </a:xfrm>
        </p:spPr>
        <p:txBody>
          <a:bodyPr rtlCol="0"/>
          <a:lstStyle>
            <a:lvl1pPr>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366713" y="1463038"/>
            <a:ext cx="8410575" cy="2286000"/>
          </a:xfrm>
        </p:spPr>
        <p:txBody>
          <a:bodyPr rtlCol="0"/>
          <a:lstStyle>
            <a:lvl1pPr>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p_and_two">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Content Placeholder 2"/>
          <p:cNvSpPr>
            <a:spLocks noGrp="1"/>
          </p:cNvSpPr>
          <p:nvPr>
            <p:ph sz="half" idx="1"/>
          </p:nvPr>
        </p:nvSpPr>
        <p:spPr>
          <a:xfrm>
            <a:off x="366713" y="3962399"/>
            <a:ext cx="4129087" cy="2482849"/>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3962399"/>
            <a:ext cx="4129088" cy="2482849"/>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0"/>
          </p:nvPr>
        </p:nvSpPr>
        <p:spPr>
          <a:xfrm>
            <a:off x="366713" y="1463039"/>
            <a:ext cx="8410575" cy="2346961"/>
          </a:xfrm>
        </p:spPr>
        <p:txBody>
          <a:bodyPr rtlCol="0"/>
          <a:lstStyle>
            <a:lvl1pPr>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rtlCol="0" anchor="ct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4323" y="355599"/>
            <a:ext cx="8503920" cy="914400"/>
          </a:xfrm>
        </p:spPr>
        <p:txBody>
          <a:bodyPr rtlCol="0" anchor="ctr"/>
          <a:lstStyle/>
          <a:p>
            <a:r>
              <a:rPr lang="en-US"/>
              <a:t>Click to edit Master title style</a:t>
            </a:r>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moSlide">
    <p:spTree>
      <p:nvGrpSpPr>
        <p:cNvPr id="1" name=""/>
        <p:cNvGrpSpPr/>
        <p:nvPr/>
      </p:nvGrpSpPr>
      <p:grpSpPr>
        <a:xfrm>
          <a:off x="0" y="0"/>
          <a:ext cx="0" cy="0"/>
          <a:chOff x="0" y="0"/>
          <a:chExt cx="0" cy="0"/>
        </a:xfrm>
      </p:grpSpPr>
      <p:sp>
        <p:nvSpPr>
          <p:cNvPr id="4" name="Rectangle 16386"/>
          <p:cNvSpPr>
            <a:spLocks noChangeArrowheads="1"/>
          </p:cNvSpPr>
          <p:nvPr userDrawn="1"/>
        </p:nvSpPr>
        <p:spPr bwMode="auto">
          <a:xfrm>
            <a:off x="0" y="1676400"/>
            <a:ext cx="9144000" cy="1828800"/>
          </a:xfrm>
          <a:prstGeom prst="rect">
            <a:avLst/>
          </a:prstGeom>
          <a:gradFill rotWithShape="1">
            <a:gsLst>
              <a:gs pos="0">
                <a:schemeClr val="tx1">
                  <a:lumMod val="85000"/>
                </a:schemeClr>
              </a:gs>
              <a:gs pos="100000">
                <a:schemeClr val="bg2">
                  <a:alpha val="25000"/>
                </a:schemeClr>
              </a:gs>
            </a:gsLst>
            <a:lin ang="0" scaled="1"/>
          </a:gradFill>
          <a:ln w="12700" cap="rnd">
            <a:gradFill flip="none" rotWithShape="1">
              <a:gsLst>
                <a:gs pos="0">
                  <a:schemeClr val="tx1"/>
                </a:gs>
                <a:gs pos="100000">
                  <a:schemeClr val="tx1">
                    <a:alpha val="0"/>
                  </a:schemeClr>
                </a:gs>
              </a:gsLst>
              <a:lin ang="0" scaled="1"/>
              <a:tileRect/>
            </a:gradFill>
            <a:round/>
            <a:headEnd/>
            <a:tailEnd/>
          </a:ln>
          <a:effectLst>
            <a:outerShdw blurRad="50800" dist="38100" dir="5400000" algn="t" rotWithShape="0">
              <a:prstClr val="black">
                <a:alpha val="40000"/>
              </a:prstClr>
            </a:outerShdw>
          </a:effectLst>
        </p:spPr>
        <p:txBody>
          <a:bodyPr lIns="0" tIns="0" rIns="0" bIns="0" anchor="ctr">
            <a:spAutoFit/>
          </a:bodyPr>
          <a:lstStyle/>
          <a:p>
            <a:pPr algn="l" rtl="0" eaLnBrk="0" hangingPunct="0"/>
            <a:endParaRPr lang="en-US" kern="1200">
              <a:solidFill>
                <a:prstClr val="white"/>
              </a:solidFill>
              <a:latin typeface="Segoe Semibold"/>
              <a:ea typeface="+mn-ea"/>
              <a:cs typeface="+mn-cs"/>
            </a:endParaRPr>
          </a:p>
        </p:txBody>
      </p:sp>
      <p:pic>
        <p:nvPicPr>
          <p:cNvPr id="5" name="Rectangle 16385"/>
          <p:cNvPicPr>
            <a:picLocks noChangeAspect="1" noChangeArrowheads="1"/>
          </p:cNvPicPr>
          <p:nvPr userDrawn="1"/>
        </p:nvPicPr>
        <p:blipFill>
          <a:blip r:embed="rId2">
            <a:lum bright="-40000"/>
          </a:blip>
          <a:srcRect/>
          <a:stretch>
            <a:fillRect/>
          </a:stretch>
        </p:blipFill>
        <p:spPr bwMode="auto">
          <a:xfrm>
            <a:off x="354013" y="158750"/>
            <a:ext cx="7461250" cy="6122988"/>
          </a:xfrm>
          <a:prstGeom prst="rect">
            <a:avLst/>
          </a:prstGeom>
          <a:noFill/>
          <a:ln w="9525">
            <a:noFill/>
            <a:miter lim="800000"/>
            <a:headEnd/>
            <a:tailEnd/>
          </a:ln>
        </p:spPr>
      </p:pic>
      <p:sp>
        <p:nvSpPr>
          <p:cNvPr id="7" name="Text Placeholder 6"/>
          <p:cNvSpPr>
            <a:spLocks noGrp="1"/>
          </p:cNvSpPr>
          <p:nvPr>
            <p:ph type="body" sz="quarter" idx="11"/>
          </p:nvPr>
        </p:nvSpPr>
        <p:spPr>
          <a:xfrm>
            <a:off x="1981200" y="2228469"/>
            <a:ext cx="6858000" cy="590931"/>
          </a:xfrm>
        </p:spPr>
        <p:txBody>
          <a:bodyPr anchor="ctr"/>
          <a:lstStyle>
            <a:lvl1pPr algn="r">
              <a:buNone/>
              <a:defRPr sz="3600">
                <a:solidFill>
                  <a:srgbClr val="FFCC00"/>
                </a:solidFill>
              </a:defRPr>
            </a:lvl1pPr>
          </a:lstStyle>
          <a:p>
            <a:pPr lvl="0"/>
            <a:r>
              <a:rPr lang="en-US" dirty="0" smtClean="0"/>
              <a:t>Click to edit Master text styles</a:t>
            </a:r>
          </a:p>
        </p:txBody>
      </p:sp>
      <p:sp>
        <p:nvSpPr>
          <p:cNvPr id="9" name="Content Placeholder 8"/>
          <p:cNvSpPr>
            <a:spLocks noGrp="1"/>
          </p:cNvSpPr>
          <p:nvPr>
            <p:ph sz="quarter" idx="12"/>
          </p:nvPr>
        </p:nvSpPr>
        <p:spPr>
          <a:xfrm>
            <a:off x="304800" y="3733800"/>
            <a:ext cx="8534400" cy="16527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Slide Number Placeholder 1030"/>
          <p:cNvSpPr>
            <a:spLocks noGrp="1" noChangeArrowheads="1"/>
          </p:cNvSpPr>
          <p:nvPr>
            <p:ph type="sldNum" sz="quarter" idx="4"/>
          </p:nvPr>
        </p:nvSpPr>
        <p:spPr bwMode="auto">
          <a:xfrm>
            <a:off x="7041932" y="6570942"/>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lstStyle>
            <a:lvl1pPr algn="r" eaLnBrk="1" hangingPunct="1">
              <a:defRPr sz="1000" b="1">
                <a:cs typeface="Arial"/>
              </a:defRPr>
            </a:lvl1pPr>
          </a:lstStyle>
          <a:p>
            <a:fld id="{EEDD9893-4072-4AC1-9FBF-E6F810171C5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rtlCol="0" anchor="ctr"/>
          <a:lstStyle/>
          <a:p>
            <a:r>
              <a:rPr lang="en-US"/>
              <a:t>Click to edit Master title style</a:t>
            </a:r>
          </a:p>
        </p:txBody>
      </p:sp>
      <p:sp>
        <p:nvSpPr>
          <p:cNvPr id="3" name="Slide Number Placeholder 2"/>
          <p:cNvSpPr>
            <a:spLocks noGrp="1"/>
          </p:cNvSpPr>
          <p:nvPr>
            <p:ph type="sldNum" sz="quarter" idx="10"/>
          </p:nvPr>
        </p:nvSpPr>
        <p:spPr>
          <a:xfrm>
            <a:off x="7010400" y="6492875"/>
            <a:ext cx="2133600" cy="365125"/>
          </a:xfrm>
          <a:prstGeom prst="rect">
            <a:avLst/>
          </a:prstGeom>
        </p:spPr>
        <p:txBody>
          <a:bodyPr/>
          <a:lstStyle/>
          <a:p>
            <a:pPr algn="l" rtl="0"/>
            <a:fld id="{BB6A4ED4-F5F7-42EB-BB81-ECDBB9944436}" type="slidenum">
              <a:rPr lang="en-US" kern="1200">
                <a:solidFill>
                  <a:prstClr val="white"/>
                </a:solidFill>
                <a:latin typeface="Segoe Semibold"/>
                <a:ea typeface="+mn-ea"/>
                <a:cs typeface="+mn-cs"/>
              </a:rPr>
              <a:pPr algn="l" rtl="0"/>
              <a:t>‹#›</a:t>
            </a:fld>
            <a:endParaRPr lang="en-US" kern="1200" dirty="0">
              <a:solidFill>
                <a:prstClr val="white"/>
              </a:solidFill>
              <a:latin typeface="Segoe Semibold"/>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lvl1pPr>
              <a:defRPr>
                <a:solidFill>
                  <a:srgbClr val="FFC000"/>
                </a:solidFill>
              </a:defRPr>
            </a:lvl1pPr>
          </a:lstStyle>
          <a:p>
            <a:r>
              <a:rPr lang="en-US" dirty="0"/>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7010400" y="6492875"/>
            <a:ext cx="2133600" cy="365125"/>
          </a:xfrm>
          <a:prstGeom prst="rect">
            <a:avLst/>
          </a:prstGeom>
        </p:spPr>
        <p:txBody>
          <a:bodyPr/>
          <a:lstStyle/>
          <a:p>
            <a:pPr algn="l" rtl="0"/>
            <a:fld id="{BB6A4ED4-F5F7-42EB-BB81-ECDBB9944436}" type="slidenum">
              <a:rPr lang="en-US" kern="1200">
                <a:solidFill>
                  <a:prstClr val="white"/>
                </a:solidFill>
                <a:latin typeface="Segoe Semibold"/>
                <a:ea typeface="+mn-ea"/>
                <a:cs typeface="+mn-cs"/>
              </a:rPr>
              <a:pPr algn="l" rtl="0"/>
              <a:t>‹#›</a:t>
            </a:fld>
            <a:endParaRPr lang="en-US" kern="1200" dirty="0">
              <a:solidFill>
                <a:prstClr val="white"/>
              </a:solidFill>
              <a:latin typeface="Segoe Semibold"/>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rtlCol="0" anchor="ctr"/>
          <a:lstStyle/>
          <a:p>
            <a:r>
              <a:rPr lang="en-US"/>
              <a:t>Click to edit Master title style</a:t>
            </a:r>
          </a:p>
        </p:txBody>
      </p:sp>
      <p:sp>
        <p:nvSpPr>
          <p:cNvPr id="3" name="Slide Number Placeholder 2"/>
          <p:cNvSpPr>
            <a:spLocks noGrp="1"/>
          </p:cNvSpPr>
          <p:nvPr>
            <p:ph type="sldNum" sz="quarter" idx="10"/>
          </p:nvPr>
        </p:nvSpPr>
        <p:spPr>
          <a:xfrm>
            <a:off x="7010400" y="6492875"/>
            <a:ext cx="2133600" cy="365125"/>
          </a:xfrm>
          <a:prstGeom prst="rect">
            <a:avLst/>
          </a:prstGeom>
        </p:spPr>
        <p:txBody>
          <a:bodyPr/>
          <a:lstStyle/>
          <a:p>
            <a:pPr algn="l" rtl="0"/>
            <a:fld id="{BB6A4ED4-F5F7-42EB-BB81-ECDBB9944436}" type="slidenum">
              <a:rPr lang="en-US" kern="1200">
                <a:solidFill>
                  <a:prstClr val="white"/>
                </a:solidFill>
                <a:latin typeface="Segoe Semibold"/>
                <a:ea typeface="+mn-ea"/>
                <a:cs typeface="+mn-cs"/>
              </a:rPr>
              <a:pPr algn="l" rtl="0"/>
              <a:t>‹#›</a:t>
            </a:fld>
            <a:endParaRPr lang="en-US" kern="1200" dirty="0">
              <a:solidFill>
                <a:prstClr val="white"/>
              </a:solidFill>
              <a:latin typeface="Segoe Semibold"/>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rtlCol="0" anchor="ctr"/>
          <a:lstStyle/>
          <a:p>
            <a:r>
              <a:rPr lang="en-US"/>
              <a:t>Click to edit Master title style</a:t>
            </a:r>
          </a:p>
        </p:txBody>
      </p:sp>
      <p:sp>
        <p:nvSpPr>
          <p:cNvPr id="3" name="Slide Number Placeholder 2"/>
          <p:cNvSpPr>
            <a:spLocks noGrp="1"/>
          </p:cNvSpPr>
          <p:nvPr>
            <p:ph type="sldNum" sz="quarter" idx="10"/>
          </p:nvPr>
        </p:nvSpPr>
        <p:spPr>
          <a:xfrm>
            <a:off x="7010400" y="6492875"/>
            <a:ext cx="2133600" cy="365125"/>
          </a:xfrm>
          <a:prstGeom prst="rect">
            <a:avLst/>
          </a:prstGeom>
        </p:spPr>
        <p:txBody>
          <a:bodyPr/>
          <a:lstStyle/>
          <a:p>
            <a:pPr algn="l" rtl="0"/>
            <a:fld id="{BB6A4ED4-F5F7-42EB-BB81-ECDBB9944436}" type="slidenum">
              <a:rPr lang="en-US" kern="1200">
                <a:solidFill>
                  <a:prstClr val="white"/>
                </a:solidFill>
                <a:latin typeface="Segoe Semibold"/>
                <a:ea typeface="+mn-ea"/>
                <a:cs typeface="+mn-cs"/>
              </a:rPr>
              <a:pPr algn="l" rtl="0"/>
              <a:t>‹#›</a:t>
            </a:fld>
            <a:endParaRPr lang="en-US" kern="1200" dirty="0">
              <a:solidFill>
                <a:prstClr val="white"/>
              </a:solidFill>
              <a:latin typeface="Segoe Semibold"/>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3" name="Slide Number Placeholder 1030"/>
          <p:cNvSpPr>
            <a:spLocks noGrp="1" noChangeArrowheads="1"/>
          </p:cNvSpPr>
          <p:nvPr>
            <p:ph type="sldNum" sz="quarter" idx="4"/>
          </p:nvPr>
        </p:nvSpPr>
        <p:spPr bwMode="auto">
          <a:xfrm>
            <a:off x="7041932" y="6570942"/>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lstStyle>
            <a:lvl1pPr algn="r" eaLnBrk="1" hangingPunct="1">
              <a:defRPr sz="1000" b="1">
                <a:cs typeface="Arial"/>
              </a:defRPr>
            </a:lvl1pPr>
          </a:lstStyle>
          <a:p>
            <a:fld id="{EEDD9893-4072-4AC1-9FBF-E6F810171C5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t" anchorCtr="0"/>
          <a:lstStyle/>
          <a:p>
            <a:r>
              <a:rPr lang="en-US" dirty="0"/>
              <a:t>Click to edit Master title style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3124200"/>
            <a:ext cx="9144000" cy="3733800"/>
          </a:xfrm>
          <a:prstGeom prst="rect">
            <a:avLst/>
          </a:prstGeom>
          <a:gradFill flip="none" rotWithShape="1">
            <a:gsLst>
              <a:gs pos="19000">
                <a:schemeClr val="tx2">
                  <a:lumMod val="10000"/>
                  <a:alpha val="85000"/>
                </a:schemeClr>
              </a:gs>
              <a:gs pos="100000">
                <a:schemeClr val="tx2">
                  <a:lumMod val="10000"/>
                  <a:tint val="44500"/>
                  <a:satMod val="160000"/>
                  <a:alpha val="0"/>
                </a:schemeClr>
              </a:gs>
              <a:gs pos="100000">
                <a:schemeClr val="tx2">
                  <a:lumMod val="10000"/>
                  <a:tint val="23500"/>
                  <a:satMod val="16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799" y="1447800"/>
            <a:ext cx="7848599" cy="1754326"/>
          </a:xfrm>
        </p:spPr>
        <p:txBody>
          <a:bodyPr/>
          <a:lstStyle>
            <a:lvl1pPr>
              <a:defRPr sz="5400" b="0">
                <a:effectLst>
                  <a:outerShdw blurRad="50800" dist="38100" dir="16200000" rotWithShape="0">
                    <a:srgbClr val="FFAD53">
                      <a:lumMod val="75000"/>
                      <a:alpha val="40000"/>
                    </a:srgbClr>
                  </a:outerShdw>
                  <a:reflection blurRad="6350" stA="55000" endA="300" endPos="45500" dir="5400000" sy="-100000" algn="bl" rotWithShape="0"/>
                </a:effectLst>
                <a:latin typeface="Segoe Semibold" pitchFamily="34" charset="0"/>
              </a:defRPr>
            </a:lvl1pPr>
          </a:lstStyle>
          <a:p>
            <a:r>
              <a:rPr lang="en-US" smtClean="0"/>
              <a:t>Click to edit Master title style</a:t>
            </a:r>
            <a:endParaRPr lang="en-US" dirty="0"/>
          </a:p>
        </p:txBody>
      </p:sp>
      <p:sp>
        <p:nvSpPr>
          <p:cNvPr id="5" name="Text Placeholder 15"/>
          <p:cNvSpPr>
            <a:spLocks noGrp="1"/>
          </p:cNvSpPr>
          <p:nvPr>
            <p:ph type="body" sz="quarter" idx="10" hasCustomPrompt="1"/>
          </p:nvPr>
        </p:nvSpPr>
        <p:spPr>
          <a:xfrm>
            <a:off x="692852" y="4557386"/>
            <a:ext cx="6165148" cy="533400"/>
          </a:xfrm>
        </p:spPr>
        <p:txBody>
          <a:bodyPr>
            <a:noAutofit/>
          </a:bodyPr>
          <a:lstStyle>
            <a:lvl1pPr marL="4763" indent="-4763">
              <a:lnSpc>
                <a:spcPct val="85000"/>
              </a:lnSpc>
              <a:spcBef>
                <a:spcPts val="0"/>
              </a:spcBef>
              <a:buNone/>
              <a:defRPr sz="4000" baseline="0"/>
            </a:lvl1pPr>
          </a:lstStyle>
          <a:p>
            <a:pPr lvl="0"/>
            <a:r>
              <a:rPr lang="en-US" dirty="0" smtClean="0"/>
              <a:t>Click to edit name</a:t>
            </a:r>
          </a:p>
        </p:txBody>
      </p:sp>
      <p:sp>
        <p:nvSpPr>
          <p:cNvPr id="6" name="Text Placeholder 15"/>
          <p:cNvSpPr>
            <a:spLocks noGrp="1"/>
          </p:cNvSpPr>
          <p:nvPr>
            <p:ph type="body" sz="quarter" idx="11" hasCustomPrompt="1"/>
          </p:nvPr>
        </p:nvSpPr>
        <p:spPr>
          <a:xfrm>
            <a:off x="692852" y="5105400"/>
            <a:ext cx="6165148" cy="685800"/>
          </a:xfrm>
        </p:spPr>
        <p:txBody>
          <a:bodyPr>
            <a:noAutofit/>
          </a:bodyPr>
          <a:lstStyle>
            <a:lvl1pPr marL="4763" indent="-4763">
              <a:lnSpc>
                <a:spcPct val="90000"/>
              </a:lnSpc>
              <a:spcBef>
                <a:spcPts val="0"/>
              </a:spcBef>
              <a:buNone/>
              <a:defRPr sz="2800" i="1" baseline="0"/>
            </a:lvl1pPr>
          </a:lstStyle>
          <a:p>
            <a:pPr lvl="0"/>
            <a:r>
              <a:rPr lang="en-US" dirty="0" smtClean="0"/>
              <a:t>Click to edit title and company</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6.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image" Target="../media/image7.png"/><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theme" Target="../theme/theme3.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image" Target="../media/image2.png"/><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image" Target="../media/image1.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9" name="Rectangle 1028"/>
          <p:cNvSpPr>
            <a:spLocks noChangeArrowheads="1"/>
          </p:cNvSpPr>
          <p:nvPr/>
        </p:nvSpPr>
        <p:spPr bwMode="auto">
          <a:xfrm>
            <a:off x="0" y="228600"/>
            <a:ext cx="9144000" cy="77788"/>
          </a:xfrm>
          <a:prstGeom prst="rect">
            <a:avLst/>
          </a:prstGeom>
          <a:gradFill rotWithShape="1">
            <a:gsLst>
              <a:gs pos="0">
                <a:schemeClr val="bg2"/>
              </a:gs>
              <a:gs pos="100000">
                <a:srgbClr val="FFFFFF">
                  <a:alpha val="0"/>
                </a:srgbClr>
              </a:gs>
            </a:gsLst>
            <a:lin ang="5400000" scaled="1"/>
          </a:gradFill>
          <a:ln w="9525" cap="flat" cmpd="sng" algn="ctr">
            <a:noFill/>
            <a:prstDash val="solid"/>
            <a:miter lim="800000"/>
            <a:headEnd type="none" w="med" len="med"/>
            <a:tailEnd type="none" w="med" len="med"/>
          </a:ln>
          <a:effectLst/>
        </p:spPr>
        <p:txBody>
          <a:bodyPr vert="horz" wrap="square" lIns="0" tIns="0" rIns="0" bIns="0" anchor="ctr" compatLnSpc="1">
            <a:spAutoFit/>
          </a:bodyPr>
          <a:lstStyle/>
          <a:p>
            <a:pPr eaLnBrk="1" hangingPunct="1"/>
            <a:endParaRPr lang="en-US">
              <a:solidFill>
                <a:srgbClr val="000000">
                  <a:alpha val="100000"/>
                </a:srgbClr>
              </a:solidFill>
              <a:cs typeface="Arial"/>
            </a:endParaRPr>
          </a:p>
        </p:txBody>
      </p:sp>
      <p:sp>
        <p:nvSpPr>
          <p:cNvPr id="1028" name="Rectangle 1027"/>
          <p:cNvSpPr>
            <a:spLocks noChangeArrowheads="1"/>
          </p:cNvSpPr>
          <p:nvPr/>
        </p:nvSpPr>
        <p:spPr bwMode="auto">
          <a:xfrm>
            <a:off x="0" y="0"/>
            <a:ext cx="9144000" cy="234950"/>
          </a:xfrm>
          <a:prstGeom prst="rect">
            <a:avLst/>
          </a:prstGeom>
          <a:gradFill rotWithShape="1">
            <a:gsLst>
              <a:gs pos="0">
                <a:srgbClr val="F8F8F8">
                  <a:alpha val="10001"/>
                </a:srgbClr>
              </a:gs>
              <a:gs pos="100000">
                <a:srgbClr val="DDDDDD"/>
              </a:gs>
            </a:gsLst>
            <a:lin ang="0" scaled="1"/>
          </a:gradFill>
          <a:ln w="9525" cap="flat" cmpd="sng" algn="ctr">
            <a:noFill/>
            <a:prstDash val="solid"/>
            <a:miter lim="800000"/>
            <a:headEnd type="none" w="med" len="med"/>
            <a:tailEnd type="none" w="med" len="med"/>
          </a:ln>
          <a:effectLst/>
        </p:spPr>
        <p:txBody>
          <a:bodyPr vert="horz" wrap="square" lIns="0" tIns="0" rIns="0" bIns="0" anchor="ctr" compatLnSpc="1">
            <a:spAutoFit/>
          </a:bodyPr>
          <a:lstStyle/>
          <a:p>
            <a:pPr eaLnBrk="1" hangingPunct="1"/>
            <a:endParaRPr lang="en-US">
              <a:solidFill>
                <a:srgbClr val="000000">
                  <a:alpha val="100000"/>
                </a:srgbClr>
              </a:solidFill>
              <a:cs typeface="Arial"/>
            </a:endParaRPr>
          </a:p>
        </p:txBody>
      </p:sp>
      <p:sp>
        <p:nvSpPr>
          <p:cNvPr id="1026" name="Title Placeholder 1025"/>
          <p:cNvSpPr>
            <a:spLocks noGrp="1" noChangeArrowheads="1"/>
          </p:cNvSpPr>
          <p:nvPr>
            <p:ph type="title"/>
          </p:nvPr>
        </p:nvSpPr>
        <p:spPr bwMode="auto">
          <a:xfrm>
            <a:off x="387350" y="287338"/>
            <a:ext cx="8370888" cy="553998"/>
          </a:xfrm>
          <a:prstGeom prst="rect">
            <a:avLst/>
          </a:prstGeom>
          <a:noFill/>
          <a:ln w="9525" cap="flat" cmpd="sng" algn="ctr">
            <a:noFill/>
            <a:prstDash val="solid"/>
            <a:miter lim="800000"/>
            <a:headEnd type="none" w="med" len="med"/>
            <a:tailEnd type="none" w="med" len="med"/>
          </a:ln>
          <a:effectLst/>
        </p:spPr>
        <p:txBody>
          <a:bodyPr vert="horz" wrap="square" lIns="0" tIns="0" rIns="0" bIns="0" anchor="t" compatLnSpc="1">
            <a:spAutoFit/>
          </a:bodyPr>
          <a:lstStyle/>
          <a:p>
            <a:pPr lvl="0"/>
            <a:r>
              <a:rPr lang="en-US" dirty="0"/>
              <a:t>Click to edit Title Slide</a:t>
            </a:r>
          </a:p>
        </p:txBody>
      </p:sp>
      <p:sp>
        <p:nvSpPr>
          <p:cNvPr id="1027" name="Text Placeholder 1026"/>
          <p:cNvSpPr>
            <a:spLocks noGrp="1" noChangeArrowheads="1"/>
          </p:cNvSpPr>
          <p:nvPr>
            <p:ph type="body" idx="1"/>
          </p:nvPr>
        </p:nvSpPr>
        <p:spPr bwMode="auto">
          <a:xfrm>
            <a:off x="366713" y="1416050"/>
            <a:ext cx="8410575" cy="2214563"/>
          </a:xfrm>
          <a:prstGeom prst="rect">
            <a:avLst/>
          </a:prstGeom>
          <a:noFill/>
          <a:ln w="9525" cap="flat" cmpd="sng" algn="ctr">
            <a:noFill/>
            <a:prstDash val="solid"/>
            <a:miter lim="800000"/>
            <a:headEnd type="none" w="med" len="med"/>
            <a:tailEnd type="none" w="med" len="med"/>
          </a:ln>
          <a:effectLst/>
        </p:spPr>
        <p:txBody>
          <a:bodyPr vert="horz" wrap="square" lIns="0" tIns="0" rIns="0" bIns="0" anchor="t" compatLnSpc="1">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0" name="Rectangle 1029"/>
          <p:cNvPicPr>
            <a:picLocks noChangeAspect="1" noChangeArrowheads="1"/>
          </p:cNvPicPr>
          <p:nvPr/>
        </p:nvPicPr>
        <p:blipFill>
          <a:blip r:embed="rId9"/>
          <a:srcRect/>
          <a:stretch>
            <a:fillRect/>
          </a:stretch>
        </p:blipFill>
        <p:spPr bwMode="auto">
          <a:xfrm>
            <a:off x="7005638" y="5567363"/>
            <a:ext cx="1846262" cy="1166812"/>
          </a:xfrm>
          <a:prstGeom prst="rect">
            <a:avLst/>
          </a:prstGeom>
          <a:noFill/>
          <a:ln w="9525" cap="flat" cmpd="sng" algn="ctr">
            <a:noFill/>
            <a:prstDash val="solid"/>
            <a:miter lim="800000"/>
            <a:headEnd type="none" w="med" len="med"/>
            <a:tailEnd type="none" w="med" len="med"/>
          </a:ln>
          <a:effectLst/>
        </p:spPr>
      </p:pic>
      <p:sp>
        <p:nvSpPr>
          <p:cNvPr id="8" name="Slide Number Placeholder 1030"/>
          <p:cNvSpPr>
            <a:spLocks noGrp="1" noChangeArrowheads="1"/>
          </p:cNvSpPr>
          <p:nvPr>
            <p:ph type="sldNum" sz="quarter" idx="4"/>
          </p:nvPr>
        </p:nvSpPr>
        <p:spPr bwMode="auto">
          <a:xfrm>
            <a:off x="7041932" y="6570942"/>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lstStyle>
            <a:lvl1pPr algn="r" eaLnBrk="1" hangingPunct="1">
              <a:defRPr sz="1000" b="1">
                <a:cs typeface="Arial"/>
              </a:defRPr>
            </a:lvl1pPr>
          </a:lstStyle>
          <a:p>
            <a:fld id="{EEDD9893-4072-4AC1-9FBF-E6F810171C56}"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p:fade/>
  </p:transition>
  <p:timing>
    <p:tnLst>
      <p:par>
        <p:cTn id="1" dur="indefinite" restart="never" nodeType="tmRoot"/>
      </p:par>
    </p:tnLst>
  </p:timing>
  <p:hf hdr="0" ftr="0" dt="0"/>
  <p:txStyles>
    <p:titleStyle>
      <a:lvl1pPr marL="0" indent="0" algn="l" defTabSz="-13873163" eaLnBrk="0" fontAlgn="base" hangingPunct="0">
        <a:lnSpc>
          <a:spcPct val="90000"/>
        </a:lnSpc>
        <a:spcBef>
          <a:spcPct val="0"/>
        </a:spcBef>
        <a:spcAft>
          <a:spcPct val="0"/>
        </a:spcAft>
        <a:defRPr sz="4000">
          <a:solidFill>
            <a:srgbClr val="FFC000"/>
          </a:solidFill>
          <a:effectLst>
            <a:outerShdw blurRad="38100" dist="38100" dir="2700000" algn="tl">
              <a:srgbClr val="000000">
                <a:alpha val="43137"/>
              </a:srgbClr>
            </a:outerShdw>
          </a:effectLst>
          <a:latin typeface="+mj-lt"/>
          <a:ea typeface="+mj-ea"/>
          <a:cs typeface="+mj-cs"/>
        </a:defRPr>
      </a:lvl1pPr>
      <a:lvl2pPr marL="342900" indent="-342900" algn="l" defTabSz="-13873163" eaLnBrk="0" fontAlgn="base" hangingPunct="0">
        <a:lnSpc>
          <a:spcPct val="90000"/>
        </a:lnSpc>
        <a:spcBef>
          <a:spcPct val="0"/>
        </a:spcBef>
        <a:spcAft>
          <a:spcPct val="0"/>
        </a:spcAft>
        <a:defRPr sz="3600">
          <a:solidFill>
            <a:schemeClr val="tx2">
              <a:alpha val="100000"/>
            </a:schemeClr>
          </a:solidFill>
          <a:latin typeface="Segoe Semibold"/>
        </a:defRPr>
      </a:lvl2pPr>
      <a:lvl3pPr marL="342900" indent="-342900" algn="l" defTabSz="-13873163" eaLnBrk="0" fontAlgn="base" hangingPunct="0">
        <a:lnSpc>
          <a:spcPct val="90000"/>
        </a:lnSpc>
        <a:spcBef>
          <a:spcPct val="0"/>
        </a:spcBef>
        <a:spcAft>
          <a:spcPct val="0"/>
        </a:spcAft>
        <a:defRPr sz="3600">
          <a:solidFill>
            <a:schemeClr val="tx2">
              <a:alpha val="100000"/>
            </a:schemeClr>
          </a:solidFill>
          <a:latin typeface="Segoe Semibold"/>
        </a:defRPr>
      </a:lvl3pPr>
      <a:lvl4pPr marL="342900" indent="-342900" algn="l" defTabSz="-13873163" eaLnBrk="0" fontAlgn="base" hangingPunct="0">
        <a:lnSpc>
          <a:spcPct val="90000"/>
        </a:lnSpc>
        <a:spcBef>
          <a:spcPct val="0"/>
        </a:spcBef>
        <a:spcAft>
          <a:spcPct val="0"/>
        </a:spcAft>
        <a:defRPr sz="3600">
          <a:solidFill>
            <a:schemeClr val="tx2">
              <a:alpha val="100000"/>
            </a:schemeClr>
          </a:solidFill>
          <a:latin typeface="Segoe Semibold"/>
        </a:defRPr>
      </a:lvl4pPr>
      <a:lvl5pPr marL="342900" indent="-342900" algn="l" defTabSz="-13873163" eaLnBrk="0" fontAlgn="base" hangingPunct="0">
        <a:lnSpc>
          <a:spcPct val="90000"/>
        </a:lnSpc>
        <a:spcBef>
          <a:spcPct val="0"/>
        </a:spcBef>
        <a:spcAft>
          <a:spcPct val="0"/>
        </a:spcAft>
        <a:defRPr sz="3600">
          <a:solidFill>
            <a:schemeClr val="tx2">
              <a:alpha val="100000"/>
            </a:schemeClr>
          </a:solidFill>
          <a:latin typeface="Segoe Semibold"/>
        </a:defRPr>
      </a:lvl5pPr>
      <a:lvl6pPr marL="800100" indent="-342900" algn="l" defTabSz="-13873163" eaLnBrk="0" fontAlgn="base" hangingPunct="0">
        <a:lnSpc>
          <a:spcPct val="90000"/>
        </a:lnSpc>
        <a:spcBef>
          <a:spcPct val="0"/>
        </a:spcBef>
        <a:spcAft>
          <a:spcPct val="0"/>
        </a:spcAft>
        <a:defRPr sz="3600">
          <a:solidFill>
            <a:schemeClr val="tx2">
              <a:alpha val="100000"/>
            </a:schemeClr>
          </a:solidFill>
          <a:latin typeface="Segoe Semibold"/>
        </a:defRPr>
      </a:lvl6pPr>
      <a:lvl7pPr marL="1257300" indent="-342900" algn="l" defTabSz="-13873163" eaLnBrk="0" fontAlgn="base" hangingPunct="0">
        <a:lnSpc>
          <a:spcPct val="90000"/>
        </a:lnSpc>
        <a:spcBef>
          <a:spcPct val="0"/>
        </a:spcBef>
        <a:spcAft>
          <a:spcPct val="0"/>
        </a:spcAft>
        <a:defRPr sz="3600">
          <a:solidFill>
            <a:schemeClr val="tx2">
              <a:alpha val="100000"/>
            </a:schemeClr>
          </a:solidFill>
          <a:latin typeface="Segoe Semibold"/>
        </a:defRPr>
      </a:lvl7pPr>
      <a:lvl8pPr marL="1714500" indent="-342900" algn="l" defTabSz="-13873163" eaLnBrk="0" fontAlgn="base" hangingPunct="0">
        <a:lnSpc>
          <a:spcPct val="90000"/>
        </a:lnSpc>
        <a:spcBef>
          <a:spcPct val="0"/>
        </a:spcBef>
        <a:spcAft>
          <a:spcPct val="0"/>
        </a:spcAft>
        <a:defRPr sz="3600">
          <a:solidFill>
            <a:schemeClr val="tx2">
              <a:alpha val="100000"/>
            </a:schemeClr>
          </a:solidFill>
          <a:latin typeface="Segoe Semibold"/>
        </a:defRPr>
      </a:lvl8pPr>
      <a:lvl9pPr marL="2171700" indent="-342900" algn="l" defTabSz="-13873163" eaLnBrk="0" fontAlgn="base" hangingPunct="0">
        <a:lnSpc>
          <a:spcPct val="90000"/>
        </a:lnSpc>
        <a:spcBef>
          <a:spcPct val="0"/>
        </a:spcBef>
        <a:spcAft>
          <a:spcPct val="0"/>
        </a:spcAft>
        <a:defRPr sz="3600">
          <a:solidFill>
            <a:schemeClr val="tx2">
              <a:alpha val="100000"/>
            </a:schemeClr>
          </a:solidFill>
          <a:latin typeface="Segoe Semibold"/>
        </a:defRPr>
      </a:lvl9pPr>
    </p:titleStyle>
    <p:bodyStyle>
      <a:lvl1pPr marL="457200" indent="-457200" algn="l" defTabSz="-13873163" eaLnBrk="0" fontAlgn="base" hangingPunct="0">
        <a:lnSpc>
          <a:spcPct val="90000"/>
        </a:lnSpc>
        <a:spcBef>
          <a:spcPct val="30000"/>
        </a:spcBef>
        <a:spcAft>
          <a:spcPct val="0"/>
        </a:spcAft>
        <a:buClr>
          <a:schemeClr val="tx2">
            <a:alpha val="100000"/>
          </a:schemeClr>
        </a:buClr>
        <a:buSzPct val="85000"/>
        <a:buFont typeface="Wingdings 2"/>
        <a:buBlip>
          <a:blip r:embed="rId10"/>
        </a:buBlip>
        <a:defRPr sz="3200">
          <a:solidFill>
            <a:schemeClr val="tx1"/>
          </a:solidFill>
          <a:effectLst>
            <a:outerShdw blurRad="38100" dist="38100" dir="2700000" algn="tl">
              <a:srgbClr val="000000">
                <a:alpha val="43137"/>
              </a:srgbClr>
            </a:outerShdw>
          </a:effectLst>
          <a:latin typeface="+mn-lt"/>
          <a:ea typeface="+mn-ea"/>
          <a:cs typeface="+mn-cs"/>
        </a:defRPr>
      </a:lvl1pPr>
      <a:lvl2pPr marL="857250" indent="-400050" algn="l" defTabSz="-13873163" eaLnBrk="0" fontAlgn="base" hangingPunct="0">
        <a:lnSpc>
          <a:spcPct val="90000"/>
        </a:lnSpc>
        <a:spcBef>
          <a:spcPct val="30000"/>
        </a:spcBef>
        <a:spcAft>
          <a:spcPct val="0"/>
        </a:spcAft>
        <a:buClr>
          <a:schemeClr val="tx2">
            <a:alpha val="100000"/>
          </a:schemeClr>
        </a:buClr>
        <a:buSzPct val="85000"/>
        <a:buFont typeface="Wingdings 2"/>
        <a:buBlip>
          <a:blip r:embed="rId10"/>
        </a:buBlip>
        <a:defRPr sz="2800">
          <a:solidFill>
            <a:schemeClr val="tx1"/>
          </a:solidFill>
          <a:effectLst>
            <a:outerShdw blurRad="38100" dist="38100" dir="2700000" algn="tl">
              <a:srgbClr val="000000">
                <a:alpha val="43137"/>
              </a:srgbClr>
            </a:outerShdw>
          </a:effectLst>
          <a:latin typeface="+mn-lt"/>
        </a:defRPr>
      </a:lvl2pPr>
      <a:lvl3pPr marL="1257300" indent="-400050" algn="l" defTabSz="-13873163" eaLnBrk="0" fontAlgn="base" hangingPunct="0">
        <a:lnSpc>
          <a:spcPct val="90000"/>
        </a:lnSpc>
        <a:spcBef>
          <a:spcPct val="30000"/>
        </a:spcBef>
        <a:spcAft>
          <a:spcPct val="0"/>
        </a:spcAft>
        <a:buClr>
          <a:schemeClr val="tx2">
            <a:alpha val="100000"/>
          </a:schemeClr>
        </a:buClr>
        <a:buSzPct val="85000"/>
        <a:buFont typeface="Wingdings 2"/>
        <a:buBlip>
          <a:blip r:embed="rId10"/>
        </a:buBlip>
        <a:defRPr sz="2400">
          <a:solidFill>
            <a:schemeClr val="tx1"/>
          </a:solidFill>
          <a:effectLst>
            <a:outerShdw blurRad="38100" dist="38100" dir="2700000" algn="tl">
              <a:srgbClr val="000000">
                <a:alpha val="43137"/>
              </a:srgbClr>
            </a:outerShdw>
          </a:effectLst>
          <a:latin typeface="+mn-lt"/>
        </a:defRPr>
      </a:lvl3pPr>
      <a:lvl4pPr marL="1600200" indent="-342900" algn="l" defTabSz="-13873163" eaLnBrk="0" fontAlgn="base" hangingPunct="0">
        <a:lnSpc>
          <a:spcPct val="90000"/>
        </a:lnSpc>
        <a:spcBef>
          <a:spcPct val="30000"/>
        </a:spcBef>
        <a:spcAft>
          <a:spcPct val="0"/>
        </a:spcAft>
        <a:buClr>
          <a:schemeClr val="tx2">
            <a:alpha val="100000"/>
          </a:schemeClr>
        </a:buClr>
        <a:buSzPct val="85000"/>
        <a:buFont typeface="Wingdings 2"/>
        <a:buBlip>
          <a:blip r:embed="rId10"/>
        </a:buBlip>
        <a:defRPr sz="2000">
          <a:solidFill>
            <a:schemeClr val="tx1"/>
          </a:solidFill>
          <a:effectLst>
            <a:outerShdw blurRad="38100" dist="38100" dir="2700000" algn="tl">
              <a:srgbClr val="000000">
                <a:alpha val="43137"/>
              </a:srgbClr>
            </a:outerShdw>
          </a:effectLst>
          <a:latin typeface="+mn-lt"/>
        </a:defRPr>
      </a:lvl4pPr>
      <a:lvl5pPr marL="1943100" indent="-342900" algn="l" defTabSz="-13873163" eaLnBrk="0" fontAlgn="base" hangingPunct="0">
        <a:lnSpc>
          <a:spcPct val="90000"/>
        </a:lnSpc>
        <a:spcBef>
          <a:spcPct val="30000"/>
        </a:spcBef>
        <a:spcAft>
          <a:spcPct val="0"/>
        </a:spcAft>
        <a:buClr>
          <a:schemeClr val="tx2">
            <a:alpha val="100000"/>
          </a:schemeClr>
        </a:buClr>
        <a:buSzPct val="85000"/>
        <a:buFont typeface="Wingdings 2"/>
        <a:buBlip>
          <a:blip r:embed="rId10"/>
        </a:buBlip>
        <a:defRPr sz="2000">
          <a:solidFill>
            <a:schemeClr val="tx1"/>
          </a:solidFill>
          <a:effectLst>
            <a:outerShdw blurRad="38100" dist="38100" dir="2700000" algn="tl">
              <a:srgbClr val="000000">
                <a:alpha val="43137"/>
              </a:srgbClr>
            </a:outerShdw>
          </a:effectLst>
          <a:latin typeface="+mn-lt"/>
        </a:defRPr>
      </a:lvl5pPr>
      <a:lvl6pPr marL="2514600" indent="-228600" algn="l" defTabSz="-13873163" eaLnBrk="0" fontAlgn="base" hangingPunct="0">
        <a:lnSpc>
          <a:spcPct val="90000"/>
        </a:lnSpc>
        <a:spcBef>
          <a:spcPct val="30000"/>
        </a:spcBef>
        <a:spcAft>
          <a:spcPct val="0"/>
        </a:spcAft>
        <a:buClr>
          <a:schemeClr val="tx2">
            <a:alpha val="100000"/>
          </a:schemeClr>
        </a:buClr>
        <a:buSzPct val="85000"/>
        <a:buFont typeface="Wingdings 2"/>
        <a:buBlip>
          <a:blip r:embed="rId10"/>
        </a:buBlip>
        <a:defRPr sz="2000">
          <a:solidFill>
            <a:schemeClr val="tx1">
              <a:alpha val="100000"/>
            </a:schemeClr>
          </a:solidFill>
          <a:latin typeface="+mn-lt"/>
        </a:defRPr>
      </a:lvl6pPr>
      <a:lvl7pPr marL="2971800" indent="-228600" algn="l" defTabSz="-13873163" eaLnBrk="0" fontAlgn="base" hangingPunct="0">
        <a:lnSpc>
          <a:spcPct val="90000"/>
        </a:lnSpc>
        <a:spcBef>
          <a:spcPct val="30000"/>
        </a:spcBef>
        <a:spcAft>
          <a:spcPct val="0"/>
        </a:spcAft>
        <a:buClr>
          <a:schemeClr val="tx2">
            <a:alpha val="100000"/>
          </a:schemeClr>
        </a:buClr>
        <a:buSzPct val="85000"/>
        <a:buFont typeface="Wingdings 2"/>
        <a:buBlip>
          <a:blip r:embed="rId10"/>
        </a:buBlip>
        <a:defRPr sz="2000">
          <a:solidFill>
            <a:schemeClr val="tx1">
              <a:alpha val="100000"/>
            </a:schemeClr>
          </a:solidFill>
          <a:latin typeface="+mn-lt"/>
        </a:defRPr>
      </a:lvl7pPr>
      <a:lvl8pPr marL="3429000" indent="-228600" algn="l" defTabSz="-13873163" eaLnBrk="0" fontAlgn="base" hangingPunct="0">
        <a:lnSpc>
          <a:spcPct val="90000"/>
        </a:lnSpc>
        <a:spcBef>
          <a:spcPct val="30000"/>
        </a:spcBef>
        <a:spcAft>
          <a:spcPct val="0"/>
        </a:spcAft>
        <a:buClr>
          <a:schemeClr val="tx2">
            <a:alpha val="100000"/>
          </a:schemeClr>
        </a:buClr>
        <a:buSzPct val="85000"/>
        <a:buFont typeface="Wingdings 2"/>
        <a:buBlip>
          <a:blip r:embed="rId10"/>
        </a:buBlip>
        <a:defRPr sz="2000">
          <a:solidFill>
            <a:schemeClr val="tx1">
              <a:alpha val="100000"/>
            </a:schemeClr>
          </a:solidFill>
          <a:latin typeface="+mn-lt"/>
        </a:defRPr>
      </a:lvl8pPr>
      <a:lvl9pPr marL="3886200" indent="-228600" algn="l" defTabSz="-13873163" eaLnBrk="0" fontAlgn="base" hangingPunct="0">
        <a:lnSpc>
          <a:spcPct val="90000"/>
        </a:lnSpc>
        <a:spcBef>
          <a:spcPct val="30000"/>
        </a:spcBef>
        <a:spcAft>
          <a:spcPct val="0"/>
        </a:spcAft>
        <a:buClr>
          <a:schemeClr val="tx2">
            <a:alpha val="100000"/>
          </a:schemeClr>
        </a:buClr>
        <a:buSzPct val="85000"/>
        <a:buFont typeface="Wingdings 2"/>
        <a:buBlip>
          <a:blip r:embed="rId10"/>
        </a:buBlip>
        <a:defRPr sz="2000">
          <a:solidFill>
            <a:schemeClr val="tx1">
              <a:alpha val="100000"/>
            </a:schemeClr>
          </a:solidFill>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30997"/>
          </a:xfrm>
          <a:prstGeom prst="rect">
            <a:avLst/>
          </a:prstGeom>
        </p:spPr>
        <p:txBody>
          <a:bodyPr vert="horz" lIns="91440" tIns="45720" rIns="9144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8229600" cy="5029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2" r:id="rId13"/>
    <p:sldLayoutId id="2147483683" r:id="rId14"/>
    <p:sldLayoutId id="2147483681" r:id="rId15"/>
    <p:sldLayoutId id="2147483684" r:id="rId16"/>
  </p:sldLayoutIdLst>
  <p:transition>
    <p:fade/>
  </p:transition>
  <p:timing>
    <p:tnLst>
      <p:par>
        <p:cTn id="1" dur="indefinite" restart="never" nodeType="tmRoot"/>
      </p:par>
    </p:tnLst>
  </p:timing>
  <p:hf hdr="0" ftr="0" dt="0"/>
  <p:txStyles>
    <p:titleStyle>
      <a:lvl1pPr algn="l" defTabSz="914400" rtl="0" eaLnBrk="1" latinLnBrk="0" hangingPunct="1">
        <a:spcBef>
          <a:spcPct val="0"/>
        </a:spcBef>
        <a:buNone/>
        <a:defRPr kumimoji="0" lang="en-US" sz="4800" b="1" i="0" u="none" strike="noStrike" kern="1200" cap="none" spc="-100" normalizeH="0" baseline="0" noProof="0" dirty="0">
          <a:ln w="9525" cap="sq">
            <a:noFill/>
            <a:bevel/>
          </a:ln>
          <a:gradFill flip="none" rotWithShape="1">
            <a:gsLst>
              <a:gs pos="3000">
                <a:schemeClr val="accent6">
                  <a:lumMod val="60000"/>
                  <a:lumOff val="40000"/>
                </a:schemeClr>
              </a:gs>
              <a:gs pos="57000">
                <a:srgbClr val="FFAD53">
                  <a:lumMod val="75000"/>
                </a:srgbClr>
              </a:gs>
              <a:gs pos="64000">
                <a:srgbClr val="FFAD53">
                  <a:lumMod val="60000"/>
                  <a:lumOff val="40000"/>
                </a:srgbClr>
              </a:gs>
              <a:gs pos="85000">
                <a:srgbClr val="FFAD53">
                  <a:lumMod val="20000"/>
                  <a:lumOff val="80000"/>
                </a:srgbClr>
              </a:gs>
            </a:gsLst>
            <a:lin ang="16200000" scaled="1"/>
            <a:tileRect/>
          </a:gradFill>
          <a:effectLst>
            <a:outerShdw blurRad="50800" dist="38100" dir="16200000" rotWithShape="0">
              <a:srgbClr val="FFAD53">
                <a:lumMod val="75000"/>
                <a:alpha val="40000"/>
              </a:srgbClr>
            </a:outerShdw>
          </a:effectLst>
          <a:uLnTx/>
          <a:uFillTx/>
          <a:latin typeface="+mj-lt"/>
          <a:ea typeface="+mj-ea"/>
          <a:cs typeface="+mj-cs"/>
        </a:defRPr>
      </a:lvl1pPr>
    </p:titleStyle>
    <p:bodyStyle>
      <a:lvl1pPr marL="342900" indent="-342900" algn="l" defTabSz="914400" rtl="0" eaLnBrk="1" latinLnBrk="0" hangingPunct="1">
        <a:spcBef>
          <a:spcPct val="20000"/>
        </a:spcBef>
        <a:buSzPct val="90000"/>
        <a:buFontTx/>
        <a:buBlip>
          <a:blip r:embed="rId19"/>
        </a:buBlip>
        <a:defRPr sz="3200" kern="1200">
          <a:solidFill>
            <a:schemeClr val="tx1"/>
          </a:solidFill>
          <a:latin typeface="+mn-lt"/>
          <a:ea typeface="+mn-ea"/>
          <a:cs typeface="+mn-cs"/>
        </a:defRPr>
      </a:lvl1pPr>
      <a:lvl2pPr marL="742950" indent="-285750" algn="l" defTabSz="914400" rtl="0" eaLnBrk="1" latinLnBrk="0" hangingPunct="1">
        <a:spcBef>
          <a:spcPct val="20000"/>
        </a:spcBef>
        <a:buSzPct val="85000"/>
        <a:buFontTx/>
        <a:buBlip>
          <a:blip r:embed="rId20"/>
        </a:buBlip>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srcRect/>
          <a:stretch>
            <a:fillRect/>
          </a:stretch>
        </a:blipFill>
        <a:effectLst/>
      </p:bgPr>
    </p:bg>
    <p:spTree>
      <p:nvGrpSpPr>
        <p:cNvPr id="1" name=""/>
        <p:cNvGrpSpPr/>
        <p:nvPr/>
      </p:nvGrpSpPr>
      <p:grpSpPr>
        <a:xfrm>
          <a:off x="0" y="0"/>
          <a:ext cx="0" cy="0"/>
          <a:chOff x="0" y="0"/>
          <a:chExt cx="0" cy="0"/>
        </a:xfrm>
      </p:grpSpPr>
      <p:sp>
        <p:nvSpPr>
          <p:cNvPr id="92162" name="Title Placeholder 92161"/>
          <p:cNvSpPr>
            <a:spLocks noGrp="1" noChangeArrowheads="1"/>
          </p:cNvSpPr>
          <p:nvPr>
            <p:ph type="title"/>
          </p:nvPr>
        </p:nvSpPr>
        <p:spPr bwMode="auto">
          <a:xfrm>
            <a:off x="294323" y="355599"/>
            <a:ext cx="8503920" cy="91440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ctr" compatLnSpc="1">
            <a:normAutofit/>
          </a:bodyPr>
          <a:lstStyle/>
          <a:p>
            <a:pPr lvl="0"/>
            <a:r>
              <a:rPr lang="en-US" dirty="0"/>
              <a:t>Click to edit Title Slide</a:t>
            </a:r>
          </a:p>
        </p:txBody>
      </p:sp>
      <p:sp>
        <p:nvSpPr>
          <p:cNvPr id="92163" name="Text Placeholder 92162"/>
          <p:cNvSpPr>
            <a:spLocks noGrp="1" noChangeArrowheads="1"/>
          </p:cNvSpPr>
          <p:nvPr>
            <p:ph type="body" idx="1"/>
          </p:nvPr>
        </p:nvSpPr>
        <p:spPr bwMode="auto">
          <a:xfrm>
            <a:off x="366713" y="1463040"/>
            <a:ext cx="8410575" cy="165276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1027"/>
          <p:cNvSpPr>
            <a:spLocks noChangeArrowheads="1"/>
          </p:cNvSpPr>
          <p:nvPr/>
        </p:nvSpPr>
        <p:spPr bwMode="auto">
          <a:xfrm>
            <a:off x="-1" y="0"/>
            <a:ext cx="9144001" cy="274638"/>
          </a:xfrm>
          <a:prstGeom prst="rect">
            <a:avLst/>
          </a:prstGeom>
          <a:gradFill rotWithShape="1">
            <a:gsLst>
              <a:gs pos="0">
                <a:srgbClr val="F8F8F8">
                  <a:alpha val="10001"/>
                </a:srgbClr>
              </a:gs>
              <a:gs pos="100000">
                <a:srgbClr val="DDDDDD"/>
              </a:gs>
            </a:gsLst>
            <a:lin ang="0" scaled="1"/>
          </a:gradFill>
          <a:ln w="9525" cap="flat" cmpd="sng" algn="ctr">
            <a:noFill/>
            <a:prstDash val="solid"/>
            <a:miter lim="800000"/>
            <a:headEnd type="none" w="med" len="med"/>
            <a:tailEnd type="none" w="med" len="med"/>
          </a:ln>
          <a:effectLst/>
        </p:spPr>
        <p:txBody>
          <a:bodyPr vert="horz" wrap="square" lIns="0" tIns="0" rIns="0" bIns="0" anchor="ctr" compatLnSpc="1">
            <a:spAutoFit/>
          </a:bodyPr>
          <a:lstStyle/>
          <a:p>
            <a:pPr algn="l" rtl="0">
              <a:defRPr/>
            </a:pPr>
            <a:endParaRPr lang="en-US" kern="1200">
              <a:solidFill>
                <a:srgbClr val="000000">
                  <a:alpha val="100000"/>
                </a:srgbClr>
              </a:solidFill>
              <a:latin typeface="Segoe Semibold"/>
              <a:ea typeface="+mn-ea"/>
              <a:cs typeface="+mn-cs"/>
            </a:endParaRPr>
          </a:p>
        </p:txBody>
      </p:sp>
      <p:sp>
        <p:nvSpPr>
          <p:cNvPr id="92167" name="Rectangle 92166"/>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cap="flat" cmpd="sng" algn="ctr">
            <a:noFill/>
            <a:prstDash val="solid"/>
            <a:miter lim="800000"/>
            <a:headEnd type="none" w="med" len="med"/>
            <a:tailEnd type="none" w="med" len="med"/>
          </a:ln>
          <a:effectLst/>
        </p:spPr>
        <p:txBody>
          <a:bodyPr vert="horz" wrap="square" lIns="0" tIns="0" rIns="0" bIns="0" anchor="ctr" compatLnSpc="1">
            <a:spAutoFit/>
          </a:bodyPr>
          <a:lstStyle/>
          <a:p>
            <a:pPr algn="l" rtl="0">
              <a:defRPr/>
            </a:pPr>
            <a:endParaRPr lang="en-US" kern="1200">
              <a:latin typeface="Segoe Semibold"/>
              <a:ea typeface="+mn-ea"/>
              <a:cs typeface="+mn-cs"/>
            </a:endParaRPr>
          </a:p>
        </p:txBody>
      </p:sp>
      <p:pic>
        <p:nvPicPr>
          <p:cNvPr id="1030" name="Rectangle 1029"/>
          <p:cNvPicPr>
            <a:picLocks noChangeAspect="1" noChangeArrowheads="1"/>
          </p:cNvPicPr>
          <p:nvPr/>
        </p:nvPicPr>
        <p:blipFill>
          <a:blip r:embed="rId23"/>
          <a:srcRect/>
          <a:stretch>
            <a:fillRect/>
          </a:stretch>
        </p:blipFill>
        <p:spPr bwMode="auto">
          <a:xfrm>
            <a:off x="7005638" y="5567363"/>
            <a:ext cx="1846262" cy="1166812"/>
          </a:xfrm>
          <a:prstGeom prst="rect">
            <a:avLst/>
          </a:prstGeom>
          <a:noFill/>
          <a:ln w="9525" algn="ctr">
            <a:noFill/>
            <a:miter lim="800000"/>
            <a:headEnd/>
            <a:tailEnd/>
          </a:ln>
        </p:spPr>
      </p:pic>
    </p:spTree>
  </p:cSld>
  <p:clrMap bg1="dk2" tx1="lt1" bg2="dk1"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Lst>
  <p:transition>
    <p:fade/>
  </p:transition>
  <p:timing>
    <p:tnLst>
      <p:par>
        <p:cTn id="1" dur="indefinite" restart="never" nodeType="tmRoot"/>
      </p:par>
    </p:tnLst>
  </p:timing>
  <p:hf hdr="0" ftr="0" dt="0"/>
  <p:txStyles>
    <p:titleStyle>
      <a:lvl1pPr marL="0" indent="0" algn="l" defTabSz="-13873163" rtl="0" eaLnBrk="0" fontAlgn="base" hangingPunct="0">
        <a:lnSpc>
          <a:spcPct val="90000"/>
        </a:lnSpc>
        <a:spcBef>
          <a:spcPct val="0"/>
        </a:spcBef>
        <a:spcAft>
          <a:spcPct val="0"/>
        </a:spcAft>
        <a:defRPr sz="3600">
          <a:solidFill>
            <a:srgbClr val="FFC000"/>
          </a:solidFill>
          <a:effectLst>
            <a:outerShdw blurRad="38100" dist="38100" dir="2700000" algn="tl">
              <a:srgbClr val="000000">
                <a:alpha val="43137"/>
              </a:srgbClr>
            </a:outerShdw>
          </a:effectLst>
          <a:latin typeface="+mj-lt"/>
          <a:ea typeface="+mj-ea"/>
          <a:cs typeface="+mj-cs"/>
        </a:defRPr>
      </a:lvl1pPr>
      <a:lvl2pPr marL="342900" indent="-342900" algn="l" defTabSz="-13873163"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Semibold"/>
        </a:defRPr>
      </a:lvl2pPr>
      <a:lvl3pPr marL="342900" indent="-342900" algn="l" defTabSz="-13873163"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Semibold"/>
        </a:defRPr>
      </a:lvl3pPr>
      <a:lvl4pPr marL="342900" indent="-342900" algn="l" defTabSz="-13873163"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Semibold"/>
        </a:defRPr>
      </a:lvl4pPr>
      <a:lvl5pPr marL="342900" indent="-342900" algn="l" defTabSz="-13873163"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Semibold"/>
        </a:defRPr>
      </a:lvl5pPr>
      <a:lvl6pPr marL="457200" algn="l" defTabSz="114300" eaLnBrk="0" fontAlgn="base" hangingPunct="0">
        <a:lnSpc>
          <a:spcPct val="90000"/>
        </a:lnSpc>
        <a:spcBef>
          <a:spcPct val="0"/>
        </a:spcBef>
        <a:spcAft>
          <a:spcPct val="0"/>
        </a:spcAft>
        <a:defRPr sz="4400">
          <a:solidFill>
            <a:schemeClr val="tx2">
              <a:alpha val="100000"/>
            </a:schemeClr>
          </a:solidFill>
          <a:effectLst>
            <a:outerShdw blurRad="38100" dist="38100" dir="2700000" algn="tl">
              <a:srgbClr val="000000">
                <a:alpha val="43137"/>
              </a:srgbClr>
            </a:outerShdw>
          </a:effectLst>
          <a:latin typeface="Segoe Semibold"/>
        </a:defRPr>
      </a:lvl6pPr>
      <a:lvl7pPr marL="914400" algn="l" defTabSz="114300" eaLnBrk="0" fontAlgn="base" hangingPunct="0">
        <a:lnSpc>
          <a:spcPct val="90000"/>
        </a:lnSpc>
        <a:spcBef>
          <a:spcPct val="0"/>
        </a:spcBef>
        <a:spcAft>
          <a:spcPct val="0"/>
        </a:spcAft>
        <a:defRPr sz="4400">
          <a:solidFill>
            <a:schemeClr val="tx2">
              <a:alpha val="100000"/>
            </a:schemeClr>
          </a:solidFill>
          <a:effectLst>
            <a:outerShdw blurRad="38100" dist="38100" dir="2700000" algn="tl">
              <a:srgbClr val="000000">
                <a:alpha val="43137"/>
              </a:srgbClr>
            </a:outerShdw>
          </a:effectLst>
          <a:latin typeface="Segoe Semibold"/>
        </a:defRPr>
      </a:lvl7pPr>
      <a:lvl8pPr marL="1371600" algn="l" defTabSz="114300" eaLnBrk="0" fontAlgn="base" hangingPunct="0">
        <a:lnSpc>
          <a:spcPct val="90000"/>
        </a:lnSpc>
        <a:spcBef>
          <a:spcPct val="0"/>
        </a:spcBef>
        <a:spcAft>
          <a:spcPct val="0"/>
        </a:spcAft>
        <a:defRPr sz="4400">
          <a:solidFill>
            <a:schemeClr val="tx2">
              <a:alpha val="100000"/>
            </a:schemeClr>
          </a:solidFill>
          <a:effectLst>
            <a:outerShdw blurRad="38100" dist="38100" dir="2700000" algn="tl">
              <a:srgbClr val="000000">
                <a:alpha val="43137"/>
              </a:srgbClr>
            </a:outerShdw>
          </a:effectLst>
          <a:latin typeface="Segoe Semibold"/>
        </a:defRPr>
      </a:lvl8pPr>
      <a:lvl9pPr marL="1828800" algn="l" defTabSz="114300" eaLnBrk="0" fontAlgn="base" hangingPunct="0">
        <a:lnSpc>
          <a:spcPct val="90000"/>
        </a:lnSpc>
        <a:spcBef>
          <a:spcPct val="0"/>
        </a:spcBef>
        <a:spcAft>
          <a:spcPct val="0"/>
        </a:spcAft>
        <a:defRPr sz="4400">
          <a:solidFill>
            <a:schemeClr val="tx2">
              <a:alpha val="100000"/>
            </a:schemeClr>
          </a:solidFill>
          <a:effectLst>
            <a:outerShdw blurRad="38100" dist="38100" dir="2700000" algn="tl">
              <a:srgbClr val="000000">
                <a:alpha val="43137"/>
              </a:srgbClr>
            </a:outerShdw>
          </a:effectLst>
          <a:latin typeface="Segoe Semibold"/>
        </a:defRPr>
      </a:lvl9pPr>
    </p:titleStyle>
    <p:bodyStyle>
      <a:lvl1pPr marL="342900" indent="-342900" algn="l" defTabSz="-13873163" rtl="0" eaLnBrk="0" fontAlgn="base" hangingPunct="0">
        <a:lnSpc>
          <a:spcPct val="90000"/>
        </a:lnSpc>
        <a:spcBef>
          <a:spcPct val="30000"/>
        </a:spcBef>
        <a:spcAft>
          <a:spcPct val="0"/>
        </a:spcAft>
        <a:buClr>
          <a:schemeClr val="tx2"/>
        </a:buClr>
        <a:buSzPct val="85000"/>
        <a:buFont typeface="Wingdings 2" pitchFamily="18" charset="2"/>
        <a:buBlip>
          <a:blip r:embed="rId24"/>
        </a:buBlip>
        <a:defRPr sz="2200">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defTabSz="-13873163" rtl="0" eaLnBrk="0" fontAlgn="base" hangingPunct="0">
        <a:lnSpc>
          <a:spcPct val="90000"/>
        </a:lnSpc>
        <a:spcBef>
          <a:spcPct val="30000"/>
        </a:spcBef>
        <a:spcAft>
          <a:spcPct val="0"/>
        </a:spcAft>
        <a:buClr>
          <a:schemeClr val="tx2"/>
        </a:buClr>
        <a:buSzPct val="85000"/>
        <a:buFont typeface="Wingdings 2" pitchFamily="18" charset="2"/>
        <a:buBlip>
          <a:blip r:embed="rId24"/>
        </a:buBlip>
        <a:defRPr sz="2000">
          <a:solidFill>
            <a:schemeClr val="tx1"/>
          </a:solidFill>
          <a:effectLst>
            <a:outerShdw blurRad="38100" dist="38100" dir="2700000" algn="tl">
              <a:srgbClr val="000000">
                <a:alpha val="43137"/>
              </a:srgbClr>
            </a:outerShdw>
          </a:effectLst>
          <a:latin typeface="+mn-lt"/>
        </a:defRPr>
      </a:lvl2pPr>
      <a:lvl3pPr marL="1143000" indent="-228600" algn="l" defTabSz="-13873163" rtl="0" eaLnBrk="0" fontAlgn="base" hangingPunct="0">
        <a:lnSpc>
          <a:spcPct val="90000"/>
        </a:lnSpc>
        <a:spcBef>
          <a:spcPct val="30000"/>
        </a:spcBef>
        <a:spcAft>
          <a:spcPct val="0"/>
        </a:spcAft>
        <a:buClr>
          <a:schemeClr val="tx2"/>
        </a:buClr>
        <a:buSzPct val="85000"/>
        <a:buFont typeface="Wingdings 2" pitchFamily="18" charset="2"/>
        <a:buBlip>
          <a:blip r:embed="rId24"/>
        </a:buBlip>
        <a:defRPr sz="1800">
          <a:solidFill>
            <a:schemeClr val="tx1"/>
          </a:solidFill>
          <a:effectLst>
            <a:outerShdw blurRad="38100" dist="38100" dir="2700000" algn="tl">
              <a:srgbClr val="000000">
                <a:alpha val="43137"/>
              </a:srgbClr>
            </a:outerShdw>
          </a:effectLst>
          <a:latin typeface="+mn-lt"/>
        </a:defRPr>
      </a:lvl3pPr>
      <a:lvl4pPr marL="1600200" indent="-228600" algn="l" defTabSz="-13873163" rtl="0" eaLnBrk="0" fontAlgn="base" hangingPunct="0">
        <a:lnSpc>
          <a:spcPct val="90000"/>
        </a:lnSpc>
        <a:spcBef>
          <a:spcPct val="30000"/>
        </a:spcBef>
        <a:spcAft>
          <a:spcPct val="0"/>
        </a:spcAft>
        <a:buClr>
          <a:schemeClr val="tx2"/>
        </a:buClr>
        <a:buSzPct val="85000"/>
        <a:buFont typeface="Wingdings 2" pitchFamily="18" charset="2"/>
        <a:buBlip>
          <a:blip r:embed="rId24"/>
        </a:buBlip>
        <a:defRPr sz="1600">
          <a:solidFill>
            <a:schemeClr val="tx1"/>
          </a:solidFill>
          <a:effectLst>
            <a:outerShdw blurRad="38100" dist="38100" dir="2700000" algn="tl">
              <a:srgbClr val="000000">
                <a:alpha val="43137"/>
              </a:srgbClr>
            </a:outerShdw>
          </a:effectLst>
          <a:latin typeface="+mn-lt"/>
        </a:defRPr>
      </a:lvl4pPr>
      <a:lvl5pPr marL="2057400" indent="-228600" algn="l" defTabSz="-13873163" rtl="0" eaLnBrk="0" fontAlgn="base" hangingPunct="0">
        <a:lnSpc>
          <a:spcPct val="90000"/>
        </a:lnSpc>
        <a:spcBef>
          <a:spcPct val="30000"/>
        </a:spcBef>
        <a:spcAft>
          <a:spcPct val="0"/>
        </a:spcAft>
        <a:buClr>
          <a:schemeClr val="tx2"/>
        </a:buClr>
        <a:buSzPct val="85000"/>
        <a:buFont typeface="Wingdings 2" pitchFamily="18" charset="2"/>
        <a:buBlip>
          <a:blip r:embed="rId24"/>
        </a:buBlip>
        <a:defRPr sz="1400">
          <a:solidFill>
            <a:schemeClr val="tx1"/>
          </a:solidFill>
          <a:effectLst>
            <a:outerShdw blurRad="38100" dist="38100" dir="2700000" algn="tl">
              <a:srgbClr val="000000">
                <a:alpha val="43137"/>
              </a:srgbClr>
            </a:outerShdw>
          </a:effectLst>
          <a:latin typeface="+mn-lt"/>
        </a:defRPr>
      </a:lvl5pPr>
      <a:lvl6pPr marL="2514600" indent="-228600" algn="l" defTabSz="114300" eaLnBrk="0" fontAlgn="base" hangingPunct="0">
        <a:lnSpc>
          <a:spcPct val="90000"/>
        </a:lnSpc>
        <a:spcBef>
          <a:spcPct val="30000"/>
        </a:spcBef>
        <a:spcAft>
          <a:spcPct val="0"/>
        </a:spcAft>
        <a:buClr>
          <a:schemeClr val="tx2">
            <a:alpha val="100000"/>
          </a:schemeClr>
        </a:buClr>
        <a:buSzPct val="85000"/>
        <a:buFont typeface="Wingdings 2"/>
        <a:buBlip>
          <a:blip r:embed="rId24"/>
        </a:buBlip>
        <a:defRPr sz="2000">
          <a:solidFill>
            <a:schemeClr val="tx1">
              <a:alpha val="100000"/>
            </a:schemeClr>
          </a:solidFill>
          <a:effectLst>
            <a:outerShdw blurRad="38100" dist="38100" dir="2700000" algn="tl">
              <a:srgbClr val="000000">
                <a:alpha val="43137"/>
              </a:srgbClr>
            </a:outerShdw>
          </a:effectLst>
          <a:latin typeface="+mn-lt"/>
        </a:defRPr>
      </a:lvl6pPr>
      <a:lvl7pPr marL="2971800" indent="-228600" algn="l" defTabSz="114300" eaLnBrk="0" fontAlgn="base" hangingPunct="0">
        <a:lnSpc>
          <a:spcPct val="90000"/>
        </a:lnSpc>
        <a:spcBef>
          <a:spcPct val="30000"/>
        </a:spcBef>
        <a:spcAft>
          <a:spcPct val="0"/>
        </a:spcAft>
        <a:buClr>
          <a:schemeClr val="tx2">
            <a:alpha val="100000"/>
          </a:schemeClr>
        </a:buClr>
        <a:buSzPct val="85000"/>
        <a:buFont typeface="Wingdings 2"/>
        <a:buBlip>
          <a:blip r:embed="rId24"/>
        </a:buBlip>
        <a:defRPr sz="2000">
          <a:solidFill>
            <a:schemeClr val="tx1">
              <a:alpha val="100000"/>
            </a:schemeClr>
          </a:solidFill>
          <a:effectLst>
            <a:outerShdw blurRad="38100" dist="38100" dir="2700000" algn="tl">
              <a:srgbClr val="000000">
                <a:alpha val="43137"/>
              </a:srgbClr>
            </a:outerShdw>
          </a:effectLst>
          <a:latin typeface="+mn-lt"/>
        </a:defRPr>
      </a:lvl7pPr>
      <a:lvl8pPr marL="3429000" indent="-228600" algn="l" defTabSz="114300" eaLnBrk="0" fontAlgn="base" hangingPunct="0">
        <a:lnSpc>
          <a:spcPct val="90000"/>
        </a:lnSpc>
        <a:spcBef>
          <a:spcPct val="30000"/>
        </a:spcBef>
        <a:spcAft>
          <a:spcPct val="0"/>
        </a:spcAft>
        <a:buClr>
          <a:schemeClr val="tx2">
            <a:alpha val="100000"/>
          </a:schemeClr>
        </a:buClr>
        <a:buSzPct val="85000"/>
        <a:buFont typeface="Wingdings 2"/>
        <a:buBlip>
          <a:blip r:embed="rId24"/>
        </a:buBlip>
        <a:defRPr sz="2000">
          <a:solidFill>
            <a:schemeClr val="tx1">
              <a:alpha val="100000"/>
            </a:schemeClr>
          </a:solidFill>
          <a:effectLst>
            <a:outerShdw blurRad="38100" dist="38100" dir="2700000" algn="tl">
              <a:srgbClr val="000000">
                <a:alpha val="43137"/>
              </a:srgbClr>
            </a:outerShdw>
          </a:effectLst>
          <a:latin typeface="+mn-lt"/>
        </a:defRPr>
      </a:lvl8pPr>
      <a:lvl9pPr marL="3886200" indent="-228600" algn="l" defTabSz="114300" eaLnBrk="0" fontAlgn="base" hangingPunct="0">
        <a:lnSpc>
          <a:spcPct val="90000"/>
        </a:lnSpc>
        <a:spcBef>
          <a:spcPct val="30000"/>
        </a:spcBef>
        <a:spcAft>
          <a:spcPct val="0"/>
        </a:spcAft>
        <a:buClr>
          <a:schemeClr val="tx2">
            <a:alpha val="100000"/>
          </a:schemeClr>
        </a:buClr>
        <a:buSzPct val="85000"/>
        <a:buFont typeface="Wingdings 2"/>
        <a:buBlip>
          <a:blip r:embed="rId24"/>
        </a:buBlip>
        <a:defRPr sz="2000">
          <a:solidFill>
            <a:schemeClr val="tx1">
              <a:alpha val="100000"/>
            </a:schemeClr>
          </a:solidFill>
          <a:effectLst>
            <a:outerShdw blurRad="38100" dist="38100" dir="2700000" algn="tl">
              <a:srgbClr val="000000">
                <a:alpha val="43137"/>
              </a:srgbClr>
            </a:outerShdw>
          </a:effectLst>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1.xml.rels><?xml version="1.0" encoding="UTF-8" standalone="yes"?>
<Relationships xmlns="http://schemas.openxmlformats.org/package/2006/relationships"><Relationship Id="rId13" Type="http://schemas.openxmlformats.org/officeDocument/2006/relationships/image" Target="../media/image72.png"/><Relationship Id="rId18" Type="http://schemas.openxmlformats.org/officeDocument/2006/relationships/image" Target="../media/image77.png"/><Relationship Id="rId26" Type="http://schemas.openxmlformats.org/officeDocument/2006/relationships/image" Target="../media/image81.png"/><Relationship Id="rId39" Type="http://schemas.openxmlformats.org/officeDocument/2006/relationships/image" Target="../media/image94.png"/><Relationship Id="rId3" Type="http://schemas.openxmlformats.org/officeDocument/2006/relationships/image" Target="../media/image61.png"/><Relationship Id="rId21" Type="http://schemas.openxmlformats.org/officeDocument/2006/relationships/image" Target="../media/image13.png"/><Relationship Id="rId34" Type="http://schemas.openxmlformats.org/officeDocument/2006/relationships/image" Target="../media/image89.png"/><Relationship Id="rId42" Type="http://schemas.openxmlformats.org/officeDocument/2006/relationships/image" Target="../media/image20.png"/><Relationship Id="rId47" Type="http://schemas.openxmlformats.org/officeDocument/2006/relationships/image" Target="../media/image100.png"/><Relationship Id="rId50" Type="http://schemas.openxmlformats.org/officeDocument/2006/relationships/image" Target="../media/image103.png"/><Relationship Id="rId7" Type="http://schemas.openxmlformats.org/officeDocument/2006/relationships/image" Target="../media/image66.png"/><Relationship Id="rId12" Type="http://schemas.openxmlformats.org/officeDocument/2006/relationships/image" Target="../media/image71.png"/><Relationship Id="rId17" Type="http://schemas.openxmlformats.org/officeDocument/2006/relationships/image" Target="../media/image76.png"/><Relationship Id="rId25"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image" Target="../media/image93.png"/><Relationship Id="rId46" Type="http://schemas.openxmlformats.org/officeDocument/2006/relationships/image" Target="../media/image99.png"/><Relationship Id="rId2" Type="http://schemas.openxmlformats.org/officeDocument/2006/relationships/notesSlide" Target="../notesSlides/notesSlide11.xml"/><Relationship Id="rId16" Type="http://schemas.openxmlformats.org/officeDocument/2006/relationships/image" Target="../media/image75.png"/><Relationship Id="rId20" Type="http://schemas.openxmlformats.org/officeDocument/2006/relationships/image" Target="../media/image79.png"/><Relationship Id="rId29" Type="http://schemas.openxmlformats.org/officeDocument/2006/relationships/image" Target="../media/image84.png"/><Relationship Id="rId41" Type="http://schemas.openxmlformats.org/officeDocument/2006/relationships/image" Target="../media/image95.png"/><Relationship Id="rId1" Type="http://schemas.openxmlformats.org/officeDocument/2006/relationships/slideLayout" Target="../slideLayouts/slideLayout14.xml"/><Relationship Id="rId6" Type="http://schemas.openxmlformats.org/officeDocument/2006/relationships/image" Target="../media/image17.png"/><Relationship Id="rId11" Type="http://schemas.openxmlformats.org/officeDocument/2006/relationships/image" Target="../media/image70.png"/><Relationship Id="rId24" Type="http://schemas.openxmlformats.org/officeDocument/2006/relationships/image" Target="../media/image16.png"/><Relationship Id="rId32" Type="http://schemas.openxmlformats.org/officeDocument/2006/relationships/image" Target="../media/image87.png"/><Relationship Id="rId37" Type="http://schemas.openxmlformats.org/officeDocument/2006/relationships/image" Target="../media/image92.png"/><Relationship Id="rId40" Type="http://schemas.openxmlformats.org/officeDocument/2006/relationships/image" Target="../media/image19.png"/><Relationship Id="rId45" Type="http://schemas.openxmlformats.org/officeDocument/2006/relationships/image" Target="../media/image98.png"/><Relationship Id="rId5" Type="http://schemas.openxmlformats.org/officeDocument/2006/relationships/image" Target="../media/image18.png"/><Relationship Id="rId15" Type="http://schemas.openxmlformats.org/officeDocument/2006/relationships/image" Target="../media/image74.png"/><Relationship Id="rId23" Type="http://schemas.openxmlformats.org/officeDocument/2006/relationships/image" Target="../media/image15.png"/><Relationship Id="rId28" Type="http://schemas.openxmlformats.org/officeDocument/2006/relationships/image" Target="../media/image83.png"/><Relationship Id="rId36" Type="http://schemas.openxmlformats.org/officeDocument/2006/relationships/image" Target="../media/image91.png"/><Relationship Id="rId49" Type="http://schemas.openxmlformats.org/officeDocument/2006/relationships/image" Target="../media/image102.png"/><Relationship Id="rId10" Type="http://schemas.openxmlformats.org/officeDocument/2006/relationships/image" Target="../media/image69.png"/><Relationship Id="rId19" Type="http://schemas.openxmlformats.org/officeDocument/2006/relationships/image" Target="../media/image78.png"/><Relationship Id="rId31" Type="http://schemas.openxmlformats.org/officeDocument/2006/relationships/image" Target="../media/image86.png"/><Relationship Id="rId44" Type="http://schemas.openxmlformats.org/officeDocument/2006/relationships/image" Target="../media/image97.png"/><Relationship Id="rId4" Type="http://schemas.openxmlformats.org/officeDocument/2006/relationships/image" Target="../media/image65.png"/><Relationship Id="rId9" Type="http://schemas.openxmlformats.org/officeDocument/2006/relationships/image" Target="../media/image68.png"/><Relationship Id="rId14" Type="http://schemas.openxmlformats.org/officeDocument/2006/relationships/image" Target="../media/image73.png"/><Relationship Id="rId22" Type="http://schemas.openxmlformats.org/officeDocument/2006/relationships/image" Target="../media/image14.png"/><Relationship Id="rId27" Type="http://schemas.openxmlformats.org/officeDocument/2006/relationships/image" Target="../media/image82.png"/><Relationship Id="rId30" Type="http://schemas.openxmlformats.org/officeDocument/2006/relationships/image" Target="../media/image85.png"/><Relationship Id="rId35" Type="http://schemas.openxmlformats.org/officeDocument/2006/relationships/image" Target="../media/image90.png"/><Relationship Id="rId43" Type="http://schemas.openxmlformats.org/officeDocument/2006/relationships/image" Target="../media/image96.png"/><Relationship Id="rId48" Type="http://schemas.openxmlformats.org/officeDocument/2006/relationships/image" Target="../media/image101.png"/><Relationship Id="rId8" Type="http://schemas.openxmlformats.org/officeDocument/2006/relationships/image" Target="../media/image67.png"/><Relationship Id="rId51"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07.png"/><Relationship Id="rId11" Type="http://schemas.openxmlformats.org/officeDocument/2006/relationships/image" Target="../media/image112.png"/><Relationship Id="rId5" Type="http://schemas.openxmlformats.org/officeDocument/2006/relationships/image" Target="../media/image106.png"/><Relationship Id="rId10" Type="http://schemas.openxmlformats.org/officeDocument/2006/relationships/image" Target="../media/image111.png"/><Relationship Id="rId4" Type="http://schemas.openxmlformats.org/officeDocument/2006/relationships/image" Target="../media/image105.png"/><Relationship Id="rId9" Type="http://schemas.openxmlformats.org/officeDocument/2006/relationships/image" Target="../media/image1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15.png"/><Relationship Id="rId4" Type="http://schemas.openxmlformats.org/officeDocument/2006/relationships/image" Target="../media/image1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4.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5.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1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5.png"/><Relationship Id="rId9" Type="http://schemas.openxmlformats.org/officeDocument/2006/relationships/image" Target="../media/image29.png"/><Relationship Id="rId14"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3.png"/><Relationship Id="rId18" Type="http://schemas.openxmlformats.org/officeDocument/2006/relationships/image" Target="../media/image39.png"/><Relationship Id="rId3" Type="http://schemas.openxmlformats.org/officeDocument/2006/relationships/image" Target="../media/image42.png"/><Relationship Id="rId21" Type="http://schemas.openxmlformats.org/officeDocument/2006/relationships/image" Target="../media/image54.png"/><Relationship Id="rId7" Type="http://schemas.openxmlformats.org/officeDocument/2006/relationships/image" Target="../media/image45.png"/><Relationship Id="rId12" Type="http://schemas.openxmlformats.org/officeDocument/2006/relationships/image" Target="../media/image49.png"/><Relationship Id="rId17" Type="http://schemas.openxmlformats.org/officeDocument/2006/relationships/image" Target="../media/image52.png"/><Relationship Id="rId2" Type="http://schemas.openxmlformats.org/officeDocument/2006/relationships/notesSlide" Target="../notesSlides/notesSlide6.xml"/><Relationship Id="rId16" Type="http://schemas.openxmlformats.org/officeDocument/2006/relationships/image" Target="../media/image51.png"/><Relationship Id="rId20" Type="http://schemas.openxmlformats.org/officeDocument/2006/relationships/image" Target="../media/image37.png"/><Relationship Id="rId1" Type="http://schemas.openxmlformats.org/officeDocument/2006/relationships/slideLayout" Target="../slideLayouts/slideLayout14.xml"/><Relationship Id="rId6" Type="http://schemas.openxmlformats.org/officeDocument/2006/relationships/image" Target="../media/image44.png"/><Relationship Id="rId11" Type="http://schemas.openxmlformats.org/officeDocument/2006/relationships/image" Target="../media/image48.png"/><Relationship Id="rId24" Type="http://schemas.openxmlformats.org/officeDocument/2006/relationships/image" Target="../media/image56.png"/><Relationship Id="rId5" Type="http://schemas.openxmlformats.org/officeDocument/2006/relationships/image" Target="../media/image28.png"/><Relationship Id="rId15" Type="http://schemas.openxmlformats.org/officeDocument/2006/relationships/image" Target="../media/image50.png"/><Relationship Id="rId23" Type="http://schemas.openxmlformats.org/officeDocument/2006/relationships/image" Target="../media/image2.png"/><Relationship Id="rId10" Type="http://schemas.openxmlformats.org/officeDocument/2006/relationships/image" Target="../media/image47.png"/><Relationship Id="rId19" Type="http://schemas.openxmlformats.org/officeDocument/2006/relationships/image" Target="../media/image53.png"/><Relationship Id="rId4" Type="http://schemas.openxmlformats.org/officeDocument/2006/relationships/image" Target="../media/image43.png"/><Relationship Id="rId9" Type="http://schemas.openxmlformats.org/officeDocument/2006/relationships/image" Target="../media/image46.png"/><Relationship Id="rId14" Type="http://schemas.openxmlformats.org/officeDocument/2006/relationships/image" Target="../media/image34.png"/><Relationship Id="rId22" Type="http://schemas.openxmlformats.org/officeDocument/2006/relationships/image" Target="../media/image5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55.png"/><Relationship Id="rId4" Type="http://schemas.openxmlformats.org/officeDocument/2006/relationships/image" Target="../media/image5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2.xml"/><Relationship Id="rId7" Type="http://schemas.openxmlformats.org/officeDocument/2006/relationships/chart" Target="../charts/chart4.xml"/><Relationship Id="rId12"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chart" Target="../charts/chart3.xml"/><Relationship Id="rId11"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chart" Target="../charts/chart7.xml"/><Relationship Id="rId4" Type="http://schemas.openxmlformats.org/officeDocument/2006/relationships/image" Target="../media/image57.png"/><Relationship Id="rId9"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43486" y="2228796"/>
            <a:ext cx="7772400" cy="1500187"/>
          </a:xfrm>
        </p:spPr>
        <p:txBody>
          <a:bodyPr>
            <a:normAutofit/>
          </a:bodyPr>
          <a:lstStyle/>
          <a:p>
            <a:r>
              <a:rPr lang="en-US" sz="4400" b="1" dirty="0" smtClean="0">
                <a:solidFill>
                  <a:schemeClr val="accent6">
                    <a:lumMod val="75000"/>
                  </a:schemeClr>
                </a:solidFill>
                <a:effectLst>
                  <a:outerShdw blurRad="38100" dist="38100" dir="2700000" algn="tl">
                    <a:srgbClr val="000000"/>
                  </a:outerShdw>
                </a:effectLst>
              </a:rPr>
              <a:t>Microsoft Enterprise Search </a:t>
            </a:r>
            <a:endParaRPr lang="en-US" sz="4400" dirty="0">
              <a:solidFill>
                <a:schemeClr val="accent6">
                  <a:lumMod val="75000"/>
                </a:schemeClr>
              </a:solidFill>
            </a:endParaRPr>
          </a:p>
        </p:txBody>
      </p:sp>
      <p:sp>
        <p:nvSpPr>
          <p:cNvPr id="8" name="Text Box 7"/>
          <p:cNvSpPr txBox="1">
            <a:spLocks noGrp="1" noChangeArrowheads="1"/>
          </p:cNvSpPr>
          <p:nvPr>
            <p:ph type="title"/>
          </p:nvPr>
        </p:nvSpPr>
        <p:spPr bwMode="auto">
          <a:xfrm>
            <a:off x="722313" y="4406900"/>
            <a:ext cx="7772400" cy="954107"/>
          </a:xfrm>
          <a:prstGeom prst="rect">
            <a:avLst/>
          </a:prstGeom>
          <a:noFill/>
          <a:ln w="12700">
            <a:noFill/>
            <a:miter lim="800000"/>
            <a:headEnd/>
            <a:tailEnd/>
          </a:ln>
          <a:effectLst/>
        </p:spPr>
        <p:txBody>
          <a:bodyPr>
            <a:spAutoFit/>
          </a:bodyPr>
          <a:lstStyle/>
          <a:p>
            <a:pPr>
              <a:spcBef>
                <a:spcPct val="50000"/>
              </a:spcBef>
              <a:defRPr/>
            </a:pPr>
            <a:r>
              <a:rPr sz="2800" b="1" smtClean="0">
                <a:solidFill>
                  <a:schemeClr val="tx2"/>
                </a:solidFill>
                <a:effectLst>
                  <a:outerShdw blurRad="38100" dist="38100" dir="2700000" algn="tl">
                    <a:srgbClr val="000000"/>
                  </a:outerShdw>
                </a:effectLst>
              </a:rPr>
              <a:t>PETER Nicks</a:t>
            </a:r>
            <a:br>
              <a:rPr sz="2800" b="1" smtClean="0">
                <a:solidFill>
                  <a:schemeClr val="tx2"/>
                </a:solidFill>
                <a:effectLst>
                  <a:outerShdw blurRad="38100" dist="38100" dir="2700000" algn="tl">
                    <a:srgbClr val="000000"/>
                  </a:outerShdw>
                </a:effectLst>
              </a:rPr>
            </a:br>
            <a:r>
              <a:rPr sz="2800" b="1" smtClean="0">
                <a:solidFill>
                  <a:schemeClr val="tx2"/>
                </a:solidFill>
                <a:effectLst>
                  <a:outerShdw blurRad="38100" dist="38100" dir="2700000" algn="tl">
                    <a:srgbClr val="000000"/>
                  </a:outerShdw>
                </a:effectLst>
              </a:rPr>
              <a:t>Product Marketing Manager</a:t>
            </a:r>
            <a:endParaRPr lang="en-US" sz="2800" b="1" dirty="0">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5227638" y="1989138"/>
            <a:ext cx="3916362" cy="3790950"/>
            <a:chOff x="1418" y="1088"/>
            <a:chExt cx="2960" cy="2926"/>
          </a:xfrm>
        </p:grpSpPr>
        <p:pic>
          <p:nvPicPr>
            <p:cNvPr id="306179" name="Picture 3" descr="6-00246-sl01"/>
            <p:cNvPicPr>
              <a:picLocks noChangeAspect="1" noChangeArrowheads="1"/>
            </p:cNvPicPr>
            <p:nvPr/>
          </p:nvPicPr>
          <p:blipFill>
            <a:blip r:embed="rId3"/>
            <a:srcRect/>
            <a:stretch>
              <a:fillRect/>
            </a:stretch>
          </p:blipFill>
          <p:spPr bwMode="auto">
            <a:xfrm>
              <a:off x="1418" y="1088"/>
              <a:ext cx="2960" cy="2926"/>
            </a:xfrm>
            <a:prstGeom prst="rect">
              <a:avLst/>
            </a:prstGeom>
            <a:noFill/>
          </p:spPr>
        </p:pic>
        <p:sp>
          <p:nvSpPr>
            <p:cNvPr id="306180" name="Text Box 4"/>
            <p:cNvSpPr txBox="1">
              <a:spLocks noChangeArrowheads="1"/>
            </p:cNvSpPr>
            <p:nvPr/>
          </p:nvSpPr>
          <p:spPr bwMode="auto">
            <a:xfrm>
              <a:off x="3459" y="2200"/>
              <a:ext cx="919" cy="356"/>
            </a:xfrm>
            <a:prstGeom prst="rect">
              <a:avLst/>
            </a:prstGeom>
            <a:noFill/>
            <a:ln w="12700">
              <a:noFill/>
              <a:miter lim="800000"/>
              <a:headEnd/>
              <a:tailEnd/>
            </a:ln>
            <a:effectLst/>
          </p:spPr>
          <p:txBody>
            <a:bodyPr wrap="none">
              <a:spAutoFit/>
            </a:bodyPr>
            <a:lstStyle/>
            <a:p>
              <a:r>
                <a:rPr lang="en-US" sz="2400" dirty="0" err="1" smtClean="0">
                  <a:effectLst>
                    <a:outerShdw blurRad="38100" dist="38100" dir="2700000" algn="tl">
                      <a:srgbClr val="000000"/>
                    </a:outerShdw>
                  </a:effectLst>
                </a:rPr>
                <a:t>Använd</a:t>
              </a:r>
              <a:endParaRPr lang="en-US" sz="2400" dirty="0">
                <a:effectLst>
                  <a:outerShdw blurRad="38100" dist="38100" dir="2700000" algn="tl">
                    <a:srgbClr val="000000"/>
                  </a:outerShdw>
                </a:effectLst>
              </a:endParaRPr>
            </a:p>
          </p:txBody>
        </p:sp>
        <p:sp>
          <p:nvSpPr>
            <p:cNvPr id="306181" name="Text Box 5"/>
            <p:cNvSpPr txBox="1">
              <a:spLocks noChangeArrowheads="1"/>
            </p:cNvSpPr>
            <p:nvPr/>
          </p:nvSpPr>
          <p:spPr bwMode="auto">
            <a:xfrm>
              <a:off x="2301" y="3320"/>
              <a:ext cx="598" cy="356"/>
            </a:xfrm>
            <a:prstGeom prst="rect">
              <a:avLst/>
            </a:prstGeom>
            <a:noFill/>
            <a:ln w="12700">
              <a:noFill/>
              <a:miter lim="800000"/>
              <a:headEnd/>
              <a:tailEnd/>
            </a:ln>
            <a:effectLst/>
          </p:spPr>
          <p:txBody>
            <a:bodyPr wrap="none">
              <a:spAutoFit/>
            </a:bodyPr>
            <a:lstStyle/>
            <a:p>
              <a:r>
                <a:rPr lang="en-US" sz="2400" dirty="0" err="1" smtClean="0">
                  <a:effectLst>
                    <a:outerShdw blurRad="38100" dist="38100" dir="2700000" algn="tl">
                      <a:srgbClr val="000000"/>
                    </a:outerShdw>
                  </a:effectLst>
                </a:rPr>
                <a:t>Dela</a:t>
              </a:r>
              <a:endParaRPr lang="en-US" sz="2400" dirty="0">
                <a:effectLst>
                  <a:outerShdw blurRad="38100" dist="38100" dir="2700000" algn="tl">
                    <a:srgbClr val="000000"/>
                  </a:outerShdw>
                </a:effectLst>
              </a:endParaRPr>
            </a:p>
          </p:txBody>
        </p:sp>
        <p:sp>
          <p:nvSpPr>
            <p:cNvPr id="306182" name="Text Box 6"/>
            <p:cNvSpPr txBox="1">
              <a:spLocks noChangeArrowheads="1"/>
            </p:cNvSpPr>
            <p:nvPr/>
          </p:nvSpPr>
          <p:spPr bwMode="auto">
            <a:xfrm>
              <a:off x="1928" y="1666"/>
              <a:ext cx="636" cy="356"/>
            </a:xfrm>
            <a:prstGeom prst="rect">
              <a:avLst/>
            </a:prstGeom>
            <a:noFill/>
            <a:ln w="12700">
              <a:noFill/>
              <a:miter lim="800000"/>
              <a:headEnd/>
              <a:tailEnd/>
            </a:ln>
            <a:effectLst/>
          </p:spPr>
          <p:txBody>
            <a:bodyPr wrap="none">
              <a:spAutoFit/>
            </a:bodyPr>
            <a:lstStyle/>
            <a:p>
              <a:r>
                <a:rPr lang="en-US" sz="2400" dirty="0" err="1" smtClean="0">
                  <a:effectLst>
                    <a:outerShdw blurRad="38100" dist="38100" dir="2700000" algn="tl">
                      <a:srgbClr val="000000"/>
                    </a:outerShdw>
                  </a:effectLst>
                </a:rPr>
                <a:t>Hitta</a:t>
              </a:r>
              <a:endParaRPr lang="en-US" sz="2400" dirty="0">
                <a:effectLst>
                  <a:outerShdw blurRad="38100" dist="38100" dir="2700000" algn="tl">
                    <a:srgbClr val="000000"/>
                  </a:outerShdw>
                </a:effectLst>
              </a:endParaRPr>
            </a:p>
          </p:txBody>
        </p:sp>
      </p:grpSp>
      <p:sp>
        <p:nvSpPr>
          <p:cNvPr id="306188" name="Rectangle 12"/>
          <p:cNvSpPr>
            <a:spLocks noGrp="1" noChangeArrowheads="1"/>
          </p:cNvSpPr>
          <p:nvPr>
            <p:ph type="body" idx="1"/>
          </p:nvPr>
        </p:nvSpPr>
        <p:spPr>
          <a:xfrm>
            <a:off x="382588" y="1901825"/>
            <a:ext cx="4991100" cy="4575175"/>
          </a:xfrm>
        </p:spPr>
        <p:txBody>
          <a:bodyPr>
            <a:normAutofit/>
          </a:bodyPr>
          <a:lstStyle/>
          <a:p>
            <a:r>
              <a:rPr lang="en-US" sz="2800" b="1" dirty="0" err="1" smtClean="0">
                <a:solidFill>
                  <a:schemeClr val="tx2"/>
                </a:solidFill>
              </a:rPr>
              <a:t>Hitta</a:t>
            </a:r>
            <a:r>
              <a:rPr lang="en-US" sz="2800" b="1" dirty="0" smtClean="0">
                <a:solidFill>
                  <a:schemeClr val="tx2"/>
                </a:solidFill>
              </a:rPr>
              <a:t> </a:t>
            </a:r>
            <a:r>
              <a:rPr lang="en-US" sz="2800" dirty="0" smtClean="0"/>
              <a:t>information </a:t>
            </a:r>
            <a:r>
              <a:rPr lang="en-US" sz="2800" dirty="0" err="1" smtClean="0"/>
              <a:t>på</a:t>
            </a:r>
            <a:r>
              <a:rPr lang="en-US" sz="2800" dirty="0" smtClean="0"/>
              <a:t> din PC, </a:t>
            </a:r>
            <a:r>
              <a:rPr lang="en-US" sz="2800" dirty="0" err="1" smtClean="0"/>
              <a:t>intranät</a:t>
            </a:r>
            <a:r>
              <a:rPr lang="en-US" sz="2800" dirty="0" smtClean="0"/>
              <a:t> </a:t>
            </a:r>
            <a:r>
              <a:rPr lang="en-US" sz="2800" dirty="0" err="1" smtClean="0"/>
              <a:t>och</a:t>
            </a:r>
            <a:r>
              <a:rPr lang="en-US" sz="2800" dirty="0" smtClean="0"/>
              <a:t> Internet</a:t>
            </a:r>
            <a:r>
              <a:rPr lang="en-US" sz="2800" dirty="0"/>
              <a:t/>
            </a:r>
            <a:br>
              <a:rPr lang="en-US" sz="2800" dirty="0"/>
            </a:br>
            <a:endParaRPr lang="en-US" sz="2800" u="sng" dirty="0"/>
          </a:p>
          <a:p>
            <a:r>
              <a:rPr lang="en-US" sz="2800" b="1" dirty="0" err="1" smtClean="0">
                <a:solidFill>
                  <a:schemeClr val="tx2"/>
                </a:solidFill>
              </a:rPr>
              <a:t>Använd</a:t>
            </a:r>
            <a:r>
              <a:rPr lang="en-US" sz="2800" b="1" dirty="0" smtClean="0">
                <a:solidFill>
                  <a:schemeClr val="tx2"/>
                </a:solidFill>
              </a:rPr>
              <a:t>/</a:t>
            </a:r>
            <a:r>
              <a:rPr lang="en-US" sz="2800" b="1" dirty="0" err="1" smtClean="0">
                <a:solidFill>
                  <a:schemeClr val="tx2"/>
                </a:solidFill>
              </a:rPr>
              <a:t>jobba</a:t>
            </a:r>
            <a:r>
              <a:rPr lang="en-US" sz="2800" b="1" dirty="0" smtClean="0">
                <a:solidFill>
                  <a:schemeClr val="tx2"/>
                </a:solidFill>
              </a:rPr>
              <a:t> med </a:t>
            </a:r>
            <a:r>
              <a:rPr lang="en-US" sz="2800" dirty="0" err="1" smtClean="0"/>
              <a:t>informationen</a:t>
            </a:r>
            <a:r>
              <a:rPr lang="en-US" sz="2800" dirty="0" smtClean="0"/>
              <a:t> </a:t>
            </a:r>
            <a:r>
              <a:rPr lang="en-US" sz="2800" dirty="0" err="1" smtClean="0"/>
              <a:t>i</a:t>
            </a:r>
            <a:r>
              <a:rPr lang="en-US" sz="2800" dirty="0" smtClean="0"/>
              <a:t> </a:t>
            </a:r>
            <a:r>
              <a:rPr lang="en-US" sz="2800" dirty="0" err="1" smtClean="0"/>
              <a:t>produker</a:t>
            </a:r>
            <a:r>
              <a:rPr lang="en-US" sz="2800" dirty="0" smtClean="0"/>
              <a:t> </a:t>
            </a:r>
            <a:r>
              <a:rPr lang="en-US" sz="2800" dirty="0" err="1" smtClean="0"/>
              <a:t>som</a:t>
            </a:r>
            <a:r>
              <a:rPr lang="en-US" sz="2800" dirty="0" smtClean="0"/>
              <a:t> du </a:t>
            </a:r>
            <a:r>
              <a:rPr lang="en-US" sz="2800" dirty="0" err="1" smtClean="0"/>
              <a:t>känner</a:t>
            </a:r>
            <a:r>
              <a:rPr lang="en-US" sz="2800" dirty="0" smtClean="0"/>
              <a:t> </a:t>
            </a:r>
            <a:r>
              <a:rPr lang="en-US" sz="2800" dirty="0" err="1" smtClean="0"/>
              <a:t>igen</a:t>
            </a:r>
            <a:r>
              <a:rPr lang="en-US" sz="2800" dirty="0" smtClean="0"/>
              <a:t>.</a:t>
            </a:r>
            <a:r>
              <a:rPr lang="en-US" sz="2800" dirty="0"/>
              <a:t/>
            </a:r>
            <a:br>
              <a:rPr lang="en-US" sz="2800" dirty="0"/>
            </a:br>
            <a:endParaRPr lang="en-US" sz="2800" u="sng" dirty="0"/>
          </a:p>
          <a:p>
            <a:r>
              <a:rPr lang="en-US" sz="2800" b="1" dirty="0" err="1" smtClean="0">
                <a:solidFill>
                  <a:schemeClr val="tx2"/>
                </a:solidFill>
              </a:rPr>
              <a:t>Dela</a:t>
            </a:r>
            <a:r>
              <a:rPr lang="en-US" sz="2800" b="1" dirty="0" smtClean="0">
                <a:solidFill>
                  <a:schemeClr val="tx2"/>
                </a:solidFill>
              </a:rPr>
              <a:t> </a:t>
            </a:r>
            <a:r>
              <a:rPr lang="en-US" sz="2800" dirty="0" err="1" smtClean="0"/>
              <a:t>informationen</a:t>
            </a:r>
            <a:r>
              <a:rPr lang="en-US" sz="2800" dirty="0" smtClean="0"/>
              <a:t> med </a:t>
            </a:r>
            <a:r>
              <a:rPr lang="en-US" sz="2800" dirty="0" err="1" smtClean="0"/>
              <a:t>kollegor</a:t>
            </a:r>
            <a:r>
              <a:rPr lang="en-US" sz="2800" dirty="0" smtClean="0"/>
              <a:t> </a:t>
            </a:r>
            <a:r>
              <a:rPr lang="en-US" sz="2800" dirty="0" err="1" smtClean="0"/>
              <a:t>och</a:t>
            </a:r>
            <a:r>
              <a:rPr lang="en-US" sz="2800" dirty="0" smtClean="0"/>
              <a:t> </a:t>
            </a:r>
            <a:r>
              <a:rPr lang="en-US" sz="2800" dirty="0" err="1" smtClean="0"/>
              <a:t>grupper</a:t>
            </a:r>
            <a:r>
              <a:rPr lang="en-US" sz="2800" dirty="0" smtClean="0"/>
              <a:t>.</a:t>
            </a:r>
            <a:endParaRPr lang="en-US" sz="2800" dirty="0"/>
          </a:p>
        </p:txBody>
      </p:sp>
      <p:pic>
        <p:nvPicPr>
          <p:cNvPr id="306190" name="Picture 14" descr="cooltools-1"/>
          <p:cNvPicPr>
            <a:picLocks noChangeAspect="1" noChangeArrowheads="1"/>
          </p:cNvPicPr>
          <p:nvPr/>
        </p:nvPicPr>
        <p:blipFill>
          <a:blip r:embed="rId4"/>
          <a:srcRect/>
          <a:stretch>
            <a:fillRect/>
          </a:stretch>
        </p:blipFill>
        <p:spPr bwMode="invGray">
          <a:xfrm>
            <a:off x="382588" y="215900"/>
            <a:ext cx="7358062" cy="649288"/>
          </a:xfrm>
          <a:prstGeom prst="rect">
            <a:avLst/>
          </a:prstGeom>
          <a:noFill/>
          <a:ln w="12700">
            <a:noFill/>
            <a:miter lim="800000"/>
            <a:headEnd/>
            <a:tailEnd/>
          </a:ln>
          <a:effectLst/>
        </p:spPr>
      </p:pic>
      <p:pic>
        <p:nvPicPr>
          <p:cNvPr id="306191" name="Picture 15" descr="cooltools-2"/>
          <p:cNvPicPr>
            <a:picLocks noChangeAspect="1" noChangeArrowheads="1"/>
          </p:cNvPicPr>
          <p:nvPr/>
        </p:nvPicPr>
        <p:blipFill>
          <a:blip r:embed="rId5"/>
          <a:srcRect r="53714"/>
          <a:stretch>
            <a:fillRect/>
          </a:stretch>
        </p:blipFill>
        <p:spPr bwMode="invGray">
          <a:xfrm>
            <a:off x="392113" y="911225"/>
            <a:ext cx="5359400" cy="376238"/>
          </a:xfrm>
          <a:prstGeom prst="rect">
            <a:avLst/>
          </a:prstGeom>
          <a:noFill/>
          <a:ln w="12700">
            <a:noFill/>
            <a:miter lim="800000"/>
            <a:headEnd/>
            <a:tailEnd/>
          </a:ln>
          <a:effectLst/>
        </p:spPr>
      </p:pic>
      <p:pic>
        <p:nvPicPr>
          <p:cNvPr id="306192" name="Picture 16" descr="cooltools-2"/>
          <p:cNvPicPr>
            <a:picLocks noChangeAspect="1" noChangeArrowheads="1"/>
          </p:cNvPicPr>
          <p:nvPr/>
        </p:nvPicPr>
        <p:blipFill>
          <a:blip r:embed="rId5"/>
          <a:srcRect l="46330" r="-288" b="10434"/>
          <a:stretch>
            <a:fillRect/>
          </a:stretch>
        </p:blipFill>
        <p:spPr bwMode="invGray">
          <a:xfrm>
            <a:off x="344488" y="1214438"/>
            <a:ext cx="6246812" cy="338137"/>
          </a:xfrm>
          <a:prstGeom prst="rect">
            <a:avLst/>
          </a:prstGeom>
          <a:noFill/>
          <a:ln w="12700">
            <a:noFill/>
            <a:miter lim="800000"/>
            <a:headEnd/>
            <a:tailEnd/>
          </a:ln>
          <a:effectLst/>
        </p:spPr>
      </p:pic>
      <p:pic>
        <p:nvPicPr>
          <p:cNvPr id="306194" name="Picture 18" descr="MSN icon info button"/>
          <p:cNvPicPr>
            <a:picLocks noChangeAspect="1" noChangeArrowheads="1"/>
          </p:cNvPicPr>
          <p:nvPr/>
        </p:nvPicPr>
        <p:blipFill>
          <a:blip r:embed="rId6"/>
          <a:srcRect/>
          <a:stretch>
            <a:fillRect/>
          </a:stretch>
        </p:blipFill>
        <p:spPr bwMode="auto">
          <a:xfrm>
            <a:off x="6535738" y="3262313"/>
            <a:ext cx="1301750" cy="1235075"/>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62498" name="Picture 2" descr="6-00246-sl01"/>
          <p:cNvPicPr>
            <a:picLocks noChangeAspect="1" noChangeArrowheads="1"/>
          </p:cNvPicPr>
          <p:nvPr/>
        </p:nvPicPr>
        <p:blipFill>
          <a:blip r:embed="rId3"/>
          <a:srcRect/>
          <a:stretch>
            <a:fillRect/>
          </a:stretch>
        </p:blipFill>
        <p:spPr bwMode="auto">
          <a:xfrm>
            <a:off x="2565400" y="1331913"/>
            <a:ext cx="3727450" cy="3684587"/>
          </a:xfrm>
          <a:prstGeom prst="rect">
            <a:avLst/>
          </a:prstGeom>
          <a:noFill/>
        </p:spPr>
      </p:pic>
      <p:grpSp>
        <p:nvGrpSpPr>
          <p:cNvPr id="2" name="Group 3"/>
          <p:cNvGrpSpPr>
            <a:grpSpLocks/>
          </p:cNvGrpSpPr>
          <p:nvPr/>
        </p:nvGrpSpPr>
        <p:grpSpPr bwMode="auto">
          <a:xfrm>
            <a:off x="5946775" y="1023938"/>
            <a:ext cx="2887663" cy="4319587"/>
            <a:chOff x="3746" y="645"/>
            <a:chExt cx="1819" cy="2721"/>
          </a:xfrm>
        </p:grpSpPr>
        <p:pic>
          <p:nvPicPr>
            <p:cNvPr id="362500" name="Picture 4" descr="6-00246-s10-redbox"/>
            <p:cNvPicPr>
              <a:picLocks noChangeAspect="1" noChangeArrowheads="1"/>
            </p:cNvPicPr>
            <p:nvPr/>
          </p:nvPicPr>
          <p:blipFill>
            <a:blip r:embed="rId4"/>
            <a:srcRect/>
            <a:stretch>
              <a:fillRect/>
            </a:stretch>
          </p:blipFill>
          <p:spPr bwMode="auto">
            <a:xfrm>
              <a:off x="3746" y="645"/>
              <a:ext cx="1819" cy="2721"/>
            </a:xfrm>
            <a:prstGeom prst="rect">
              <a:avLst/>
            </a:prstGeom>
            <a:noFill/>
          </p:spPr>
        </p:pic>
        <p:pic>
          <p:nvPicPr>
            <p:cNvPr id="362501" name="Picture 5" descr="6-00246-s10-intranet"/>
            <p:cNvPicPr>
              <a:picLocks noChangeAspect="1" noChangeArrowheads="1"/>
            </p:cNvPicPr>
            <p:nvPr/>
          </p:nvPicPr>
          <p:blipFill>
            <a:blip r:embed="rId5"/>
            <a:srcRect/>
            <a:stretch>
              <a:fillRect/>
            </a:stretch>
          </p:blipFill>
          <p:spPr bwMode="auto">
            <a:xfrm>
              <a:off x="3880" y="753"/>
              <a:ext cx="613" cy="143"/>
            </a:xfrm>
            <a:prstGeom prst="rect">
              <a:avLst/>
            </a:prstGeom>
            <a:noFill/>
          </p:spPr>
        </p:pic>
      </p:grpSp>
      <p:grpSp>
        <p:nvGrpSpPr>
          <p:cNvPr id="3" name="Group 95"/>
          <p:cNvGrpSpPr>
            <a:grpSpLocks/>
          </p:cNvGrpSpPr>
          <p:nvPr/>
        </p:nvGrpSpPr>
        <p:grpSpPr bwMode="auto">
          <a:xfrm>
            <a:off x="6013450" y="1476375"/>
            <a:ext cx="2749550" cy="1784350"/>
            <a:chOff x="5903" y="777"/>
            <a:chExt cx="1732" cy="1124"/>
          </a:xfrm>
        </p:grpSpPr>
        <p:pic>
          <p:nvPicPr>
            <p:cNvPr id="362592" name="Picture 96" descr="6-00246-s09-redbox"/>
            <p:cNvPicPr>
              <a:picLocks noChangeAspect="1" noChangeArrowheads="1"/>
            </p:cNvPicPr>
            <p:nvPr/>
          </p:nvPicPr>
          <p:blipFill>
            <a:blip r:embed="rId6"/>
            <a:srcRect/>
            <a:stretch>
              <a:fillRect/>
            </a:stretch>
          </p:blipFill>
          <p:spPr bwMode="auto">
            <a:xfrm>
              <a:off x="5903" y="777"/>
              <a:ext cx="1732" cy="1124"/>
            </a:xfrm>
            <a:prstGeom prst="rect">
              <a:avLst/>
            </a:prstGeom>
            <a:noFill/>
          </p:spPr>
        </p:pic>
        <p:pic>
          <p:nvPicPr>
            <p:cNvPr id="362593" name="Picture 20"/>
            <p:cNvPicPr>
              <a:picLocks noChangeAspect="1" noChangeArrowheads="1"/>
            </p:cNvPicPr>
            <p:nvPr/>
          </p:nvPicPr>
          <p:blipFill>
            <a:blip r:embed="rId7"/>
            <a:srcRect/>
            <a:stretch>
              <a:fillRect/>
            </a:stretch>
          </p:blipFill>
          <p:spPr bwMode="auto">
            <a:xfrm>
              <a:off x="7022" y="1688"/>
              <a:ext cx="495" cy="113"/>
            </a:xfrm>
            <a:prstGeom prst="rect">
              <a:avLst/>
            </a:prstGeom>
            <a:noFill/>
            <a:ln w="9525">
              <a:noFill/>
              <a:miter lim="800000"/>
              <a:headEnd/>
              <a:tailEnd/>
            </a:ln>
          </p:spPr>
        </p:pic>
        <p:pic>
          <p:nvPicPr>
            <p:cNvPr id="362594" name="Picture 22"/>
            <p:cNvPicPr>
              <a:picLocks noChangeAspect="1" noChangeArrowheads="1"/>
            </p:cNvPicPr>
            <p:nvPr/>
          </p:nvPicPr>
          <p:blipFill>
            <a:blip r:embed="rId8" cstate="print"/>
            <a:srcRect/>
            <a:stretch>
              <a:fillRect/>
            </a:stretch>
          </p:blipFill>
          <p:spPr bwMode="auto">
            <a:xfrm>
              <a:off x="6485" y="1380"/>
              <a:ext cx="460" cy="79"/>
            </a:xfrm>
            <a:prstGeom prst="rect">
              <a:avLst/>
            </a:prstGeom>
            <a:noFill/>
            <a:ln w="9525">
              <a:noFill/>
              <a:miter lim="800000"/>
              <a:headEnd/>
              <a:tailEnd/>
            </a:ln>
          </p:spPr>
        </p:pic>
        <p:pic>
          <p:nvPicPr>
            <p:cNvPr id="362595" name="Picture 23"/>
            <p:cNvPicPr>
              <a:picLocks noChangeAspect="1" noChangeArrowheads="1"/>
            </p:cNvPicPr>
            <p:nvPr/>
          </p:nvPicPr>
          <p:blipFill>
            <a:blip r:embed="rId9"/>
            <a:srcRect/>
            <a:stretch>
              <a:fillRect/>
            </a:stretch>
          </p:blipFill>
          <p:spPr bwMode="auto">
            <a:xfrm>
              <a:off x="6732" y="1057"/>
              <a:ext cx="422" cy="221"/>
            </a:xfrm>
            <a:prstGeom prst="rect">
              <a:avLst/>
            </a:prstGeom>
            <a:noFill/>
            <a:ln w="9525">
              <a:noFill/>
              <a:miter lim="800000"/>
              <a:headEnd/>
              <a:tailEnd/>
            </a:ln>
          </p:spPr>
        </p:pic>
        <p:pic>
          <p:nvPicPr>
            <p:cNvPr id="362596" name="Picture 26"/>
            <p:cNvPicPr>
              <a:picLocks noChangeAspect="1" noChangeArrowheads="1"/>
            </p:cNvPicPr>
            <p:nvPr/>
          </p:nvPicPr>
          <p:blipFill>
            <a:blip r:embed="rId10" cstate="print">
              <a:lum contrast="24000"/>
            </a:blip>
            <a:srcRect/>
            <a:stretch>
              <a:fillRect/>
            </a:stretch>
          </p:blipFill>
          <p:spPr bwMode="auto">
            <a:xfrm>
              <a:off x="7177" y="1081"/>
              <a:ext cx="327" cy="539"/>
            </a:xfrm>
            <a:prstGeom prst="rect">
              <a:avLst/>
            </a:prstGeom>
            <a:noFill/>
            <a:ln w="9525">
              <a:noFill/>
              <a:miter lim="800000"/>
              <a:headEnd/>
              <a:tailEnd/>
            </a:ln>
          </p:spPr>
        </p:pic>
        <p:pic>
          <p:nvPicPr>
            <p:cNvPr id="362597" name="Picture 46"/>
            <p:cNvPicPr>
              <a:picLocks noChangeAspect="1" noChangeArrowheads="1"/>
            </p:cNvPicPr>
            <p:nvPr/>
          </p:nvPicPr>
          <p:blipFill>
            <a:blip r:embed="rId11"/>
            <a:srcRect/>
            <a:stretch>
              <a:fillRect/>
            </a:stretch>
          </p:blipFill>
          <p:spPr bwMode="auto">
            <a:xfrm>
              <a:off x="6841" y="1508"/>
              <a:ext cx="187" cy="187"/>
            </a:xfrm>
            <a:prstGeom prst="rect">
              <a:avLst/>
            </a:prstGeom>
            <a:noFill/>
            <a:ln w="9525">
              <a:noFill/>
              <a:miter lim="800000"/>
              <a:headEnd/>
              <a:tailEnd/>
            </a:ln>
          </p:spPr>
        </p:pic>
        <p:pic>
          <p:nvPicPr>
            <p:cNvPr id="362598" name="Picture 102" descr="Division-p"/>
            <p:cNvPicPr>
              <a:picLocks noChangeAspect="1" noChangeArrowheads="1"/>
            </p:cNvPicPr>
            <p:nvPr/>
          </p:nvPicPr>
          <p:blipFill>
            <a:blip r:embed="rId12" cstate="print"/>
            <a:srcRect/>
            <a:stretch>
              <a:fillRect/>
            </a:stretch>
          </p:blipFill>
          <p:spPr bwMode="auto">
            <a:xfrm>
              <a:off x="5991" y="1078"/>
              <a:ext cx="463" cy="445"/>
            </a:xfrm>
            <a:prstGeom prst="rect">
              <a:avLst/>
            </a:prstGeom>
            <a:noFill/>
          </p:spPr>
        </p:pic>
        <p:grpSp>
          <p:nvGrpSpPr>
            <p:cNvPr id="4" name="Group 103"/>
            <p:cNvGrpSpPr>
              <a:grpSpLocks/>
            </p:cNvGrpSpPr>
            <p:nvPr/>
          </p:nvGrpSpPr>
          <p:grpSpPr bwMode="auto">
            <a:xfrm>
              <a:off x="6478" y="1530"/>
              <a:ext cx="288" cy="254"/>
              <a:chOff x="4310" y="1674"/>
              <a:chExt cx="288" cy="254"/>
            </a:xfrm>
          </p:grpSpPr>
          <p:pic>
            <p:nvPicPr>
              <p:cNvPr id="362600" name="Picture 17"/>
              <p:cNvPicPr>
                <a:picLocks noChangeAspect="1" noChangeArrowheads="1"/>
              </p:cNvPicPr>
              <p:nvPr/>
            </p:nvPicPr>
            <p:blipFill>
              <a:blip r:embed="rId13" cstate="print"/>
              <a:srcRect/>
              <a:stretch>
                <a:fillRect/>
              </a:stretch>
            </p:blipFill>
            <p:spPr bwMode="auto">
              <a:xfrm>
                <a:off x="4435" y="1684"/>
                <a:ext cx="163" cy="193"/>
              </a:xfrm>
              <a:prstGeom prst="rect">
                <a:avLst/>
              </a:prstGeom>
              <a:noFill/>
              <a:ln w="9525">
                <a:noFill/>
                <a:miter lim="800000"/>
                <a:headEnd/>
                <a:tailEnd/>
              </a:ln>
            </p:spPr>
          </p:pic>
          <p:pic>
            <p:nvPicPr>
              <p:cNvPr id="362601" name="Picture 17"/>
              <p:cNvPicPr>
                <a:picLocks noChangeAspect="1" noChangeArrowheads="1"/>
              </p:cNvPicPr>
              <p:nvPr/>
            </p:nvPicPr>
            <p:blipFill>
              <a:blip r:embed="rId13" cstate="print"/>
              <a:srcRect/>
              <a:stretch>
                <a:fillRect/>
              </a:stretch>
            </p:blipFill>
            <p:spPr bwMode="auto">
              <a:xfrm>
                <a:off x="4310" y="1674"/>
                <a:ext cx="163" cy="193"/>
              </a:xfrm>
              <a:prstGeom prst="rect">
                <a:avLst/>
              </a:prstGeom>
              <a:noFill/>
              <a:ln w="9525">
                <a:noFill/>
                <a:miter lim="800000"/>
                <a:headEnd/>
                <a:tailEnd/>
              </a:ln>
            </p:spPr>
          </p:pic>
          <p:pic>
            <p:nvPicPr>
              <p:cNvPr id="362602" name="Picture 17"/>
              <p:cNvPicPr>
                <a:picLocks noChangeAspect="1" noChangeArrowheads="1"/>
              </p:cNvPicPr>
              <p:nvPr/>
            </p:nvPicPr>
            <p:blipFill>
              <a:blip r:embed="rId13" cstate="print"/>
              <a:srcRect/>
              <a:stretch>
                <a:fillRect/>
              </a:stretch>
            </p:blipFill>
            <p:spPr bwMode="auto">
              <a:xfrm>
                <a:off x="4356" y="1735"/>
                <a:ext cx="163" cy="193"/>
              </a:xfrm>
              <a:prstGeom prst="rect">
                <a:avLst/>
              </a:prstGeom>
              <a:noFill/>
              <a:ln w="9525">
                <a:noFill/>
                <a:miter lim="800000"/>
                <a:headEnd/>
                <a:tailEnd/>
              </a:ln>
            </p:spPr>
          </p:pic>
        </p:grpSp>
        <p:pic>
          <p:nvPicPr>
            <p:cNvPr id="362603" name="Picture 107" descr="6-00246-master-jj-copy"/>
            <p:cNvPicPr>
              <a:picLocks noChangeAspect="1" noChangeArrowheads="1"/>
            </p:cNvPicPr>
            <p:nvPr/>
          </p:nvPicPr>
          <p:blipFill>
            <a:blip r:embed="rId14"/>
            <a:srcRect/>
            <a:stretch>
              <a:fillRect/>
            </a:stretch>
          </p:blipFill>
          <p:spPr bwMode="auto">
            <a:xfrm>
              <a:off x="6000" y="875"/>
              <a:ext cx="979" cy="144"/>
            </a:xfrm>
            <a:prstGeom prst="rect">
              <a:avLst/>
            </a:prstGeom>
            <a:noFill/>
          </p:spPr>
        </p:pic>
      </p:grpSp>
      <p:grpSp>
        <p:nvGrpSpPr>
          <p:cNvPr id="5" name="Group 30"/>
          <p:cNvGrpSpPr>
            <a:grpSpLocks/>
          </p:cNvGrpSpPr>
          <p:nvPr/>
        </p:nvGrpSpPr>
        <p:grpSpPr bwMode="auto">
          <a:xfrm>
            <a:off x="6021388" y="3311525"/>
            <a:ext cx="2751137" cy="1763713"/>
            <a:chOff x="3747" y="2055"/>
            <a:chExt cx="1733" cy="1111"/>
          </a:xfrm>
        </p:grpSpPr>
        <p:pic>
          <p:nvPicPr>
            <p:cNvPr id="362527" name="Picture 31" descr="6-00246-s09-purplebox"/>
            <p:cNvPicPr>
              <a:picLocks noChangeAspect="1" noChangeArrowheads="1"/>
            </p:cNvPicPr>
            <p:nvPr/>
          </p:nvPicPr>
          <p:blipFill>
            <a:blip r:embed="rId15"/>
            <a:srcRect/>
            <a:stretch>
              <a:fillRect/>
            </a:stretch>
          </p:blipFill>
          <p:spPr bwMode="auto">
            <a:xfrm>
              <a:off x="3747" y="2055"/>
              <a:ext cx="1733" cy="1111"/>
            </a:xfrm>
            <a:prstGeom prst="rect">
              <a:avLst/>
            </a:prstGeom>
            <a:noFill/>
          </p:spPr>
        </p:pic>
        <p:pic>
          <p:nvPicPr>
            <p:cNvPr id="362528" name="Picture 32" descr="6-00246-s09-people"/>
            <p:cNvPicPr>
              <a:picLocks noChangeAspect="1" noChangeArrowheads="1"/>
            </p:cNvPicPr>
            <p:nvPr/>
          </p:nvPicPr>
          <p:blipFill>
            <a:blip r:embed="rId16"/>
            <a:srcRect/>
            <a:stretch>
              <a:fillRect/>
            </a:stretch>
          </p:blipFill>
          <p:spPr bwMode="auto">
            <a:xfrm>
              <a:off x="3849" y="2147"/>
              <a:ext cx="1341" cy="176"/>
            </a:xfrm>
            <a:prstGeom prst="rect">
              <a:avLst/>
            </a:prstGeom>
            <a:noFill/>
          </p:spPr>
        </p:pic>
        <p:pic>
          <p:nvPicPr>
            <p:cNvPr id="362529" name="Picture 42"/>
            <p:cNvPicPr>
              <a:picLocks noChangeAspect="1" noChangeArrowheads="1"/>
            </p:cNvPicPr>
            <p:nvPr/>
          </p:nvPicPr>
          <p:blipFill>
            <a:blip r:embed="rId17">
              <a:lum contrast="30000"/>
            </a:blip>
            <a:srcRect/>
            <a:stretch>
              <a:fillRect/>
            </a:stretch>
          </p:blipFill>
          <p:spPr bwMode="auto">
            <a:xfrm>
              <a:off x="4188" y="2456"/>
              <a:ext cx="384" cy="454"/>
            </a:xfrm>
            <a:prstGeom prst="rect">
              <a:avLst/>
            </a:prstGeom>
            <a:noFill/>
            <a:ln w="9525">
              <a:noFill/>
              <a:miter lim="800000"/>
              <a:headEnd/>
              <a:tailEnd/>
            </a:ln>
          </p:spPr>
        </p:pic>
        <p:grpSp>
          <p:nvGrpSpPr>
            <p:cNvPr id="6" name="Group 34"/>
            <p:cNvGrpSpPr>
              <a:grpSpLocks/>
            </p:cNvGrpSpPr>
            <p:nvPr/>
          </p:nvGrpSpPr>
          <p:grpSpPr bwMode="auto">
            <a:xfrm>
              <a:off x="4696" y="2356"/>
              <a:ext cx="545" cy="618"/>
              <a:chOff x="1506" y="3106"/>
              <a:chExt cx="609" cy="734"/>
            </a:xfrm>
          </p:grpSpPr>
          <p:pic>
            <p:nvPicPr>
              <p:cNvPr id="362531" name="Picture 35" descr="buddy3"/>
              <p:cNvPicPr>
                <a:picLocks noChangeAspect="1" noChangeArrowheads="1"/>
              </p:cNvPicPr>
              <p:nvPr/>
            </p:nvPicPr>
            <p:blipFill>
              <a:blip r:embed="rId18">
                <a:lum bright="6000" contrast="6000"/>
              </a:blip>
              <a:srcRect/>
              <a:stretch>
                <a:fillRect/>
              </a:stretch>
            </p:blipFill>
            <p:spPr bwMode="auto">
              <a:xfrm>
                <a:off x="1731" y="3106"/>
                <a:ext cx="384" cy="490"/>
              </a:xfrm>
              <a:prstGeom prst="rect">
                <a:avLst/>
              </a:prstGeom>
              <a:noFill/>
            </p:spPr>
          </p:pic>
          <p:pic>
            <p:nvPicPr>
              <p:cNvPr id="362532" name="Picture 36" descr="buddy5"/>
              <p:cNvPicPr>
                <a:picLocks noChangeAspect="1" noChangeArrowheads="1"/>
              </p:cNvPicPr>
              <p:nvPr/>
            </p:nvPicPr>
            <p:blipFill>
              <a:blip r:embed="rId19">
                <a:lum bright="6000" contrast="6000"/>
              </a:blip>
              <a:srcRect/>
              <a:stretch>
                <a:fillRect/>
              </a:stretch>
            </p:blipFill>
            <p:spPr bwMode="auto">
              <a:xfrm>
                <a:off x="1506" y="3226"/>
                <a:ext cx="377" cy="490"/>
              </a:xfrm>
              <a:prstGeom prst="rect">
                <a:avLst/>
              </a:prstGeom>
              <a:noFill/>
            </p:spPr>
          </p:pic>
          <p:pic>
            <p:nvPicPr>
              <p:cNvPr id="362533" name="Picture 37" descr="buddy2"/>
              <p:cNvPicPr>
                <a:picLocks noChangeAspect="1" noChangeArrowheads="1"/>
              </p:cNvPicPr>
              <p:nvPr/>
            </p:nvPicPr>
            <p:blipFill>
              <a:blip r:embed="rId20">
                <a:lum bright="6000" contrast="6000"/>
              </a:blip>
              <a:srcRect/>
              <a:stretch>
                <a:fillRect/>
              </a:stretch>
            </p:blipFill>
            <p:spPr bwMode="auto">
              <a:xfrm>
                <a:off x="1710" y="3346"/>
                <a:ext cx="377" cy="494"/>
              </a:xfrm>
              <a:prstGeom prst="rect">
                <a:avLst/>
              </a:prstGeom>
              <a:noFill/>
            </p:spPr>
          </p:pic>
        </p:grpSp>
      </p:grpSp>
      <p:grpSp>
        <p:nvGrpSpPr>
          <p:cNvPr id="7" name="Group 6"/>
          <p:cNvGrpSpPr>
            <a:grpSpLocks/>
          </p:cNvGrpSpPr>
          <p:nvPr/>
        </p:nvGrpSpPr>
        <p:grpSpPr bwMode="auto">
          <a:xfrm>
            <a:off x="3100388" y="2336800"/>
            <a:ext cx="2744787" cy="1744663"/>
            <a:chOff x="1953" y="1472"/>
            <a:chExt cx="1729" cy="1099"/>
          </a:xfrm>
        </p:grpSpPr>
        <p:pic>
          <p:nvPicPr>
            <p:cNvPr id="362503" name="Picture 7" descr="6-00246-s09-goldbox"/>
            <p:cNvPicPr>
              <a:picLocks noChangeAspect="1" noChangeArrowheads="1"/>
            </p:cNvPicPr>
            <p:nvPr/>
          </p:nvPicPr>
          <p:blipFill>
            <a:blip r:embed="rId21"/>
            <a:srcRect/>
            <a:stretch>
              <a:fillRect/>
            </a:stretch>
          </p:blipFill>
          <p:spPr bwMode="auto">
            <a:xfrm>
              <a:off x="1953" y="1472"/>
              <a:ext cx="1729" cy="1099"/>
            </a:xfrm>
            <a:prstGeom prst="rect">
              <a:avLst/>
            </a:prstGeom>
            <a:noFill/>
          </p:spPr>
        </p:pic>
        <p:pic>
          <p:nvPicPr>
            <p:cNvPr id="362504" name="Picture 8" descr="6-00246-s09-desktop"/>
            <p:cNvPicPr>
              <a:picLocks noChangeAspect="1" noChangeArrowheads="1"/>
            </p:cNvPicPr>
            <p:nvPr/>
          </p:nvPicPr>
          <p:blipFill>
            <a:blip r:embed="rId22"/>
            <a:srcRect/>
            <a:stretch>
              <a:fillRect/>
            </a:stretch>
          </p:blipFill>
          <p:spPr bwMode="auto">
            <a:xfrm>
              <a:off x="2067" y="1564"/>
              <a:ext cx="553" cy="174"/>
            </a:xfrm>
            <a:prstGeom prst="rect">
              <a:avLst/>
            </a:prstGeom>
            <a:noFill/>
          </p:spPr>
        </p:pic>
      </p:grpSp>
      <p:grpSp>
        <p:nvGrpSpPr>
          <p:cNvPr id="8" name="Group 38"/>
          <p:cNvGrpSpPr>
            <a:grpSpLocks/>
          </p:cNvGrpSpPr>
          <p:nvPr/>
        </p:nvGrpSpPr>
        <p:grpSpPr bwMode="auto">
          <a:xfrm>
            <a:off x="180975" y="2354263"/>
            <a:ext cx="2744788" cy="1771650"/>
            <a:chOff x="114" y="1483"/>
            <a:chExt cx="1729" cy="1116"/>
          </a:xfrm>
        </p:grpSpPr>
        <p:pic>
          <p:nvPicPr>
            <p:cNvPr id="362535" name="Picture 39" descr="6-00246-s09-greenbox"/>
            <p:cNvPicPr>
              <a:picLocks noChangeAspect="1" noChangeArrowheads="1"/>
            </p:cNvPicPr>
            <p:nvPr/>
          </p:nvPicPr>
          <p:blipFill>
            <a:blip r:embed="rId23"/>
            <a:srcRect/>
            <a:stretch>
              <a:fillRect/>
            </a:stretch>
          </p:blipFill>
          <p:spPr bwMode="auto">
            <a:xfrm>
              <a:off x="114" y="1483"/>
              <a:ext cx="1729" cy="1116"/>
            </a:xfrm>
            <a:prstGeom prst="rect">
              <a:avLst/>
            </a:prstGeom>
            <a:noFill/>
          </p:spPr>
        </p:pic>
        <p:pic>
          <p:nvPicPr>
            <p:cNvPr id="362536" name="Picture 40" descr="6-00246-s09-web"/>
            <p:cNvPicPr>
              <a:picLocks noChangeAspect="1" noChangeArrowheads="1"/>
            </p:cNvPicPr>
            <p:nvPr/>
          </p:nvPicPr>
          <p:blipFill>
            <a:blip r:embed="rId24"/>
            <a:srcRect/>
            <a:stretch>
              <a:fillRect/>
            </a:stretch>
          </p:blipFill>
          <p:spPr bwMode="auto">
            <a:xfrm>
              <a:off x="248" y="1598"/>
              <a:ext cx="314" cy="146"/>
            </a:xfrm>
            <a:prstGeom prst="rect">
              <a:avLst/>
            </a:prstGeom>
            <a:noFill/>
          </p:spPr>
        </p:pic>
      </p:grpSp>
      <p:grpSp>
        <p:nvGrpSpPr>
          <p:cNvPr id="9" name="Group 59"/>
          <p:cNvGrpSpPr>
            <a:grpSpLocks/>
          </p:cNvGrpSpPr>
          <p:nvPr/>
        </p:nvGrpSpPr>
        <p:grpSpPr bwMode="auto">
          <a:xfrm>
            <a:off x="6013450" y="2287588"/>
            <a:ext cx="2749550" cy="1784350"/>
            <a:chOff x="143" y="2300"/>
            <a:chExt cx="1732" cy="1124"/>
          </a:xfrm>
        </p:grpSpPr>
        <p:pic>
          <p:nvPicPr>
            <p:cNvPr id="362556" name="Picture 60" descr="6-00246-s09-redbox"/>
            <p:cNvPicPr>
              <a:picLocks noChangeAspect="1" noChangeArrowheads="1"/>
            </p:cNvPicPr>
            <p:nvPr/>
          </p:nvPicPr>
          <p:blipFill>
            <a:blip r:embed="rId6"/>
            <a:srcRect/>
            <a:stretch>
              <a:fillRect/>
            </a:stretch>
          </p:blipFill>
          <p:spPr bwMode="auto">
            <a:xfrm>
              <a:off x="143" y="2300"/>
              <a:ext cx="1732" cy="1124"/>
            </a:xfrm>
            <a:prstGeom prst="rect">
              <a:avLst/>
            </a:prstGeom>
            <a:noFill/>
          </p:spPr>
        </p:pic>
        <p:pic>
          <p:nvPicPr>
            <p:cNvPr id="362557" name="Picture 61" descr="6-00246-s10-intranet"/>
            <p:cNvPicPr>
              <a:picLocks noChangeAspect="1" noChangeArrowheads="1"/>
            </p:cNvPicPr>
            <p:nvPr/>
          </p:nvPicPr>
          <p:blipFill>
            <a:blip r:embed="rId5"/>
            <a:srcRect/>
            <a:stretch>
              <a:fillRect/>
            </a:stretch>
          </p:blipFill>
          <p:spPr bwMode="auto">
            <a:xfrm>
              <a:off x="267" y="2406"/>
              <a:ext cx="627" cy="146"/>
            </a:xfrm>
            <a:prstGeom prst="rect">
              <a:avLst/>
            </a:prstGeom>
            <a:noFill/>
          </p:spPr>
        </p:pic>
        <p:pic>
          <p:nvPicPr>
            <p:cNvPr id="362558" name="Picture 26"/>
            <p:cNvPicPr>
              <a:picLocks noChangeAspect="1" noChangeArrowheads="1"/>
            </p:cNvPicPr>
            <p:nvPr/>
          </p:nvPicPr>
          <p:blipFill>
            <a:blip r:embed="rId25" cstate="print">
              <a:lum contrast="24000"/>
            </a:blip>
            <a:srcRect/>
            <a:stretch>
              <a:fillRect/>
            </a:stretch>
          </p:blipFill>
          <p:spPr bwMode="auto">
            <a:xfrm>
              <a:off x="1457" y="2859"/>
              <a:ext cx="277" cy="442"/>
            </a:xfrm>
            <a:prstGeom prst="rect">
              <a:avLst/>
            </a:prstGeom>
            <a:noFill/>
            <a:ln w="9525">
              <a:noFill/>
              <a:miter lim="800000"/>
              <a:headEnd/>
              <a:tailEnd/>
            </a:ln>
          </p:spPr>
        </p:pic>
        <p:pic>
          <p:nvPicPr>
            <p:cNvPr id="362559" name="Picture 63" descr="Division-p"/>
            <p:cNvPicPr>
              <a:picLocks noChangeAspect="1" noChangeArrowheads="1"/>
            </p:cNvPicPr>
            <p:nvPr/>
          </p:nvPicPr>
          <p:blipFill>
            <a:blip r:embed="rId26"/>
            <a:srcRect/>
            <a:stretch>
              <a:fillRect/>
            </a:stretch>
          </p:blipFill>
          <p:spPr bwMode="auto">
            <a:xfrm>
              <a:off x="323" y="2596"/>
              <a:ext cx="626" cy="583"/>
            </a:xfrm>
            <a:prstGeom prst="rect">
              <a:avLst/>
            </a:prstGeom>
            <a:noFill/>
          </p:spPr>
        </p:pic>
        <p:grpSp>
          <p:nvGrpSpPr>
            <p:cNvPr id="10" name="Group 64"/>
            <p:cNvGrpSpPr>
              <a:grpSpLocks/>
            </p:cNvGrpSpPr>
            <p:nvPr/>
          </p:nvGrpSpPr>
          <p:grpSpPr bwMode="auto">
            <a:xfrm>
              <a:off x="967" y="2555"/>
              <a:ext cx="350" cy="366"/>
              <a:chOff x="1506" y="3106"/>
              <a:chExt cx="609" cy="734"/>
            </a:xfrm>
          </p:grpSpPr>
          <p:pic>
            <p:nvPicPr>
              <p:cNvPr id="362561" name="Picture 65" descr="buddy3"/>
              <p:cNvPicPr>
                <a:picLocks noChangeAspect="1" noChangeArrowheads="1"/>
              </p:cNvPicPr>
              <p:nvPr/>
            </p:nvPicPr>
            <p:blipFill>
              <a:blip r:embed="rId27" cstate="print">
                <a:lum bright="6000" contrast="6000"/>
              </a:blip>
              <a:srcRect/>
              <a:stretch>
                <a:fillRect/>
              </a:stretch>
            </p:blipFill>
            <p:spPr bwMode="auto">
              <a:xfrm>
                <a:off x="1731" y="3106"/>
                <a:ext cx="384" cy="490"/>
              </a:xfrm>
              <a:prstGeom prst="rect">
                <a:avLst/>
              </a:prstGeom>
              <a:noFill/>
            </p:spPr>
          </p:pic>
          <p:pic>
            <p:nvPicPr>
              <p:cNvPr id="362562" name="Picture 66" descr="buddy5"/>
              <p:cNvPicPr>
                <a:picLocks noChangeAspect="1" noChangeArrowheads="1"/>
              </p:cNvPicPr>
              <p:nvPr/>
            </p:nvPicPr>
            <p:blipFill>
              <a:blip r:embed="rId28" cstate="print">
                <a:lum bright="6000" contrast="6000"/>
              </a:blip>
              <a:srcRect/>
              <a:stretch>
                <a:fillRect/>
              </a:stretch>
            </p:blipFill>
            <p:spPr bwMode="auto">
              <a:xfrm>
                <a:off x="1506" y="3226"/>
                <a:ext cx="377" cy="490"/>
              </a:xfrm>
              <a:prstGeom prst="rect">
                <a:avLst/>
              </a:prstGeom>
              <a:noFill/>
            </p:spPr>
          </p:pic>
          <p:pic>
            <p:nvPicPr>
              <p:cNvPr id="362563" name="Picture 67" descr="buddy2"/>
              <p:cNvPicPr>
                <a:picLocks noChangeAspect="1" noChangeArrowheads="1"/>
              </p:cNvPicPr>
              <p:nvPr/>
            </p:nvPicPr>
            <p:blipFill>
              <a:blip r:embed="rId29" cstate="print">
                <a:lum bright="6000" contrast="6000"/>
              </a:blip>
              <a:srcRect/>
              <a:stretch>
                <a:fillRect/>
              </a:stretch>
            </p:blipFill>
            <p:spPr bwMode="auto">
              <a:xfrm>
                <a:off x="1710" y="3346"/>
                <a:ext cx="377" cy="494"/>
              </a:xfrm>
              <a:prstGeom prst="rect">
                <a:avLst/>
              </a:prstGeom>
              <a:noFill/>
            </p:spPr>
          </p:pic>
        </p:grpSp>
        <p:grpSp>
          <p:nvGrpSpPr>
            <p:cNvPr id="11" name="Group 68"/>
            <p:cNvGrpSpPr>
              <a:grpSpLocks/>
            </p:cNvGrpSpPr>
            <p:nvPr/>
          </p:nvGrpSpPr>
          <p:grpSpPr bwMode="auto">
            <a:xfrm>
              <a:off x="1021" y="3018"/>
              <a:ext cx="288" cy="254"/>
              <a:chOff x="4310" y="1674"/>
              <a:chExt cx="288" cy="254"/>
            </a:xfrm>
          </p:grpSpPr>
          <p:pic>
            <p:nvPicPr>
              <p:cNvPr id="362565" name="Picture 17"/>
              <p:cNvPicPr>
                <a:picLocks noChangeAspect="1" noChangeArrowheads="1"/>
              </p:cNvPicPr>
              <p:nvPr/>
            </p:nvPicPr>
            <p:blipFill>
              <a:blip r:embed="rId13" cstate="print"/>
              <a:srcRect/>
              <a:stretch>
                <a:fillRect/>
              </a:stretch>
            </p:blipFill>
            <p:spPr bwMode="auto">
              <a:xfrm>
                <a:off x="4435" y="1684"/>
                <a:ext cx="163" cy="193"/>
              </a:xfrm>
              <a:prstGeom prst="rect">
                <a:avLst/>
              </a:prstGeom>
              <a:noFill/>
              <a:ln w="9525">
                <a:noFill/>
                <a:miter lim="800000"/>
                <a:headEnd/>
                <a:tailEnd/>
              </a:ln>
            </p:spPr>
          </p:pic>
          <p:pic>
            <p:nvPicPr>
              <p:cNvPr id="362566" name="Picture 17"/>
              <p:cNvPicPr>
                <a:picLocks noChangeAspect="1" noChangeArrowheads="1"/>
              </p:cNvPicPr>
              <p:nvPr/>
            </p:nvPicPr>
            <p:blipFill>
              <a:blip r:embed="rId13" cstate="print"/>
              <a:srcRect/>
              <a:stretch>
                <a:fillRect/>
              </a:stretch>
            </p:blipFill>
            <p:spPr bwMode="auto">
              <a:xfrm>
                <a:off x="4310" y="1674"/>
                <a:ext cx="163" cy="193"/>
              </a:xfrm>
              <a:prstGeom prst="rect">
                <a:avLst/>
              </a:prstGeom>
              <a:noFill/>
              <a:ln w="9525">
                <a:noFill/>
                <a:miter lim="800000"/>
                <a:headEnd/>
                <a:tailEnd/>
              </a:ln>
            </p:spPr>
          </p:pic>
          <p:pic>
            <p:nvPicPr>
              <p:cNvPr id="362567" name="Picture 17"/>
              <p:cNvPicPr>
                <a:picLocks noChangeAspect="1" noChangeArrowheads="1"/>
              </p:cNvPicPr>
              <p:nvPr/>
            </p:nvPicPr>
            <p:blipFill>
              <a:blip r:embed="rId13" cstate="print"/>
              <a:srcRect/>
              <a:stretch>
                <a:fillRect/>
              </a:stretch>
            </p:blipFill>
            <p:spPr bwMode="auto">
              <a:xfrm>
                <a:off x="4356" y="1735"/>
                <a:ext cx="163" cy="193"/>
              </a:xfrm>
              <a:prstGeom prst="rect">
                <a:avLst/>
              </a:prstGeom>
              <a:noFill/>
              <a:ln w="9525">
                <a:noFill/>
                <a:miter lim="800000"/>
                <a:headEnd/>
                <a:tailEnd/>
              </a:ln>
            </p:spPr>
          </p:pic>
        </p:grpSp>
        <p:pic>
          <p:nvPicPr>
            <p:cNvPr id="362568" name="Picture 23"/>
            <p:cNvPicPr>
              <a:picLocks noChangeAspect="1" noChangeArrowheads="1"/>
            </p:cNvPicPr>
            <p:nvPr/>
          </p:nvPicPr>
          <p:blipFill>
            <a:blip r:embed="rId9"/>
            <a:srcRect/>
            <a:stretch>
              <a:fillRect/>
            </a:stretch>
          </p:blipFill>
          <p:spPr bwMode="auto">
            <a:xfrm>
              <a:off x="1353" y="2576"/>
              <a:ext cx="422" cy="221"/>
            </a:xfrm>
            <a:prstGeom prst="rect">
              <a:avLst/>
            </a:prstGeom>
            <a:noFill/>
            <a:ln w="9525">
              <a:noFill/>
              <a:miter lim="800000"/>
              <a:headEnd/>
              <a:tailEnd/>
            </a:ln>
          </p:spPr>
        </p:pic>
      </p:grpSp>
      <p:grpSp>
        <p:nvGrpSpPr>
          <p:cNvPr id="12" name="Group 9"/>
          <p:cNvGrpSpPr>
            <a:grpSpLocks/>
          </p:cNvGrpSpPr>
          <p:nvPr/>
        </p:nvGrpSpPr>
        <p:grpSpPr bwMode="auto">
          <a:xfrm>
            <a:off x="3101975" y="2336800"/>
            <a:ext cx="2744788" cy="1744663"/>
            <a:chOff x="1902" y="1472"/>
            <a:chExt cx="1729" cy="1099"/>
          </a:xfrm>
        </p:grpSpPr>
        <p:pic>
          <p:nvPicPr>
            <p:cNvPr id="362506" name="Picture 10" descr="6-00246-s09-goldbox"/>
            <p:cNvPicPr>
              <a:picLocks noChangeAspect="1" noChangeArrowheads="1"/>
            </p:cNvPicPr>
            <p:nvPr/>
          </p:nvPicPr>
          <p:blipFill>
            <a:blip r:embed="rId21"/>
            <a:srcRect/>
            <a:stretch>
              <a:fillRect/>
            </a:stretch>
          </p:blipFill>
          <p:spPr bwMode="auto">
            <a:xfrm>
              <a:off x="1902" y="1472"/>
              <a:ext cx="1729" cy="1099"/>
            </a:xfrm>
            <a:prstGeom prst="rect">
              <a:avLst/>
            </a:prstGeom>
            <a:noFill/>
          </p:spPr>
        </p:pic>
        <p:pic>
          <p:nvPicPr>
            <p:cNvPr id="362507" name="Picture 11" descr="Three different toolbars with their locations highlighted"/>
            <p:cNvPicPr>
              <a:picLocks noChangeAspect="1" noChangeArrowheads="1"/>
            </p:cNvPicPr>
            <p:nvPr/>
          </p:nvPicPr>
          <p:blipFill>
            <a:blip r:embed="rId30"/>
            <a:srcRect/>
            <a:stretch>
              <a:fillRect/>
            </a:stretch>
          </p:blipFill>
          <p:spPr bwMode="auto">
            <a:xfrm>
              <a:off x="2866" y="1612"/>
              <a:ext cx="648" cy="588"/>
            </a:xfrm>
            <a:prstGeom prst="rect">
              <a:avLst/>
            </a:prstGeom>
            <a:noFill/>
          </p:spPr>
        </p:pic>
        <p:pic>
          <p:nvPicPr>
            <p:cNvPr id="362508" name="Picture 12" descr="6-00246-s09-desktop"/>
            <p:cNvPicPr>
              <a:picLocks noChangeAspect="1" noChangeArrowheads="1"/>
            </p:cNvPicPr>
            <p:nvPr/>
          </p:nvPicPr>
          <p:blipFill>
            <a:blip r:embed="rId22"/>
            <a:srcRect/>
            <a:stretch>
              <a:fillRect/>
            </a:stretch>
          </p:blipFill>
          <p:spPr bwMode="auto">
            <a:xfrm>
              <a:off x="2016" y="1564"/>
              <a:ext cx="553" cy="174"/>
            </a:xfrm>
            <a:prstGeom prst="rect">
              <a:avLst/>
            </a:prstGeom>
            <a:noFill/>
          </p:spPr>
        </p:pic>
        <p:pic>
          <p:nvPicPr>
            <p:cNvPr id="362509" name="Picture 12"/>
            <p:cNvPicPr>
              <a:picLocks noChangeAspect="1" noChangeArrowheads="1"/>
            </p:cNvPicPr>
            <p:nvPr/>
          </p:nvPicPr>
          <p:blipFill>
            <a:blip r:embed="rId31" cstate="print">
              <a:lum contrast="24000"/>
            </a:blip>
            <a:srcRect/>
            <a:stretch>
              <a:fillRect/>
            </a:stretch>
          </p:blipFill>
          <p:spPr bwMode="auto">
            <a:xfrm>
              <a:off x="2288" y="1776"/>
              <a:ext cx="619" cy="655"/>
            </a:xfrm>
            <a:prstGeom prst="rect">
              <a:avLst/>
            </a:prstGeom>
            <a:noFill/>
            <a:ln w="9525">
              <a:noFill/>
              <a:miter lim="800000"/>
              <a:headEnd/>
              <a:tailEnd/>
            </a:ln>
          </p:spPr>
        </p:pic>
        <p:pic>
          <p:nvPicPr>
            <p:cNvPr id="362510" name="Picture 14"/>
            <p:cNvPicPr>
              <a:picLocks noChangeAspect="1" noChangeArrowheads="1"/>
            </p:cNvPicPr>
            <p:nvPr/>
          </p:nvPicPr>
          <p:blipFill>
            <a:blip r:embed="rId32" cstate="print">
              <a:lum contrast="24000"/>
            </a:blip>
            <a:srcRect/>
            <a:stretch>
              <a:fillRect/>
            </a:stretch>
          </p:blipFill>
          <p:spPr bwMode="auto">
            <a:xfrm>
              <a:off x="2710" y="1958"/>
              <a:ext cx="367" cy="400"/>
            </a:xfrm>
            <a:prstGeom prst="rect">
              <a:avLst/>
            </a:prstGeom>
            <a:noFill/>
            <a:ln w="9525">
              <a:noFill/>
              <a:miter lim="800000"/>
              <a:headEnd/>
              <a:tailEnd/>
            </a:ln>
          </p:spPr>
        </p:pic>
        <p:pic>
          <p:nvPicPr>
            <p:cNvPr id="362511" name="Picture 15"/>
            <p:cNvPicPr>
              <a:picLocks noChangeAspect="1" noChangeArrowheads="1"/>
            </p:cNvPicPr>
            <p:nvPr/>
          </p:nvPicPr>
          <p:blipFill>
            <a:blip r:embed="rId33" cstate="print"/>
            <a:srcRect/>
            <a:stretch>
              <a:fillRect/>
            </a:stretch>
          </p:blipFill>
          <p:spPr bwMode="auto">
            <a:xfrm>
              <a:off x="2041" y="1921"/>
              <a:ext cx="326" cy="474"/>
            </a:xfrm>
            <a:prstGeom prst="rect">
              <a:avLst/>
            </a:prstGeom>
            <a:noFill/>
            <a:ln w="9525">
              <a:noFill/>
              <a:miter lim="800000"/>
              <a:headEnd/>
              <a:tailEnd/>
            </a:ln>
          </p:spPr>
        </p:pic>
        <p:pic>
          <p:nvPicPr>
            <p:cNvPr id="362512" name="Picture 16"/>
            <p:cNvPicPr>
              <a:picLocks noChangeAspect="1" noChangeArrowheads="1"/>
            </p:cNvPicPr>
            <p:nvPr/>
          </p:nvPicPr>
          <p:blipFill>
            <a:blip r:embed="rId34">
              <a:lum contrast="24000"/>
            </a:blip>
            <a:srcRect/>
            <a:stretch>
              <a:fillRect/>
            </a:stretch>
          </p:blipFill>
          <p:spPr bwMode="auto">
            <a:xfrm>
              <a:off x="2446" y="2191"/>
              <a:ext cx="251" cy="292"/>
            </a:xfrm>
            <a:prstGeom prst="rect">
              <a:avLst/>
            </a:prstGeom>
            <a:noFill/>
            <a:ln w="9525">
              <a:noFill/>
              <a:miter lim="800000"/>
              <a:headEnd/>
              <a:tailEnd/>
            </a:ln>
          </p:spPr>
        </p:pic>
      </p:grpSp>
      <p:grpSp>
        <p:nvGrpSpPr>
          <p:cNvPr id="13" name="Group 41"/>
          <p:cNvGrpSpPr>
            <a:grpSpLocks/>
          </p:cNvGrpSpPr>
          <p:nvPr/>
        </p:nvGrpSpPr>
        <p:grpSpPr bwMode="auto">
          <a:xfrm>
            <a:off x="182563" y="2354263"/>
            <a:ext cx="2744787" cy="1771650"/>
            <a:chOff x="121" y="1477"/>
            <a:chExt cx="1729" cy="1116"/>
          </a:xfrm>
        </p:grpSpPr>
        <p:pic>
          <p:nvPicPr>
            <p:cNvPr id="362538" name="Picture 42" descr="6-00246-s09-greenbox"/>
            <p:cNvPicPr>
              <a:picLocks noChangeAspect="1" noChangeArrowheads="1"/>
            </p:cNvPicPr>
            <p:nvPr/>
          </p:nvPicPr>
          <p:blipFill>
            <a:blip r:embed="rId23"/>
            <a:srcRect/>
            <a:stretch>
              <a:fillRect/>
            </a:stretch>
          </p:blipFill>
          <p:spPr bwMode="auto">
            <a:xfrm>
              <a:off x="121" y="1477"/>
              <a:ext cx="1729" cy="1116"/>
            </a:xfrm>
            <a:prstGeom prst="rect">
              <a:avLst/>
            </a:prstGeom>
            <a:noFill/>
          </p:spPr>
        </p:pic>
        <p:pic>
          <p:nvPicPr>
            <p:cNvPr id="362539" name="Picture 24"/>
            <p:cNvPicPr>
              <a:picLocks noChangeAspect="1" noChangeArrowheads="1"/>
            </p:cNvPicPr>
            <p:nvPr/>
          </p:nvPicPr>
          <p:blipFill>
            <a:blip r:embed="rId35"/>
            <a:srcRect/>
            <a:stretch>
              <a:fillRect/>
            </a:stretch>
          </p:blipFill>
          <p:spPr bwMode="auto">
            <a:xfrm>
              <a:off x="742" y="1633"/>
              <a:ext cx="687" cy="547"/>
            </a:xfrm>
            <a:prstGeom prst="rect">
              <a:avLst/>
            </a:prstGeom>
            <a:noFill/>
            <a:ln w="9525">
              <a:noFill/>
              <a:miter lim="800000"/>
              <a:headEnd/>
              <a:tailEnd/>
            </a:ln>
          </p:spPr>
        </p:pic>
        <p:pic>
          <p:nvPicPr>
            <p:cNvPr id="362540" name="Picture 25"/>
            <p:cNvPicPr>
              <a:picLocks noChangeAspect="1" noChangeArrowheads="1"/>
            </p:cNvPicPr>
            <p:nvPr/>
          </p:nvPicPr>
          <p:blipFill>
            <a:blip r:embed="rId36"/>
            <a:srcRect/>
            <a:stretch>
              <a:fillRect/>
            </a:stretch>
          </p:blipFill>
          <p:spPr bwMode="auto">
            <a:xfrm rot="-326567">
              <a:off x="1021" y="1753"/>
              <a:ext cx="695" cy="610"/>
            </a:xfrm>
            <a:prstGeom prst="rect">
              <a:avLst/>
            </a:prstGeom>
            <a:noFill/>
            <a:ln w="9525">
              <a:noFill/>
              <a:miter lim="800000"/>
              <a:headEnd/>
              <a:tailEnd/>
            </a:ln>
          </p:spPr>
        </p:pic>
        <p:pic>
          <p:nvPicPr>
            <p:cNvPr id="362541" name="Picture 45" descr="6-00246-s09-web"/>
            <p:cNvPicPr>
              <a:picLocks noChangeAspect="1" noChangeArrowheads="1"/>
            </p:cNvPicPr>
            <p:nvPr/>
          </p:nvPicPr>
          <p:blipFill>
            <a:blip r:embed="rId24"/>
            <a:srcRect/>
            <a:stretch>
              <a:fillRect/>
            </a:stretch>
          </p:blipFill>
          <p:spPr bwMode="auto">
            <a:xfrm>
              <a:off x="255" y="1592"/>
              <a:ext cx="314" cy="146"/>
            </a:xfrm>
            <a:prstGeom prst="rect">
              <a:avLst/>
            </a:prstGeom>
            <a:noFill/>
          </p:spPr>
        </p:pic>
        <p:pic>
          <p:nvPicPr>
            <p:cNvPr id="362542" name="Picture 37"/>
            <p:cNvPicPr>
              <a:picLocks noChangeAspect="1" noChangeArrowheads="1"/>
            </p:cNvPicPr>
            <p:nvPr/>
          </p:nvPicPr>
          <p:blipFill>
            <a:blip r:embed="rId37"/>
            <a:srcRect/>
            <a:stretch>
              <a:fillRect/>
            </a:stretch>
          </p:blipFill>
          <p:spPr bwMode="auto">
            <a:xfrm>
              <a:off x="269" y="2061"/>
              <a:ext cx="838" cy="407"/>
            </a:xfrm>
            <a:prstGeom prst="rect">
              <a:avLst/>
            </a:prstGeom>
            <a:noFill/>
            <a:ln w="9525">
              <a:noFill/>
              <a:miter lim="800000"/>
              <a:headEnd/>
              <a:tailEnd/>
            </a:ln>
          </p:spPr>
        </p:pic>
      </p:grpSp>
      <p:grpSp>
        <p:nvGrpSpPr>
          <p:cNvPr id="14" name="Group 76"/>
          <p:cNvGrpSpPr>
            <a:grpSpLocks/>
          </p:cNvGrpSpPr>
          <p:nvPr/>
        </p:nvGrpSpPr>
        <p:grpSpPr bwMode="auto">
          <a:xfrm>
            <a:off x="6007100" y="2292350"/>
            <a:ext cx="2749550" cy="1784350"/>
            <a:chOff x="3784" y="1444"/>
            <a:chExt cx="1732" cy="1124"/>
          </a:xfrm>
        </p:grpSpPr>
        <p:pic>
          <p:nvPicPr>
            <p:cNvPr id="362573" name="Picture 77" descr="6-00246-s09-redbox"/>
            <p:cNvPicPr>
              <a:picLocks noChangeAspect="1" noChangeArrowheads="1"/>
            </p:cNvPicPr>
            <p:nvPr/>
          </p:nvPicPr>
          <p:blipFill>
            <a:blip r:embed="rId6"/>
            <a:srcRect/>
            <a:stretch>
              <a:fillRect/>
            </a:stretch>
          </p:blipFill>
          <p:spPr bwMode="auto">
            <a:xfrm>
              <a:off x="3784" y="1444"/>
              <a:ext cx="1732" cy="1124"/>
            </a:xfrm>
            <a:prstGeom prst="rect">
              <a:avLst/>
            </a:prstGeom>
            <a:noFill/>
          </p:spPr>
        </p:pic>
        <p:pic>
          <p:nvPicPr>
            <p:cNvPr id="362574" name="Picture 78" descr="6-00246-s10-intranet"/>
            <p:cNvPicPr>
              <a:picLocks noChangeAspect="1" noChangeArrowheads="1"/>
            </p:cNvPicPr>
            <p:nvPr/>
          </p:nvPicPr>
          <p:blipFill>
            <a:blip r:embed="rId5"/>
            <a:srcRect/>
            <a:stretch>
              <a:fillRect/>
            </a:stretch>
          </p:blipFill>
          <p:spPr bwMode="auto">
            <a:xfrm>
              <a:off x="3901" y="1548"/>
              <a:ext cx="627" cy="146"/>
            </a:xfrm>
            <a:prstGeom prst="rect">
              <a:avLst/>
            </a:prstGeom>
            <a:noFill/>
          </p:spPr>
        </p:pic>
      </p:grpSp>
      <p:pic>
        <p:nvPicPr>
          <p:cNvPr id="362543" name="Picture 24"/>
          <p:cNvPicPr>
            <a:picLocks noChangeAspect="1" noChangeArrowheads="1"/>
          </p:cNvPicPr>
          <p:nvPr/>
        </p:nvPicPr>
        <p:blipFill>
          <a:blip r:embed="rId38" cstate="print"/>
          <a:srcRect t="28819"/>
          <a:stretch>
            <a:fillRect/>
          </a:stretch>
        </p:blipFill>
        <p:spPr bwMode="auto">
          <a:xfrm>
            <a:off x="3497263" y="2844800"/>
            <a:ext cx="1768475" cy="660400"/>
          </a:xfrm>
          <a:prstGeom prst="rect">
            <a:avLst/>
          </a:prstGeom>
          <a:noFill/>
          <a:ln w="9525">
            <a:noFill/>
            <a:miter lim="800000"/>
            <a:headEnd/>
            <a:tailEnd/>
          </a:ln>
        </p:spPr>
      </p:pic>
      <p:pic>
        <p:nvPicPr>
          <p:cNvPr id="362547" name="Picture 51" descr="msn search logo reverse"/>
          <p:cNvPicPr>
            <a:picLocks noChangeAspect="1" noChangeArrowheads="1"/>
          </p:cNvPicPr>
          <p:nvPr/>
        </p:nvPicPr>
        <p:blipFill>
          <a:blip r:embed="rId39" cstate="print"/>
          <a:srcRect/>
          <a:stretch>
            <a:fillRect/>
          </a:stretch>
        </p:blipFill>
        <p:spPr bwMode="auto">
          <a:xfrm>
            <a:off x="671513" y="2844800"/>
            <a:ext cx="1658937" cy="342900"/>
          </a:xfrm>
          <a:prstGeom prst="rect">
            <a:avLst/>
          </a:prstGeom>
          <a:noFill/>
        </p:spPr>
      </p:pic>
      <p:grpSp>
        <p:nvGrpSpPr>
          <p:cNvPr id="15" name="Group 48"/>
          <p:cNvGrpSpPr>
            <a:grpSpLocks/>
          </p:cNvGrpSpPr>
          <p:nvPr/>
        </p:nvGrpSpPr>
        <p:grpSpPr bwMode="auto">
          <a:xfrm>
            <a:off x="3619500" y="2697163"/>
            <a:ext cx="1751013" cy="1195387"/>
            <a:chOff x="2217" y="1770"/>
            <a:chExt cx="1362" cy="966"/>
          </a:xfrm>
        </p:grpSpPr>
        <p:pic>
          <p:nvPicPr>
            <p:cNvPr id="362545" name="Picture 49" descr="6-00246-s13-box2"/>
            <p:cNvPicPr>
              <a:picLocks noChangeAspect="1" noChangeArrowheads="1"/>
            </p:cNvPicPr>
            <p:nvPr/>
          </p:nvPicPr>
          <p:blipFill>
            <a:blip r:embed="rId40"/>
            <a:srcRect/>
            <a:stretch>
              <a:fillRect/>
            </a:stretch>
          </p:blipFill>
          <p:spPr bwMode="auto">
            <a:xfrm>
              <a:off x="2217" y="1770"/>
              <a:ext cx="1362" cy="966"/>
            </a:xfrm>
            <a:prstGeom prst="rect">
              <a:avLst/>
            </a:prstGeom>
            <a:noFill/>
          </p:spPr>
        </p:pic>
        <p:pic>
          <p:nvPicPr>
            <p:cNvPr id="362546" name="Picture 50" descr="Windows Vista Logo Vertical B"/>
            <p:cNvPicPr>
              <a:picLocks noChangeAspect="1" noChangeArrowheads="1"/>
            </p:cNvPicPr>
            <p:nvPr/>
          </p:nvPicPr>
          <p:blipFill>
            <a:blip r:embed="rId41"/>
            <a:srcRect/>
            <a:stretch>
              <a:fillRect/>
            </a:stretch>
          </p:blipFill>
          <p:spPr bwMode="auto">
            <a:xfrm>
              <a:off x="2409" y="1924"/>
              <a:ext cx="954" cy="658"/>
            </a:xfrm>
            <a:prstGeom prst="rect">
              <a:avLst/>
            </a:prstGeom>
            <a:noFill/>
          </p:spPr>
        </p:pic>
      </p:grpSp>
      <p:grpSp>
        <p:nvGrpSpPr>
          <p:cNvPr id="16" name="Group 52"/>
          <p:cNvGrpSpPr>
            <a:grpSpLocks/>
          </p:cNvGrpSpPr>
          <p:nvPr/>
        </p:nvGrpSpPr>
        <p:grpSpPr bwMode="auto">
          <a:xfrm>
            <a:off x="679450" y="2736850"/>
            <a:ext cx="1751013" cy="1195388"/>
            <a:chOff x="447" y="1770"/>
            <a:chExt cx="1362" cy="966"/>
          </a:xfrm>
        </p:grpSpPr>
        <p:pic>
          <p:nvPicPr>
            <p:cNvPr id="362549" name="Picture 53" descr="6-00246-s13-box2"/>
            <p:cNvPicPr>
              <a:picLocks noChangeAspect="1" noChangeArrowheads="1"/>
            </p:cNvPicPr>
            <p:nvPr/>
          </p:nvPicPr>
          <p:blipFill>
            <a:blip r:embed="rId40"/>
            <a:srcRect/>
            <a:stretch>
              <a:fillRect/>
            </a:stretch>
          </p:blipFill>
          <p:spPr bwMode="auto">
            <a:xfrm>
              <a:off x="447" y="1770"/>
              <a:ext cx="1362" cy="966"/>
            </a:xfrm>
            <a:prstGeom prst="rect">
              <a:avLst/>
            </a:prstGeom>
            <a:noFill/>
          </p:spPr>
        </p:pic>
        <p:pic>
          <p:nvPicPr>
            <p:cNvPr id="362550" name="Picture 54" descr="wLive_v1_search_v_rgb"/>
            <p:cNvPicPr>
              <a:picLocks noChangeAspect="1" noChangeArrowheads="1"/>
            </p:cNvPicPr>
            <p:nvPr/>
          </p:nvPicPr>
          <p:blipFill>
            <a:blip r:embed="rId42" cstate="print"/>
            <a:srcRect/>
            <a:stretch>
              <a:fillRect/>
            </a:stretch>
          </p:blipFill>
          <p:spPr bwMode="auto">
            <a:xfrm>
              <a:off x="650" y="1952"/>
              <a:ext cx="964" cy="602"/>
            </a:xfrm>
            <a:prstGeom prst="rect">
              <a:avLst/>
            </a:prstGeom>
            <a:noFill/>
          </p:spPr>
        </p:pic>
      </p:grpSp>
      <p:pic>
        <p:nvPicPr>
          <p:cNvPr id="362579" name="Picture 83" descr="3-01569-s01-bigbluebox"/>
          <p:cNvPicPr>
            <a:picLocks noChangeAspect="1" noChangeArrowheads="1"/>
          </p:cNvPicPr>
          <p:nvPr/>
        </p:nvPicPr>
        <p:blipFill>
          <a:blip r:embed="rId43"/>
          <a:srcRect/>
          <a:stretch>
            <a:fillRect/>
          </a:stretch>
        </p:blipFill>
        <p:spPr bwMode="auto">
          <a:xfrm>
            <a:off x="198438" y="3267184"/>
            <a:ext cx="8945562" cy="2549525"/>
          </a:xfrm>
          <a:prstGeom prst="rect">
            <a:avLst/>
          </a:prstGeom>
          <a:noFill/>
        </p:spPr>
      </p:pic>
      <p:grpSp>
        <p:nvGrpSpPr>
          <p:cNvPr id="18" name="Group 110"/>
          <p:cNvGrpSpPr>
            <a:grpSpLocks/>
          </p:cNvGrpSpPr>
          <p:nvPr/>
        </p:nvGrpSpPr>
        <p:grpSpPr bwMode="auto">
          <a:xfrm>
            <a:off x="3378200" y="2684463"/>
            <a:ext cx="2162175" cy="1533525"/>
            <a:chOff x="2128" y="1691"/>
            <a:chExt cx="1362" cy="966"/>
          </a:xfrm>
        </p:grpSpPr>
        <p:pic>
          <p:nvPicPr>
            <p:cNvPr id="362581" name="Picture 85" descr="6-00246-s13-box2"/>
            <p:cNvPicPr>
              <a:picLocks noChangeAspect="1" noChangeArrowheads="1"/>
            </p:cNvPicPr>
            <p:nvPr/>
          </p:nvPicPr>
          <p:blipFill>
            <a:blip r:embed="rId40"/>
            <a:srcRect/>
            <a:stretch>
              <a:fillRect/>
            </a:stretch>
          </p:blipFill>
          <p:spPr bwMode="auto">
            <a:xfrm>
              <a:off x="2128" y="1691"/>
              <a:ext cx="1362" cy="966"/>
            </a:xfrm>
            <a:prstGeom prst="rect">
              <a:avLst/>
            </a:prstGeom>
            <a:noFill/>
          </p:spPr>
        </p:pic>
        <p:pic>
          <p:nvPicPr>
            <p:cNvPr id="362582" name="Picture 86" descr="wLive_v1_search_v_rgb"/>
            <p:cNvPicPr>
              <a:picLocks noChangeAspect="1" noChangeArrowheads="1"/>
            </p:cNvPicPr>
            <p:nvPr/>
          </p:nvPicPr>
          <p:blipFill>
            <a:blip r:embed="rId44"/>
            <a:srcRect/>
            <a:stretch>
              <a:fillRect/>
            </a:stretch>
          </p:blipFill>
          <p:spPr bwMode="auto">
            <a:xfrm>
              <a:off x="2331" y="1873"/>
              <a:ext cx="964" cy="602"/>
            </a:xfrm>
            <a:prstGeom prst="rect">
              <a:avLst/>
            </a:prstGeom>
            <a:noFill/>
          </p:spPr>
        </p:pic>
        <p:sp>
          <p:nvSpPr>
            <p:cNvPr id="362583" name="Text Box 87"/>
            <p:cNvSpPr txBox="1">
              <a:spLocks noChangeArrowheads="1"/>
            </p:cNvSpPr>
            <p:nvPr/>
          </p:nvSpPr>
          <p:spPr bwMode="auto">
            <a:xfrm>
              <a:off x="2646" y="2437"/>
              <a:ext cx="830" cy="173"/>
            </a:xfrm>
            <a:prstGeom prst="rect">
              <a:avLst/>
            </a:prstGeom>
            <a:noFill/>
            <a:ln w="12700">
              <a:noFill/>
              <a:miter lim="800000"/>
              <a:headEnd/>
              <a:tailEnd/>
            </a:ln>
            <a:effectLst/>
          </p:spPr>
          <p:txBody>
            <a:bodyPr>
              <a:spAutoFit/>
            </a:bodyPr>
            <a:lstStyle/>
            <a:p>
              <a:pPr>
                <a:spcBef>
                  <a:spcPct val="50000"/>
                </a:spcBef>
              </a:pPr>
              <a:r>
                <a:rPr lang="en-US" sz="1200">
                  <a:solidFill>
                    <a:schemeClr val="bg2"/>
                  </a:solidFill>
                  <a:effectLst>
                    <a:outerShdw blurRad="38100" dist="38100" dir="2700000" algn="tl">
                      <a:srgbClr val="FFFFFF"/>
                    </a:outerShdw>
                  </a:effectLst>
                </a:rPr>
                <a:t>for the desktop</a:t>
              </a:r>
            </a:p>
          </p:txBody>
        </p:sp>
      </p:grpSp>
      <p:grpSp>
        <p:nvGrpSpPr>
          <p:cNvPr id="19" name="Group 56"/>
          <p:cNvGrpSpPr>
            <a:grpSpLocks/>
          </p:cNvGrpSpPr>
          <p:nvPr/>
        </p:nvGrpSpPr>
        <p:grpSpPr bwMode="auto">
          <a:xfrm>
            <a:off x="0" y="5534025"/>
            <a:ext cx="9144000" cy="1095375"/>
            <a:chOff x="0" y="3486"/>
            <a:chExt cx="5760" cy="690"/>
          </a:xfrm>
        </p:grpSpPr>
        <p:pic>
          <p:nvPicPr>
            <p:cNvPr id="362553" name="Picture 57" descr="6-00246-s09-bluebar"/>
            <p:cNvPicPr>
              <a:picLocks noChangeAspect="1" noChangeArrowheads="1"/>
            </p:cNvPicPr>
            <p:nvPr/>
          </p:nvPicPr>
          <p:blipFill>
            <a:blip r:embed="rId45"/>
            <a:srcRect l="3125" r="3125"/>
            <a:stretch>
              <a:fillRect/>
            </a:stretch>
          </p:blipFill>
          <p:spPr bwMode="auto">
            <a:xfrm>
              <a:off x="0" y="3486"/>
              <a:ext cx="5760" cy="690"/>
            </a:xfrm>
            <a:prstGeom prst="rect">
              <a:avLst/>
            </a:prstGeom>
            <a:noFill/>
          </p:spPr>
        </p:pic>
        <p:pic>
          <p:nvPicPr>
            <p:cNvPr id="362554" name="Picture 58" descr="6-00246-s09-scalable"/>
            <p:cNvPicPr>
              <a:picLocks noChangeAspect="1" noChangeArrowheads="1"/>
            </p:cNvPicPr>
            <p:nvPr/>
          </p:nvPicPr>
          <p:blipFill>
            <a:blip r:embed="rId46"/>
            <a:srcRect/>
            <a:stretch>
              <a:fillRect/>
            </a:stretch>
          </p:blipFill>
          <p:spPr bwMode="auto">
            <a:xfrm>
              <a:off x="465" y="3701"/>
              <a:ext cx="4830" cy="276"/>
            </a:xfrm>
            <a:prstGeom prst="rect">
              <a:avLst/>
            </a:prstGeom>
            <a:noFill/>
          </p:spPr>
        </p:pic>
      </p:grpSp>
      <p:sp>
        <p:nvSpPr>
          <p:cNvPr id="362569" name="Text Box 73"/>
          <p:cNvSpPr txBox="1">
            <a:spLocks noChangeArrowheads="1"/>
          </p:cNvSpPr>
          <p:nvPr/>
        </p:nvSpPr>
        <p:spPr bwMode="auto">
          <a:xfrm>
            <a:off x="390525" y="1136650"/>
            <a:ext cx="3195638" cy="674031"/>
          </a:xfrm>
          <a:prstGeom prst="rect">
            <a:avLst/>
          </a:prstGeom>
          <a:noFill/>
          <a:ln w="12700">
            <a:noFill/>
            <a:miter lim="800000"/>
            <a:headEnd/>
            <a:tailEnd/>
          </a:ln>
          <a:effectLst/>
        </p:spPr>
        <p:txBody>
          <a:bodyPr>
            <a:spAutoFit/>
          </a:bodyPr>
          <a:lstStyle/>
          <a:p>
            <a:pPr marL="288925" indent="-288925">
              <a:lnSpc>
                <a:spcPct val="90000"/>
              </a:lnSpc>
              <a:spcBef>
                <a:spcPct val="30000"/>
              </a:spcBef>
              <a:buClr>
                <a:schemeClr val="tx2"/>
              </a:buClr>
              <a:buFont typeface="Wingdings 2" pitchFamily="18" charset="2"/>
              <a:buBlip>
                <a:blip r:embed="rId47"/>
              </a:buBlip>
            </a:pPr>
            <a:r>
              <a:rPr lang="en-US" sz="1800" b="0" dirty="0" err="1" smtClean="0">
                <a:effectLst>
                  <a:outerShdw blurRad="38100" dist="38100" dir="2700000" algn="tl">
                    <a:srgbClr val="000000"/>
                  </a:outerShdw>
                </a:effectLst>
                <a:latin typeface="Segoe Semibold" pitchFamily="34" charset="0"/>
              </a:rPr>
              <a:t>Nå</a:t>
            </a:r>
            <a:r>
              <a:rPr lang="en-US" sz="1800" b="0" dirty="0" smtClean="0">
                <a:effectLst>
                  <a:outerShdw blurRad="38100" dist="38100" dir="2700000" algn="tl">
                    <a:srgbClr val="000000"/>
                  </a:outerShdw>
                </a:effectLst>
                <a:latin typeface="Segoe Semibold" pitchFamily="34" charset="0"/>
              </a:rPr>
              <a:t> data </a:t>
            </a:r>
            <a:r>
              <a:rPr lang="en-US" sz="1800" b="0" dirty="0" err="1" smtClean="0">
                <a:effectLst>
                  <a:outerShdw blurRad="38100" dist="38100" dir="2700000" algn="tl">
                    <a:srgbClr val="000000"/>
                  </a:outerShdw>
                </a:effectLst>
                <a:latin typeface="Segoe Semibold" pitchFamily="34" charset="0"/>
              </a:rPr>
              <a:t>från</a:t>
            </a:r>
            <a:r>
              <a:rPr lang="en-US" sz="1800" b="0" dirty="0" smtClean="0">
                <a:effectLst>
                  <a:outerShdw blurRad="38100" dist="38100" dir="2700000" algn="tl">
                    <a:srgbClr val="000000"/>
                  </a:outerShdw>
                </a:effectLst>
                <a:latin typeface="Segoe Semibold" pitchFamily="34" charset="0"/>
              </a:rPr>
              <a:t> </a:t>
            </a:r>
            <a:r>
              <a:rPr lang="en-US" sz="1800" b="0" dirty="0" err="1" smtClean="0">
                <a:effectLst>
                  <a:outerShdw blurRad="38100" dist="38100" dir="2700000" algn="tl">
                    <a:srgbClr val="000000"/>
                  </a:outerShdw>
                </a:effectLst>
                <a:latin typeface="Segoe Semibold" pitchFamily="34" charset="0"/>
              </a:rPr>
              <a:t>andra</a:t>
            </a:r>
            <a:r>
              <a:rPr lang="en-US" sz="1800" b="0" dirty="0" smtClean="0">
                <a:effectLst>
                  <a:outerShdw blurRad="38100" dist="38100" dir="2700000" algn="tl">
                    <a:srgbClr val="000000"/>
                  </a:outerShdw>
                </a:effectLst>
                <a:latin typeface="Segoe Semibold" pitchFamily="34" charset="0"/>
              </a:rPr>
              <a:t> </a:t>
            </a:r>
            <a:r>
              <a:rPr lang="en-US" sz="1800" b="0" dirty="0" err="1" smtClean="0">
                <a:effectLst>
                  <a:outerShdw blurRad="38100" dist="38100" dir="2700000" algn="tl">
                    <a:srgbClr val="000000"/>
                  </a:outerShdw>
                </a:effectLst>
                <a:latin typeface="Segoe Semibold" pitchFamily="34" charset="0"/>
              </a:rPr>
              <a:t>källor</a:t>
            </a:r>
            <a:endParaRPr lang="en-US" sz="1800" b="0" dirty="0" smtClean="0">
              <a:effectLst>
                <a:outerShdw blurRad="38100" dist="38100" dir="2700000" algn="tl">
                  <a:srgbClr val="000000"/>
                </a:outerShdw>
              </a:effectLst>
              <a:latin typeface="Segoe Semibold" pitchFamily="34" charset="0"/>
            </a:endParaRPr>
          </a:p>
          <a:p>
            <a:pPr marL="288925" indent="-288925">
              <a:lnSpc>
                <a:spcPct val="90000"/>
              </a:lnSpc>
              <a:spcBef>
                <a:spcPct val="30000"/>
              </a:spcBef>
              <a:buClr>
                <a:schemeClr val="tx2"/>
              </a:buClr>
              <a:buFont typeface="Wingdings 2" pitchFamily="18" charset="2"/>
              <a:buBlip>
                <a:blip r:embed="rId47"/>
              </a:buBlip>
            </a:pPr>
            <a:r>
              <a:rPr lang="en-US" dirty="0" err="1" smtClean="0">
                <a:solidFill>
                  <a:schemeClr val="tx2"/>
                </a:solidFill>
                <a:effectLst>
                  <a:outerShdw blurRad="38100" dist="38100" dir="2700000" algn="tl">
                    <a:srgbClr val="000000"/>
                  </a:outerShdw>
                </a:effectLst>
                <a:latin typeface="Segoe Semibold" pitchFamily="34" charset="0"/>
              </a:rPr>
              <a:t>Hitta</a:t>
            </a:r>
            <a:r>
              <a:rPr lang="en-US" dirty="0" smtClean="0">
                <a:solidFill>
                  <a:schemeClr val="tx2"/>
                </a:solidFill>
                <a:effectLst>
                  <a:outerShdw blurRad="38100" dist="38100" dir="2700000" algn="tl">
                    <a:srgbClr val="000000"/>
                  </a:outerShdw>
                </a:effectLst>
                <a:latin typeface="Segoe Semibold" pitchFamily="34" charset="0"/>
              </a:rPr>
              <a:t> </a:t>
            </a:r>
            <a:r>
              <a:rPr lang="en-US" dirty="0" err="1" smtClean="0">
                <a:solidFill>
                  <a:schemeClr val="tx2"/>
                </a:solidFill>
                <a:effectLst>
                  <a:outerShdw blurRad="38100" dist="38100" dir="2700000" algn="tl">
                    <a:srgbClr val="000000"/>
                  </a:outerShdw>
                </a:effectLst>
                <a:latin typeface="Segoe Semibold" pitchFamily="34" charset="0"/>
              </a:rPr>
              <a:t>Expertkompens</a:t>
            </a:r>
            <a:endParaRPr lang="en-US" sz="1800" b="0" dirty="0">
              <a:solidFill>
                <a:schemeClr val="tx2"/>
              </a:solidFill>
              <a:effectLst>
                <a:outerShdw blurRad="38100" dist="38100" dir="2700000" algn="tl">
                  <a:srgbClr val="000000"/>
                </a:outerShdw>
              </a:effectLst>
              <a:latin typeface="Segoe Semibold" pitchFamily="34" charset="0"/>
            </a:endParaRPr>
          </a:p>
        </p:txBody>
      </p:sp>
      <p:sp>
        <p:nvSpPr>
          <p:cNvPr id="362570" name="Text Box 74"/>
          <p:cNvSpPr txBox="1">
            <a:spLocks noChangeArrowheads="1"/>
          </p:cNvSpPr>
          <p:nvPr/>
        </p:nvSpPr>
        <p:spPr bwMode="auto">
          <a:xfrm>
            <a:off x="396875" y="1725448"/>
            <a:ext cx="2959100" cy="339725"/>
          </a:xfrm>
          <a:prstGeom prst="rect">
            <a:avLst/>
          </a:prstGeom>
          <a:noFill/>
          <a:ln w="12700">
            <a:noFill/>
            <a:miter lim="800000"/>
            <a:headEnd/>
            <a:tailEnd/>
          </a:ln>
          <a:effectLst/>
        </p:spPr>
        <p:txBody>
          <a:bodyPr>
            <a:spAutoFit/>
          </a:bodyPr>
          <a:lstStyle/>
          <a:p>
            <a:pPr marL="288925" indent="-288925">
              <a:lnSpc>
                <a:spcPct val="90000"/>
              </a:lnSpc>
              <a:spcBef>
                <a:spcPct val="30000"/>
              </a:spcBef>
              <a:buClr>
                <a:schemeClr val="tx2"/>
              </a:buClr>
              <a:buFont typeface="Wingdings 2" pitchFamily="18" charset="2"/>
              <a:buBlip>
                <a:blip r:embed="rId47"/>
              </a:buBlip>
            </a:pPr>
            <a:r>
              <a:rPr lang="en-US" sz="1800" b="0" dirty="0">
                <a:effectLst>
                  <a:outerShdw blurRad="38100" dist="38100" dir="2700000" algn="tl">
                    <a:srgbClr val="000000"/>
                  </a:outerShdw>
                </a:effectLst>
                <a:latin typeface="Segoe Semibold" pitchFamily="34" charset="0"/>
              </a:rPr>
              <a:t>Built for the </a:t>
            </a:r>
            <a:r>
              <a:rPr lang="en-US" sz="1800" b="0" dirty="0">
                <a:solidFill>
                  <a:schemeClr val="tx2"/>
                </a:solidFill>
                <a:effectLst>
                  <a:outerShdw blurRad="38100" dist="38100" dir="2700000" algn="tl">
                    <a:srgbClr val="000000"/>
                  </a:outerShdw>
                </a:effectLst>
                <a:latin typeface="Segoe Semibold" pitchFamily="34" charset="0"/>
              </a:rPr>
              <a:t>Enterprise</a:t>
            </a:r>
          </a:p>
        </p:txBody>
      </p:sp>
      <p:sp>
        <p:nvSpPr>
          <p:cNvPr id="362571" name="Text Box 75"/>
          <p:cNvSpPr txBox="1">
            <a:spLocks noChangeArrowheads="1"/>
          </p:cNvSpPr>
          <p:nvPr/>
        </p:nvSpPr>
        <p:spPr bwMode="auto">
          <a:xfrm>
            <a:off x="387350" y="815975"/>
            <a:ext cx="3944938" cy="339725"/>
          </a:xfrm>
          <a:prstGeom prst="rect">
            <a:avLst/>
          </a:prstGeom>
          <a:noFill/>
          <a:ln w="12700">
            <a:noFill/>
            <a:miter lim="800000"/>
            <a:headEnd/>
            <a:tailEnd/>
          </a:ln>
          <a:effectLst/>
        </p:spPr>
        <p:txBody>
          <a:bodyPr>
            <a:spAutoFit/>
          </a:bodyPr>
          <a:lstStyle/>
          <a:p>
            <a:pPr marL="288925" indent="-288925">
              <a:lnSpc>
                <a:spcPct val="90000"/>
              </a:lnSpc>
              <a:spcBef>
                <a:spcPct val="30000"/>
              </a:spcBef>
              <a:buClr>
                <a:schemeClr val="tx2"/>
              </a:buClr>
              <a:buFont typeface="Wingdings 2" pitchFamily="18" charset="2"/>
              <a:buBlip>
                <a:blip r:embed="rId47"/>
              </a:buBlip>
            </a:pPr>
            <a:r>
              <a:rPr lang="en-US" sz="1800" b="0" dirty="0" err="1" smtClean="0">
                <a:effectLst>
                  <a:outerShdw blurRad="38100" dist="38100" dir="2700000" algn="tl">
                    <a:srgbClr val="000000"/>
                  </a:outerShdw>
                </a:effectLst>
                <a:latin typeface="Segoe Semibold" pitchFamily="34" charset="0"/>
              </a:rPr>
              <a:t>Integrerad</a:t>
            </a:r>
            <a:r>
              <a:rPr lang="en-US" sz="1800" b="0" dirty="0" smtClean="0">
                <a:effectLst>
                  <a:outerShdw blurRad="38100" dist="38100" dir="2700000" algn="tl">
                    <a:srgbClr val="000000"/>
                  </a:outerShdw>
                </a:effectLst>
                <a:latin typeface="Segoe Semibold" pitchFamily="34" charset="0"/>
              </a:rPr>
              <a:t> </a:t>
            </a:r>
            <a:r>
              <a:rPr lang="en-US" sz="1800" b="0" dirty="0" err="1" smtClean="0">
                <a:effectLst>
                  <a:outerShdw blurRad="38100" dist="38100" dir="2700000" algn="tl">
                    <a:srgbClr val="000000"/>
                  </a:outerShdw>
                </a:effectLst>
                <a:latin typeface="Segoe Semibold" pitchFamily="34" charset="0"/>
              </a:rPr>
              <a:t>användarupplevelse</a:t>
            </a:r>
            <a:endParaRPr lang="en-US" sz="1800" b="0" dirty="0">
              <a:solidFill>
                <a:schemeClr val="tx2"/>
              </a:solidFill>
              <a:effectLst>
                <a:outerShdw blurRad="38100" dist="38100" dir="2700000" algn="tl">
                  <a:srgbClr val="000000"/>
                </a:outerShdw>
              </a:effectLst>
              <a:latin typeface="Segoe Semibold" pitchFamily="34" charset="0"/>
            </a:endParaRPr>
          </a:p>
        </p:txBody>
      </p:sp>
      <p:grpSp>
        <p:nvGrpSpPr>
          <p:cNvPr id="20" name="Group 88"/>
          <p:cNvGrpSpPr>
            <a:grpSpLocks/>
          </p:cNvGrpSpPr>
          <p:nvPr/>
        </p:nvGrpSpPr>
        <p:grpSpPr bwMode="auto">
          <a:xfrm>
            <a:off x="0" y="4330700"/>
            <a:ext cx="1874838" cy="1717675"/>
            <a:chOff x="1734" y="5024"/>
            <a:chExt cx="2304" cy="1928"/>
          </a:xfrm>
        </p:grpSpPr>
        <p:pic>
          <p:nvPicPr>
            <p:cNvPr id="362585" name="Picture 44"/>
            <p:cNvPicPr>
              <a:picLocks noChangeAspect="1" noChangeArrowheads="1"/>
            </p:cNvPicPr>
            <p:nvPr/>
          </p:nvPicPr>
          <p:blipFill>
            <a:blip r:embed="rId48" cstate="print"/>
            <a:srcRect/>
            <a:stretch>
              <a:fillRect/>
            </a:stretch>
          </p:blipFill>
          <p:spPr bwMode="auto">
            <a:xfrm>
              <a:off x="1734" y="5024"/>
              <a:ext cx="2304" cy="1876"/>
            </a:xfrm>
            <a:prstGeom prst="rect">
              <a:avLst/>
            </a:prstGeom>
            <a:noFill/>
            <a:ln w="9525">
              <a:noFill/>
              <a:miter lim="800000"/>
              <a:headEnd/>
              <a:tailEnd/>
            </a:ln>
          </p:spPr>
        </p:pic>
        <p:pic>
          <p:nvPicPr>
            <p:cNvPr id="362586" name="Picture 45"/>
            <p:cNvPicPr>
              <a:picLocks noChangeAspect="1" noChangeArrowheads="1"/>
            </p:cNvPicPr>
            <p:nvPr/>
          </p:nvPicPr>
          <p:blipFill>
            <a:blip r:embed="rId49" cstate="print"/>
            <a:srcRect/>
            <a:stretch>
              <a:fillRect/>
            </a:stretch>
          </p:blipFill>
          <p:spPr bwMode="auto">
            <a:xfrm>
              <a:off x="1990" y="5374"/>
              <a:ext cx="1484" cy="1578"/>
            </a:xfrm>
            <a:prstGeom prst="rect">
              <a:avLst/>
            </a:prstGeom>
            <a:noFill/>
            <a:ln w="9525">
              <a:noFill/>
              <a:miter lim="800000"/>
              <a:headEnd/>
              <a:tailEnd/>
            </a:ln>
          </p:spPr>
        </p:pic>
      </p:grpSp>
      <p:pic>
        <p:nvPicPr>
          <p:cNvPr id="362587" name="Picture 91" descr="cooltools-1"/>
          <p:cNvPicPr>
            <a:picLocks noChangeAspect="1" noChangeArrowheads="1"/>
          </p:cNvPicPr>
          <p:nvPr/>
        </p:nvPicPr>
        <p:blipFill>
          <a:blip r:embed="rId50"/>
          <a:srcRect/>
          <a:stretch>
            <a:fillRect/>
          </a:stretch>
        </p:blipFill>
        <p:spPr bwMode="invGray">
          <a:xfrm>
            <a:off x="382588" y="215900"/>
            <a:ext cx="7150100" cy="592138"/>
          </a:xfrm>
          <a:prstGeom prst="rect">
            <a:avLst/>
          </a:prstGeom>
          <a:noFill/>
          <a:ln w="12700">
            <a:noFill/>
            <a:miter lim="800000"/>
            <a:headEnd/>
            <a:tailEnd/>
          </a:ln>
          <a:effectLst/>
        </p:spPr>
      </p:pic>
      <p:pic>
        <p:nvPicPr>
          <p:cNvPr id="91" name="Rectangle 557176"/>
          <p:cNvPicPr>
            <a:picLocks noChangeAspect="1" noChangeArrowheads="1"/>
          </p:cNvPicPr>
          <p:nvPr/>
        </p:nvPicPr>
        <p:blipFill>
          <a:blip r:embed="rId51"/>
          <a:srcRect/>
          <a:stretch>
            <a:fillRect/>
          </a:stretch>
        </p:blipFill>
        <p:spPr bwMode="auto">
          <a:xfrm>
            <a:off x="6417552" y="2741790"/>
            <a:ext cx="2096551" cy="143607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71146 -0.26602 L 0.00243 -0.27203 " pathEditMode="relative" rAng="0" ptsTypes="AA">
                                      <p:cBhvr>
                                        <p:cTn id="6" dur="1000" fill="hold"/>
                                        <p:tgtEl>
                                          <p:spTgt spid="20"/>
                                        </p:tgtEl>
                                        <p:attrNameLst>
                                          <p:attrName>ppt_x</p:attrName>
                                          <p:attrName>ppt_y</p:attrName>
                                        </p:attrNameLst>
                                      </p:cBhvr>
                                      <p:rCtr x="-355" y="-3"/>
                                    </p:animMotion>
                                  </p:childTnLst>
                                </p:cTn>
                              </p:par>
                            </p:childTnLst>
                          </p:cTn>
                        </p:par>
                        <p:par>
                          <p:cTn id="7" fill="hold">
                            <p:stCondLst>
                              <p:cond delay="1000"/>
                            </p:stCondLst>
                            <p:childTnLst>
                              <p:par>
                                <p:cTn id="8" presetID="0" presetClass="path" presetSubtype="0" accel="50000" decel="50000" fill="hold" nodeType="afterEffect">
                                  <p:stCondLst>
                                    <p:cond delay="0"/>
                                  </p:stCondLst>
                                  <p:childTnLst>
                                    <p:animMotion origin="layout" path="M 0.00243 -0.27204 L -3.88889E-6 2.92621E-6 " pathEditMode="relative" rAng="0" ptsTypes="AA">
                                      <p:cBhvr>
                                        <p:cTn id="9" dur="1000" fill="hold"/>
                                        <p:tgtEl>
                                          <p:spTgt spid="20"/>
                                        </p:tgtEl>
                                        <p:attrNameLst>
                                          <p:attrName>ppt_x</p:attrName>
                                          <p:attrName>ppt_y</p:attrName>
                                        </p:attrNameLst>
                                      </p:cBhvr>
                                      <p:rCtr x="-1" y="136"/>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62571"/>
                                        </p:tgtEl>
                                        <p:attrNameLst>
                                          <p:attrName>style.visibility</p:attrName>
                                        </p:attrNameLst>
                                      </p:cBhvr>
                                      <p:to>
                                        <p:strVal val="visible"/>
                                      </p:to>
                                    </p:set>
                                    <p:animEffect transition="in" filter="wipe(left)">
                                      <p:cBhvr>
                                        <p:cTn id="14" dur="500"/>
                                        <p:tgtEl>
                                          <p:spTgt spid="362571"/>
                                        </p:tgtEl>
                                      </p:cBhvr>
                                    </p:animEffect>
                                  </p:childTnLst>
                                </p:cTn>
                              </p:par>
                              <p:par>
                                <p:cTn id="15" presetID="53" presetClass="entr" presetSubtype="0" fill="hold" nodeType="withEffect">
                                  <p:stCondLst>
                                    <p:cond delay="0"/>
                                  </p:stCondLst>
                                  <p:childTnLst>
                                    <p:set>
                                      <p:cBhvr>
                                        <p:cTn id="16" dur="1" fill="hold">
                                          <p:stCondLst>
                                            <p:cond delay="0"/>
                                          </p:stCondLst>
                                        </p:cTn>
                                        <p:tgtEl>
                                          <p:spTgt spid="362498"/>
                                        </p:tgtEl>
                                        <p:attrNameLst>
                                          <p:attrName>style.visibility</p:attrName>
                                        </p:attrNameLst>
                                      </p:cBhvr>
                                      <p:to>
                                        <p:strVal val="visible"/>
                                      </p:to>
                                    </p:set>
                                    <p:anim calcmode="lin" valueType="num">
                                      <p:cBhvr>
                                        <p:cTn id="17" dur="1000" fill="hold"/>
                                        <p:tgtEl>
                                          <p:spTgt spid="362498"/>
                                        </p:tgtEl>
                                        <p:attrNameLst>
                                          <p:attrName>ppt_w</p:attrName>
                                        </p:attrNameLst>
                                      </p:cBhvr>
                                      <p:tavLst>
                                        <p:tav tm="0">
                                          <p:val>
                                            <p:fltVal val="0"/>
                                          </p:val>
                                        </p:tav>
                                        <p:tav tm="100000">
                                          <p:val>
                                            <p:strVal val="#ppt_w"/>
                                          </p:val>
                                        </p:tav>
                                      </p:tavLst>
                                    </p:anim>
                                    <p:anim calcmode="lin" valueType="num">
                                      <p:cBhvr>
                                        <p:cTn id="18" dur="1000" fill="hold"/>
                                        <p:tgtEl>
                                          <p:spTgt spid="362498"/>
                                        </p:tgtEl>
                                        <p:attrNameLst>
                                          <p:attrName>ppt_h</p:attrName>
                                        </p:attrNameLst>
                                      </p:cBhvr>
                                      <p:tavLst>
                                        <p:tav tm="0">
                                          <p:val>
                                            <p:fltVal val="0"/>
                                          </p:val>
                                        </p:tav>
                                        <p:tav tm="100000">
                                          <p:val>
                                            <p:strVal val="#ppt_h"/>
                                          </p:val>
                                        </p:tav>
                                      </p:tavLst>
                                    </p:anim>
                                    <p:animEffect transition="in" filter="fade">
                                      <p:cBhvr>
                                        <p:cTn id="19" dur="1000"/>
                                        <p:tgtEl>
                                          <p:spTgt spid="362498"/>
                                        </p:tgtEl>
                                      </p:cBhvr>
                                    </p:animEffect>
                                  </p:childTnLst>
                                </p:cTn>
                              </p:par>
                              <p:par>
                                <p:cTn id="20" presetID="8" presetClass="emph" presetSubtype="0" fill="hold" nodeType="withEffect">
                                  <p:stCondLst>
                                    <p:cond delay="0"/>
                                  </p:stCondLst>
                                  <p:childTnLst>
                                    <p:animRot by="10800000">
                                      <p:cBhvr>
                                        <p:cTn id="21" dur="2000" fill="hold"/>
                                        <p:tgtEl>
                                          <p:spTgt spid="362498"/>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62569"/>
                                        </p:tgtEl>
                                        <p:attrNameLst>
                                          <p:attrName>style.visibility</p:attrName>
                                        </p:attrNameLst>
                                      </p:cBhvr>
                                      <p:to>
                                        <p:strVal val="visible"/>
                                      </p:to>
                                    </p:set>
                                    <p:animEffect transition="in" filter="wipe(left)">
                                      <p:cBhvr>
                                        <p:cTn id="26" dur="500"/>
                                        <p:tgtEl>
                                          <p:spTgt spid="362569"/>
                                        </p:tgtEl>
                                      </p:cBhvr>
                                    </p:animEffect>
                                  </p:childTnLst>
                                </p:cTn>
                              </p:par>
                            </p:childTnLst>
                          </p:cTn>
                        </p:par>
                        <p:par>
                          <p:cTn id="27" fill="hold">
                            <p:stCondLst>
                              <p:cond delay="500"/>
                            </p:stCondLst>
                            <p:childTnLst>
                              <p:par>
                                <p:cTn id="28" presetID="10" presetClass="exit" presetSubtype="0" fill="hold" nodeType="afterEffect">
                                  <p:stCondLst>
                                    <p:cond delay="0"/>
                                  </p:stCondLst>
                                  <p:childTnLst>
                                    <p:animEffect transition="out" filter="fade">
                                      <p:cBhvr>
                                        <p:cTn id="29" dur="1000"/>
                                        <p:tgtEl>
                                          <p:spTgt spid="9"/>
                                        </p:tgtEl>
                                      </p:cBhvr>
                                    </p:animEffect>
                                    <p:set>
                                      <p:cBhvr>
                                        <p:cTn id="30" dur="1" fill="hold">
                                          <p:stCondLst>
                                            <p:cond delay="999"/>
                                          </p:stCondLst>
                                        </p:cTn>
                                        <p:tgtEl>
                                          <p:spTgt spid="9"/>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childTnLst>
                                </p:cTn>
                              </p:par>
                              <p:par>
                                <p:cTn id="34" presetID="42"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ppt_x</p:attrName>
                                        </p:attrNameLst>
                                      </p:cBhvr>
                                      <p:tavLst>
                                        <p:tav tm="0">
                                          <p:val>
                                            <p:strVal val="#ppt_x"/>
                                          </p:val>
                                        </p:tav>
                                        <p:tav tm="100000">
                                          <p:val>
                                            <p:strVal val="#ppt_x"/>
                                          </p:val>
                                        </p:tav>
                                      </p:tavLst>
                                    </p:anim>
                                    <p:anim calcmode="lin" valueType="num">
                                      <p:cBhvr>
                                        <p:cTn id="38" dur="2000" fill="hold"/>
                                        <p:tgtEl>
                                          <p:spTgt spid="3"/>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2000"/>
                                        <p:tgtEl>
                                          <p:spTgt spid="5"/>
                                        </p:tgtEl>
                                      </p:cBhvr>
                                    </p:animEffect>
                                    <p:anim calcmode="lin" valueType="num">
                                      <p:cBhvr>
                                        <p:cTn id="42" dur="2000" fill="hold"/>
                                        <p:tgtEl>
                                          <p:spTgt spid="5"/>
                                        </p:tgtEl>
                                        <p:attrNameLst>
                                          <p:attrName>ppt_x</p:attrName>
                                        </p:attrNameLst>
                                      </p:cBhvr>
                                      <p:tavLst>
                                        <p:tav tm="0">
                                          <p:val>
                                            <p:strVal val="#ppt_x"/>
                                          </p:val>
                                        </p:tav>
                                        <p:tav tm="100000">
                                          <p:val>
                                            <p:strVal val="#ppt_x"/>
                                          </p:val>
                                        </p:tav>
                                      </p:tavLst>
                                    </p:anim>
                                    <p:anim calcmode="lin" valueType="num">
                                      <p:cBhvr>
                                        <p:cTn id="43"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1000"/>
                                        <p:tgtEl>
                                          <p:spTgt spid="2"/>
                                        </p:tgtEl>
                                      </p:cBhvr>
                                    </p:animEffect>
                                    <p:set>
                                      <p:cBhvr>
                                        <p:cTn id="48" dur="1" fill="hold">
                                          <p:stCondLst>
                                            <p:cond delay="999"/>
                                          </p:stCondLst>
                                        </p:cTn>
                                        <p:tgtEl>
                                          <p:spTgt spid="2"/>
                                        </p:tgtEl>
                                        <p:attrNameLst>
                                          <p:attrName>style.visibility</p:attrName>
                                        </p:attrNameLst>
                                      </p:cBhvr>
                                      <p:to>
                                        <p:strVal val="hidden"/>
                                      </p:to>
                                    </p:set>
                                  </p:childTnLst>
                                </p:cTn>
                              </p:par>
                              <p:par>
                                <p:cTn id="49" presetID="42" presetClass="exit" presetSubtype="0" fill="hold" nodeType="withEffect">
                                  <p:stCondLst>
                                    <p:cond delay="0"/>
                                  </p:stCondLst>
                                  <p:childTnLst>
                                    <p:animEffect transition="out" filter="fade">
                                      <p:cBhvr>
                                        <p:cTn id="50" dur="1000"/>
                                        <p:tgtEl>
                                          <p:spTgt spid="3"/>
                                        </p:tgtEl>
                                      </p:cBhvr>
                                    </p:animEffect>
                                    <p:anim calcmode="lin" valueType="num">
                                      <p:cBhvr>
                                        <p:cTn id="51" dur="1000"/>
                                        <p:tgtEl>
                                          <p:spTgt spid="3"/>
                                        </p:tgtEl>
                                        <p:attrNameLst>
                                          <p:attrName>ppt_x</p:attrName>
                                        </p:attrNameLst>
                                      </p:cBhvr>
                                      <p:tavLst>
                                        <p:tav tm="0">
                                          <p:val>
                                            <p:strVal val="ppt_x"/>
                                          </p:val>
                                        </p:tav>
                                        <p:tav tm="100000">
                                          <p:val>
                                            <p:strVal val="ppt_x"/>
                                          </p:val>
                                        </p:tav>
                                      </p:tavLst>
                                    </p:anim>
                                    <p:anim calcmode="lin" valueType="num">
                                      <p:cBhvr>
                                        <p:cTn id="52" dur="1000"/>
                                        <p:tgtEl>
                                          <p:spTgt spid="3"/>
                                        </p:tgtEl>
                                        <p:attrNameLst>
                                          <p:attrName>ppt_y</p:attrName>
                                        </p:attrNameLst>
                                      </p:cBhvr>
                                      <p:tavLst>
                                        <p:tav tm="0">
                                          <p:val>
                                            <p:strVal val="ppt_y"/>
                                          </p:val>
                                        </p:tav>
                                        <p:tav tm="100000">
                                          <p:val>
                                            <p:strVal val="ppt_y+.1"/>
                                          </p:val>
                                        </p:tav>
                                      </p:tavLst>
                                    </p:anim>
                                    <p:set>
                                      <p:cBhvr>
                                        <p:cTn id="53" dur="1" fill="hold">
                                          <p:stCondLst>
                                            <p:cond delay="999"/>
                                          </p:stCondLst>
                                        </p:cTn>
                                        <p:tgtEl>
                                          <p:spTgt spid="3"/>
                                        </p:tgtEl>
                                        <p:attrNameLst>
                                          <p:attrName>style.visibility</p:attrName>
                                        </p:attrNameLst>
                                      </p:cBhvr>
                                      <p:to>
                                        <p:strVal val="hidden"/>
                                      </p:to>
                                    </p:set>
                                  </p:childTnLst>
                                </p:cTn>
                              </p:par>
                              <p:par>
                                <p:cTn id="54" presetID="47" presetClass="exit" presetSubtype="0" fill="hold" nodeType="withEffect">
                                  <p:stCondLst>
                                    <p:cond delay="0"/>
                                  </p:stCondLst>
                                  <p:childTnLst>
                                    <p:animEffect transition="out" filter="fade">
                                      <p:cBhvr>
                                        <p:cTn id="55" dur="1000"/>
                                        <p:tgtEl>
                                          <p:spTgt spid="5"/>
                                        </p:tgtEl>
                                      </p:cBhvr>
                                    </p:animEffect>
                                    <p:anim calcmode="lin" valueType="num">
                                      <p:cBhvr>
                                        <p:cTn id="56" dur="1000"/>
                                        <p:tgtEl>
                                          <p:spTgt spid="5"/>
                                        </p:tgtEl>
                                        <p:attrNameLst>
                                          <p:attrName>ppt_x</p:attrName>
                                        </p:attrNameLst>
                                      </p:cBhvr>
                                      <p:tavLst>
                                        <p:tav tm="0">
                                          <p:val>
                                            <p:strVal val="ppt_x"/>
                                          </p:val>
                                        </p:tav>
                                        <p:tav tm="100000">
                                          <p:val>
                                            <p:strVal val="ppt_x"/>
                                          </p:val>
                                        </p:tav>
                                      </p:tavLst>
                                    </p:anim>
                                    <p:anim calcmode="lin" valueType="num">
                                      <p:cBhvr>
                                        <p:cTn id="57" dur="1000"/>
                                        <p:tgtEl>
                                          <p:spTgt spid="5"/>
                                        </p:tgtEl>
                                        <p:attrNameLst>
                                          <p:attrName>ppt_y</p:attrName>
                                        </p:attrNameLst>
                                      </p:cBhvr>
                                      <p:tavLst>
                                        <p:tav tm="0">
                                          <p:val>
                                            <p:strVal val="ppt_y"/>
                                          </p:val>
                                        </p:tav>
                                        <p:tav tm="100000">
                                          <p:val>
                                            <p:strVal val="ppt_y-.1"/>
                                          </p:val>
                                        </p:tav>
                                      </p:tavLst>
                                    </p:anim>
                                    <p:set>
                                      <p:cBhvr>
                                        <p:cTn id="58" dur="1" fill="hold">
                                          <p:stCondLst>
                                            <p:cond delay="999"/>
                                          </p:stCondLst>
                                        </p:cTn>
                                        <p:tgtEl>
                                          <p:spTgt spid="5"/>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362570"/>
                                        </p:tgtEl>
                                        <p:attrNameLst>
                                          <p:attrName>style.visibility</p:attrName>
                                        </p:attrNameLst>
                                      </p:cBhvr>
                                      <p:to>
                                        <p:strVal val="visible"/>
                                      </p:to>
                                    </p:set>
                                    <p:animEffect transition="in" filter="wipe(left)">
                                      <p:cBhvr>
                                        <p:cTn id="65" dur="500"/>
                                        <p:tgtEl>
                                          <p:spTgt spid="362570"/>
                                        </p:tgtEl>
                                      </p:cBhvr>
                                    </p:animEffect>
                                  </p:childTnLst>
                                </p:cTn>
                              </p:par>
                              <p:par>
                                <p:cTn id="66" presetID="22" presetClass="entr" presetSubtype="4" fill="hold"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down)">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1000"/>
                                        <p:tgtEl>
                                          <p:spTgt spid="5"/>
                                        </p:tgtEl>
                                      </p:cBhvr>
                                    </p:animEffect>
                                    <p:set>
                                      <p:cBhvr>
                                        <p:cTn id="73" dur="1" fill="hold">
                                          <p:stCondLst>
                                            <p:cond delay="999"/>
                                          </p:stCondLst>
                                        </p:cTn>
                                        <p:tgtEl>
                                          <p:spTgt spid="5"/>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1000"/>
                                        <p:tgtEl>
                                          <p:spTgt spid="3"/>
                                        </p:tgtEl>
                                      </p:cBhvr>
                                    </p:animEffect>
                                    <p:set>
                                      <p:cBhvr>
                                        <p:cTn id="76" dur="1" fill="hold">
                                          <p:stCondLst>
                                            <p:cond delay="999"/>
                                          </p:stCondLst>
                                        </p:cTn>
                                        <p:tgtEl>
                                          <p:spTgt spid="3"/>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1000"/>
                                        <p:tgtEl>
                                          <p:spTgt spid="12"/>
                                        </p:tgtEl>
                                      </p:cBhvr>
                                    </p:animEffect>
                                    <p:set>
                                      <p:cBhvr>
                                        <p:cTn id="79" dur="1" fill="hold">
                                          <p:stCondLst>
                                            <p:cond delay="999"/>
                                          </p:stCondLst>
                                        </p:cTn>
                                        <p:tgtEl>
                                          <p:spTgt spid="12"/>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1000"/>
                                        <p:tgtEl>
                                          <p:spTgt spid="13"/>
                                        </p:tgtEl>
                                      </p:cBhvr>
                                    </p:animEffect>
                                    <p:set>
                                      <p:cBhvr>
                                        <p:cTn id="82" dur="1" fill="hold">
                                          <p:stCondLst>
                                            <p:cond delay="999"/>
                                          </p:stCondLst>
                                        </p:cTn>
                                        <p:tgtEl>
                                          <p:spTgt spid="13"/>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1000"/>
                                        <p:tgtEl>
                                          <p:spTgt spid="9"/>
                                        </p:tgtEl>
                                      </p:cBhvr>
                                    </p:animEffect>
                                    <p:set>
                                      <p:cBhvr>
                                        <p:cTn id="85" dur="1" fill="hold">
                                          <p:stCondLst>
                                            <p:cond delay="999"/>
                                          </p:stCondLst>
                                        </p:cTn>
                                        <p:tgtEl>
                                          <p:spTgt spid="9"/>
                                        </p:tgtEl>
                                        <p:attrNameLst>
                                          <p:attrName>style.visibility</p:attrName>
                                        </p:attrNameLst>
                                      </p:cBhvr>
                                      <p:to>
                                        <p:strVal val="hidden"/>
                                      </p:to>
                                    </p:set>
                                  </p:childTnLst>
                                </p:cTn>
                              </p:par>
                              <p:par>
                                <p:cTn id="86" presetID="10" presetClass="entr" presetSubtype="0" fill="hold" nodeType="with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1000"/>
                                        <p:tgtEl>
                                          <p:spTgt spid="7"/>
                                        </p:tgtEl>
                                      </p:cBhvr>
                                    </p:animEffect>
                                  </p:childTnLst>
                                </p:cTn>
                              </p:par>
                              <p:par>
                                <p:cTn id="89" presetID="10" presetClass="entr" presetSubtype="0" fill="hold" nodeType="with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fade">
                                      <p:cBhvr>
                                        <p:cTn id="91" dur="1000"/>
                                        <p:tgtEl>
                                          <p:spTgt spid="8"/>
                                        </p:tgtEl>
                                      </p:cBhvr>
                                    </p:animEffect>
                                  </p:childTnLst>
                                </p:cTn>
                              </p:par>
                              <p:par>
                                <p:cTn id="92" presetID="10" presetClass="entr" presetSubtype="0" fill="hold" nodeType="withEffect">
                                  <p:stCondLst>
                                    <p:cond delay="0"/>
                                  </p:stCondLst>
                                  <p:childTnLst>
                                    <p:set>
                                      <p:cBhvr>
                                        <p:cTn id="93" dur="1" fill="hold">
                                          <p:stCondLst>
                                            <p:cond delay="0"/>
                                          </p:stCondLst>
                                        </p:cTn>
                                        <p:tgtEl>
                                          <p:spTgt spid="362547"/>
                                        </p:tgtEl>
                                        <p:attrNameLst>
                                          <p:attrName>style.visibility</p:attrName>
                                        </p:attrNameLst>
                                      </p:cBhvr>
                                      <p:to>
                                        <p:strVal val="visible"/>
                                      </p:to>
                                    </p:set>
                                    <p:animEffect transition="in" filter="fade">
                                      <p:cBhvr>
                                        <p:cTn id="94" dur="1000"/>
                                        <p:tgtEl>
                                          <p:spTgt spid="362547"/>
                                        </p:tgtEl>
                                      </p:cBhvr>
                                    </p:animEffect>
                                  </p:childTnLst>
                                </p:cTn>
                              </p:par>
                              <p:par>
                                <p:cTn id="95" presetID="10" presetClass="entr" presetSubtype="0" fill="hold" nodeType="withEffect">
                                  <p:stCondLst>
                                    <p:cond delay="0"/>
                                  </p:stCondLst>
                                  <p:childTnLst>
                                    <p:set>
                                      <p:cBhvr>
                                        <p:cTn id="96" dur="1" fill="hold">
                                          <p:stCondLst>
                                            <p:cond delay="0"/>
                                          </p:stCondLst>
                                        </p:cTn>
                                        <p:tgtEl>
                                          <p:spTgt spid="362543"/>
                                        </p:tgtEl>
                                        <p:attrNameLst>
                                          <p:attrName>style.visibility</p:attrName>
                                        </p:attrNameLst>
                                      </p:cBhvr>
                                      <p:to>
                                        <p:strVal val="visible"/>
                                      </p:to>
                                    </p:set>
                                    <p:animEffect transition="in" filter="fade">
                                      <p:cBhvr>
                                        <p:cTn id="97" dur="1000"/>
                                        <p:tgtEl>
                                          <p:spTgt spid="362543"/>
                                        </p:tgtEl>
                                      </p:cBhvr>
                                    </p:animEffect>
                                  </p:childTnLst>
                                </p:cTn>
                              </p:par>
                              <p:par>
                                <p:cTn id="98" presetID="10" presetClass="entr" presetSubtype="0" fill="hold" nodeType="with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fade">
                                      <p:cBhvr>
                                        <p:cTn id="100" dur="1000"/>
                                        <p:tgtEl>
                                          <p:spTgt spid="14"/>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500"/>
                                        <p:tgtEl>
                                          <p:spTgt spid="362547"/>
                                        </p:tgtEl>
                                      </p:cBhvr>
                                    </p:animEffect>
                                    <p:set>
                                      <p:cBhvr>
                                        <p:cTn id="105" dur="1" fill="hold">
                                          <p:stCondLst>
                                            <p:cond delay="499"/>
                                          </p:stCondLst>
                                        </p:cTn>
                                        <p:tgtEl>
                                          <p:spTgt spid="362547"/>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362543"/>
                                        </p:tgtEl>
                                      </p:cBhvr>
                                    </p:animEffect>
                                    <p:set>
                                      <p:cBhvr>
                                        <p:cTn id="108" dur="1" fill="hold">
                                          <p:stCondLst>
                                            <p:cond delay="499"/>
                                          </p:stCondLst>
                                        </p:cTn>
                                        <p:tgtEl>
                                          <p:spTgt spid="362543"/>
                                        </p:tgtEl>
                                        <p:attrNameLst>
                                          <p:attrName>style.visibility</p:attrName>
                                        </p:attrNameLst>
                                      </p:cBhvr>
                                      <p:to>
                                        <p:strVal val="hidden"/>
                                      </p:to>
                                    </p:set>
                                  </p:childTnLst>
                                </p:cTn>
                              </p:par>
                              <p:par>
                                <p:cTn id="109" presetID="10" presetClass="entr" presetSubtype="0" fill="hold" nodeType="withEffect">
                                  <p:stCondLst>
                                    <p:cond delay="0"/>
                                  </p:stCondLst>
                                  <p:childTnLst>
                                    <p:set>
                                      <p:cBhvr>
                                        <p:cTn id="110" dur="1" fill="hold">
                                          <p:stCondLst>
                                            <p:cond delay="0"/>
                                          </p:stCondLst>
                                        </p:cTn>
                                        <p:tgtEl>
                                          <p:spTgt spid="91"/>
                                        </p:tgtEl>
                                        <p:attrNameLst>
                                          <p:attrName>style.visibility</p:attrName>
                                        </p:attrNameLst>
                                      </p:cBhvr>
                                      <p:to>
                                        <p:strVal val="visible"/>
                                      </p:to>
                                    </p:set>
                                    <p:animEffect transition="in" filter="fade">
                                      <p:cBhvr>
                                        <p:cTn id="111" dur="2000"/>
                                        <p:tgtEl>
                                          <p:spTgt spid="91"/>
                                        </p:tgtEl>
                                      </p:cBhvr>
                                    </p:animEffect>
                                  </p:childTnLst>
                                </p:cTn>
                              </p:par>
                              <p:par>
                                <p:cTn id="112" presetID="10" presetClass="entr" presetSubtype="0" fill="hold" nodeType="withEffect">
                                  <p:stCondLst>
                                    <p:cond delay="0"/>
                                  </p:stCondLst>
                                  <p:childTnLst>
                                    <p:set>
                                      <p:cBhvr>
                                        <p:cTn id="113" dur="1" fill="hold">
                                          <p:stCondLst>
                                            <p:cond delay="0"/>
                                          </p:stCondLst>
                                        </p:cTn>
                                        <p:tgtEl>
                                          <p:spTgt spid="16"/>
                                        </p:tgtEl>
                                        <p:attrNameLst>
                                          <p:attrName>style.visibility</p:attrName>
                                        </p:attrNameLst>
                                      </p:cBhvr>
                                      <p:to>
                                        <p:strVal val="visible"/>
                                      </p:to>
                                    </p:set>
                                    <p:animEffect transition="in" filter="fade">
                                      <p:cBhvr>
                                        <p:cTn id="114" dur="1000"/>
                                        <p:tgtEl>
                                          <p:spTgt spid="16"/>
                                        </p:tgtEl>
                                      </p:cBhvr>
                                    </p:animEffect>
                                  </p:childTnLst>
                                </p:cTn>
                              </p:par>
                              <p:par>
                                <p:cTn id="115" presetID="10" presetClass="entr" presetSubtype="0" fill="hold" nodeType="with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fade">
                                      <p:cBhvr>
                                        <p:cTn id="117" dur="1000"/>
                                        <p:tgtEl>
                                          <p:spTgt spid="15"/>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0" fill="hold" nodeType="clickEffect">
                                  <p:stCondLst>
                                    <p:cond delay="0"/>
                                  </p:stCondLst>
                                  <p:childTnLst>
                                    <p:set>
                                      <p:cBhvr>
                                        <p:cTn id="121" dur="1" fill="hold">
                                          <p:stCondLst>
                                            <p:cond delay="0"/>
                                          </p:stCondLst>
                                        </p:cTn>
                                        <p:tgtEl>
                                          <p:spTgt spid="362579"/>
                                        </p:tgtEl>
                                        <p:attrNameLst>
                                          <p:attrName>style.visibility</p:attrName>
                                        </p:attrNameLst>
                                      </p:cBhvr>
                                      <p:to>
                                        <p:strVal val="visible"/>
                                      </p:to>
                                    </p:set>
                                    <p:anim calcmode="lin" valueType="num">
                                      <p:cBhvr>
                                        <p:cTn id="122" dur="1000" fill="hold"/>
                                        <p:tgtEl>
                                          <p:spTgt spid="362579"/>
                                        </p:tgtEl>
                                        <p:attrNameLst>
                                          <p:attrName>ppt_w</p:attrName>
                                        </p:attrNameLst>
                                      </p:cBhvr>
                                      <p:tavLst>
                                        <p:tav tm="0">
                                          <p:val>
                                            <p:fltVal val="0"/>
                                          </p:val>
                                        </p:tav>
                                        <p:tav tm="100000">
                                          <p:val>
                                            <p:strVal val="#ppt_w"/>
                                          </p:val>
                                        </p:tav>
                                      </p:tavLst>
                                    </p:anim>
                                    <p:anim calcmode="lin" valueType="num">
                                      <p:cBhvr>
                                        <p:cTn id="123" dur="1000" fill="hold"/>
                                        <p:tgtEl>
                                          <p:spTgt spid="362579"/>
                                        </p:tgtEl>
                                        <p:attrNameLst>
                                          <p:attrName>ppt_h</p:attrName>
                                        </p:attrNameLst>
                                      </p:cBhvr>
                                      <p:tavLst>
                                        <p:tav tm="0">
                                          <p:val>
                                            <p:fltVal val="0"/>
                                          </p:val>
                                        </p:tav>
                                        <p:tav tm="100000">
                                          <p:val>
                                            <p:strVal val="#ppt_h"/>
                                          </p:val>
                                        </p:tav>
                                      </p:tavLst>
                                    </p:anim>
                                    <p:animEffect transition="in" filter="fade">
                                      <p:cBhvr>
                                        <p:cTn id="124" dur="1000"/>
                                        <p:tgtEl>
                                          <p:spTgt spid="362579"/>
                                        </p:tgtEl>
                                      </p:cBhvr>
                                    </p:animEffect>
                                  </p:childTnLst>
                                </p:cTn>
                              </p:par>
                            </p:childTnLst>
                          </p:cTn>
                        </p:par>
                        <p:par>
                          <p:cTn id="125" fill="hold">
                            <p:stCondLst>
                              <p:cond delay="1000"/>
                            </p:stCondLst>
                            <p:childTnLst>
                              <p:par>
                                <p:cTn id="126" presetID="53" presetClass="entr" presetSubtype="0" fill="hold" nodeType="afterEffect">
                                  <p:stCondLst>
                                    <p:cond delay="0"/>
                                  </p:stCondLst>
                                  <p:childTnLst>
                                    <p:set>
                                      <p:cBhvr>
                                        <p:cTn id="127" dur="1" fill="hold">
                                          <p:stCondLst>
                                            <p:cond delay="0"/>
                                          </p:stCondLst>
                                        </p:cTn>
                                        <p:tgtEl>
                                          <p:spTgt spid="18"/>
                                        </p:tgtEl>
                                        <p:attrNameLst>
                                          <p:attrName>style.visibility</p:attrName>
                                        </p:attrNameLst>
                                      </p:cBhvr>
                                      <p:to>
                                        <p:strVal val="visible"/>
                                      </p:to>
                                    </p:set>
                                    <p:anim calcmode="lin" valueType="num">
                                      <p:cBhvr>
                                        <p:cTn id="128" dur="500" fill="hold"/>
                                        <p:tgtEl>
                                          <p:spTgt spid="18"/>
                                        </p:tgtEl>
                                        <p:attrNameLst>
                                          <p:attrName>ppt_w</p:attrName>
                                        </p:attrNameLst>
                                      </p:cBhvr>
                                      <p:tavLst>
                                        <p:tav tm="0">
                                          <p:val>
                                            <p:fltVal val="0"/>
                                          </p:val>
                                        </p:tav>
                                        <p:tav tm="100000">
                                          <p:val>
                                            <p:strVal val="#ppt_w"/>
                                          </p:val>
                                        </p:tav>
                                      </p:tavLst>
                                    </p:anim>
                                    <p:anim calcmode="lin" valueType="num">
                                      <p:cBhvr>
                                        <p:cTn id="129" dur="500" fill="hold"/>
                                        <p:tgtEl>
                                          <p:spTgt spid="18"/>
                                        </p:tgtEl>
                                        <p:attrNameLst>
                                          <p:attrName>ppt_h</p:attrName>
                                        </p:attrNameLst>
                                      </p:cBhvr>
                                      <p:tavLst>
                                        <p:tav tm="0">
                                          <p:val>
                                            <p:fltVal val="0"/>
                                          </p:val>
                                        </p:tav>
                                        <p:tav tm="100000">
                                          <p:val>
                                            <p:strVal val="#ppt_h"/>
                                          </p:val>
                                        </p:tav>
                                      </p:tavLst>
                                    </p:anim>
                                    <p:animEffect transition="in" filter="fade">
                                      <p:cBhvr>
                                        <p:cTn id="1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69" grpId="0"/>
      <p:bldP spid="362570" grpId="0"/>
      <p:bldP spid="3625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3200" dirty="0" err="1" smtClean="0"/>
              <a:t>Microsofts</a:t>
            </a:r>
            <a:r>
              <a:rPr lang="en-US" sz="3200" dirty="0" smtClean="0"/>
              <a:t> </a:t>
            </a:r>
            <a:r>
              <a:rPr lang="en-US" sz="3200" dirty="0" err="1" smtClean="0"/>
              <a:t>plattform</a:t>
            </a:r>
            <a:r>
              <a:rPr lang="en-US" sz="3200" dirty="0" smtClean="0"/>
              <a:t> </a:t>
            </a:r>
            <a:r>
              <a:rPr lang="en-US" sz="3200" dirty="0" err="1" smtClean="0"/>
              <a:t>för</a:t>
            </a:r>
            <a:r>
              <a:rPr lang="en-US" sz="3200" dirty="0" smtClean="0"/>
              <a:t> </a:t>
            </a:r>
            <a:r>
              <a:rPr lang="en-US" sz="3200" dirty="0" err="1" smtClean="0"/>
              <a:t>produktivitet</a:t>
            </a:r>
            <a:endParaRPr lang="en-US" sz="3200" dirty="0"/>
          </a:p>
        </p:txBody>
      </p:sp>
      <p:pic>
        <p:nvPicPr>
          <p:cNvPr id="1026" name="Picture 2" descr="\\server3\InternalBin\ResourceDVD\DVD_ART34\Artwork_Imagery\Shapes\Lines\curved glowing red line 4.png"/>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rot="19628814">
            <a:off x="2839842" y="4713955"/>
            <a:ext cx="3332139" cy="2192197"/>
          </a:xfrm>
          <a:prstGeom prst="rect">
            <a:avLst/>
          </a:prstGeom>
          <a:noFill/>
        </p:spPr>
      </p:pic>
      <p:sp>
        <p:nvSpPr>
          <p:cNvPr id="62" name="Rounded Rectangle 61"/>
          <p:cNvSpPr/>
          <p:nvPr/>
        </p:nvSpPr>
        <p:spPr bwMode="auto">
          <a:xfrm>
            <a:off x="152400" y="1905000"/>
            <a:ext cx="4038600" cy="4495800"/>
          </a:xfrm>
          <a:prstGeom prst="roundRect">
            <a:avLst>
              <a:gd name="adj" fmla="val 5032"/>
            </a:avLst>
          </a:prstGeom>
          <a:gradFill flip="none" rotWithShape="1">
            <a:gsLst>
              <a:gs pos="0">
                <a:schemeClr val="accent1">
                  <a:lumMod val="40000"/>
                  <a:lumOff val="60000"/>
                  <a:alpha val="75000"/>
                </a:schemeClr>
              </a:gs>
              <a:gs pos="41000">
                <a:schemeClr val="accent1">
                  <a:alpha val="25000"/>
                </a:schemeClr>
              </a:gs>
              <a:gs pos="64000">
                <a:schemeClr val="tx1">
                  <a:alpha val="0"/>
                </a:schemeClr>
              </a:gs>
            </a:gsLst>
            <a:path path="circle">
              <a:fillToRect t="100000" r="100000"/>
            </a:path>
            <a:tileRect l="-100000" b="-100000"/>
          </a:gradFill>
          <a:ln w="9525" cap="flat" cmpd="sng" algn="ctr">
            <a:noFill/>
            <a:prstDash val="solid"/>
            <a:round/>
            <a:headEnd type="none" w="med" len="med"/>
            <a:tailEnd type="none" w="med" len="med"/>
          </a:ln>
          <a:effectLst>
            <a:outerShdw blurRad="76200" dist="63500" dir="8100000" algn="tr" rotWithShape="0">
              <a:prstClr val="black">
                <a:alpha val="40000"/>
              </a:prstClr>
            </a:outerShdw>
          </a:effectLst>
        </p:spPr>
        <p:txBody>
          <a:bodyPr vert="horz" wrap="none" lIns="0" tIns="0" rIns="0" bIns="0" rtlCol="0" anchor="ctr" compatLnSpc="1">
            <a:noAutofit/>
          </a:bodyPr>
          <a:lstStyle/>
          <a:p>
            <a:pPr algn="ctr" rtl="0" fontAlgn="base">
              <a:spcBef>
                <a:spcPct val="0"/>
              </a:spcBef>
              <a:spcAft>
                <a:spcPct val="0"/>
              </a:spcAft>
            </a:pPr>
            <a:endParaRPr lang="en-US" b="1" kern="120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63" name="Rounded Rectangle 62"/>
          <p:cNvSpPr/>
          <p:nvPr/>
        </p:nvSpPr>
        <p:spPr bwMode="auto">
          <a:xfrm flipH="1">
            <a:off x="4902200" y="1905000"/>
            <a:ext cx="4038600" cy="4495800"/>
          </a:xfrm>
          <a:prstGeom prst="roundRect">
            <a:avLst>
              <a:gd name="adj" fmla="val 5032"/>
            </a:avLst>
          </a:prstGeom>
          <a:gradFill flip="none" rotWithShape="1">
            <a:gsLst>
              <a:gs pos="0">
                <a:schemeClr val="accent1">
                  <a:lumMod val="40000"/>
                  <a:lumOff val="60000"/>
                  <a:alpha val="75000"/>
                </a:schemeClr>
              </a:gs>
              <a:gs pos="41000">
                <a:schemeClr val="accent1">
                  <a:alpha val="25000"/>
                </a:schemeClr>
              </a:gs>
              <a:gs pos="64000">
                <a:schemeClr val="tx1">
                  <a:alpha val="0"/>
                </a:schemeClr>
              </a:gs>
            </a:gsLst>
            <a:path path="circle">
              <a:fillToRect t="100000" r="100000"/>
            </a:path>
            <a:tileRect l="-100000" b="-100000"/>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txBody>
          <a:bodyPr vert="horz" wrap="none" lIns="0" tIns="0" rIns="0" bIns="0" rtlCol="0" anchor="ctr" compatLnSpc="1">
            <a:noAutofit/>
          </a:bodyPr>
          <a:lstStyle/>
          <a:p>
            <a:pPr algn="ctr" rtl="0" fontAlgn="base">
              <a:spcBef>
                <a:spcPct val="0"/>
              </a:spcBef>
              <a:spcAft>
                <a:spcPct val="0"/>
              </a:spcAft>
            </a:pPr>
            <a:endParaRPr lang="en-US" b="1" kern="120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23" name="TextBox 22"/>
          <p:cNvSpPr txBox="1"/>
          <p:nvPr/>
        </p:nvSpPr>
        <p:spPr>
          <a:xfrm>
            <a:off x="3814679" y="4296300"/>
            <a:ext cx="4846721" cy="369312"/>
          </a:xfrm>
          <a:prstGeom prst="rect">
            <a:avLst/>
          </a:prstGeom>
          <a:noFill/>
        </p:spPr>
        <p:txBody>
          <a:bodyPr wrap="square" lIns="91422" tIns="45710" rIns="91422" bIns="45710" rtlCol="0">
            <a:spAutoFit/>
          </a:bodyPr>
          <a:lstStyle/>
          <a:p>
            <a:pPr algn="r" defTabSz="639954" rtl="0">
              <a:defRPr/>
            </a:pPr>
            <a:r>
              <a:rPr lang="en-US" b="1" dirty="0" err="1" smtClean="0">
                <a:solidFill>
                  <a:srgbClr val="FFFFFF"/>
                </a:solidFill>
                <a:effectLst>
                  <a:outerShdw blurRad="38100" dist="38100" dir="2700000" algn="tl">
                    <a:srgbClr val="000000">
                      <a:alpha val="43137"/>
                    </a:srgbClr>
                  </a:outerShdw>
                </a:effectLst>
                <a:latin typeface="Segoe Semibold"/>
                <a:cs typeface="Segoe UI" pitchFamily="34" charset="0"/>
              </a:rPr>
              <a:t>Flexibilitet</a:t>
            </a:r>
            <a:r>
              <a:rPr lang="en-US" b="1" dirty="0" smtClean="0">
                <a:solidFill>
                  <a:srgbClr val="FFFFFF"/>
                </a:solidFill>
                <a:effectLst>
                  <a:outerShdw blurRad="38100" dist="38100" dir="2700000" algn="tl">
                    <a:srgbClr val="000000">
                      <a:alpha val="43137"/>
                    </a:srgbClr>
                  </a:outerShdw>
                </a:effectLst>
                <a:latin typeface="Segoe Semibold"/>
                <a:cs typeface="Segoe UI" pitchFamily="34" charset="0"/>
              </a:rPr>
              <a:t> </a:t>
            </a:r>
            <a:r>
              <a:rPr lang="en-US" b="1" dirty="0" err="1" smtClean="0">
                <a:solidFill>
                  <a:srgbClr val="FFFFFF"/>
                </a:solidFill>
                <a:effectLst>
                  <a:outerShdw blurRad="38100" dist="38100" dir="2700000" algn="tl">
                    <a:srgbClr val="000000">
                      <a:alpha val="43137"/>
                    </a:srgbClr>
                  </a:outerShdw>
                </a:effectLst>
                <a:latin typeface="Segoe Semibold"/>
                <a:cs typeface="Segoe UI" pitchFamily="34" charset="0"/>
              </a:rPr>
              <a:t>och</a:t>
            </a:r>
            <a:r>
              <a:rPr lang="en-US" b="1" dirty="0" smtClean="0">
                <a:solidFill>
                  <a:srgbClr val="FFFFFF"/>
                </a:solidFill>
                <a:effectLst>
                  <a:outerShdw blurRad="38100" dist="38100" dir="2700000" algn="tl">
                    <a:srgbClr val="000000">
                      <a:alpha val="43137"/>
                    </a:srgbClr>
                  </a:outerShdw>
                </a:effectLst>
                <a:latin typeface="Segoe Semibold"/>
                <a:cs typeface="Segoe UI" pitchFamily="34" charset="0"/>
              </a:rPr>
              <a:t> </a:t>
            </a:r>
            <a:r>
              <a:rPr lang="en-US" b="1" dirty="0" err="1" smtClean="0">
                <a:solidFill>
                  <a:srgbClr val="FFFFFF"/>
                </a:solidFill>
                <a:effectLst>
                  <a:outerShdw blurRad="38100" dist="38100" dir="2700000" algn="tl">
                    <a:srgbClr val="000000">
                      <a:alpha val="43137"/>
                    </a:srgbClr>
                  </a:outerShdw>
                </a:effectLst>
                <a:latin typeface="Segoe Semibold"/>
                <a:cs typeface="Segoe UI" pitchFamily="34" charset="0"/>
              </a:rPr>
              <a:t>kontroll</a:t>
            </a:r>
            <a:r>
              <a:rPr lang="en-US" b="1" dirty="0" smtClean="0">
                <a:solidFill>
                  <a:srgbClr val="FFFFFF"/>
                </a:solidFill>
                <a:effectLst>
                  <a:outerShdw blurRad="38100" dist="38100" dir="2700000" algn="tl">
                    <a:srgbClr val="000000">
                      <a:alpha val="43137"/>
                    </a:srgbClr>
                  </a:outerShdw>
                </a:effectLst>
                <a:latin typeface="Segoe Semibold"/>
                <a:cs typeface="Segoe UI" pitchFamily="34" charset="0"/>
              </a:rPr>
              <a:t> </a:t>
            </a:r>
            <a:r>
              <a:rPr lang="en-US" b="1" dirty="0" err="1" smtClean="0">
                <a:solidFill>
                  <a:srgbClr val="FFFFFF"/>
                </a:solidFill>
                <a:effectLst>
                  <a:outerShdw blurRad="38100" dist="38100" dir="2700000" algn="tl">
                    <a:srgbClr val="000000">
                      <a:alpha val="43137"/>
                    </a:srgbClr>
                  </a:outerShdw>
                </a:effectLst>
                <a:latin typeface="Segoe Semibold"/>
                <a:cs typeface="Segoe UI" pitchFamily="34" charset="0"/>
              </a:rPr>
              <a:t>för</a:t>
            </a:r>
            <a:r>
              <a:rPr lang="en-US" b="1" dirty="0" smtClean="0">
                <a:solidFill>
                  <a:srgbClr val="FFFFFF"/>
                </a:solidFill>
                <a:effectLst>
                  <a:outerShdw blurRad="38100" dist="38100" dir="2700000" algn="tl">
                    <a:srgbClr val="000000">
                      <a:alpha val="43137"/>
                    </a:srgbClr>
                  </a:outerShdw>
                </a:effectLst>
                <a:latin typeface="Segoe Semibold"/>
                <a:cs typeface="Segoe UI" pitchFamily="34" charset="0"/>
              </a:rPr>
              <a:t> IT</a:t>
            </a:r>
            <a:endParaRPr lang="en-US" b="1" dirty="0">
              <a:solidFill>
                <a:srgbClr val="FFFFFF"/>
              </a:solidFill>
              <a:effectLst>
                <a:outerShdw blurRad="38100" dist="38100" dir="2700000" algn="tl">
                  <a:srgbClr val="000000">
                    <a:alpha val="43137"/>
                  </a:srgbClr>
                </a:outerShdw>
              </a:effectLst>
              <a:latin typeface="Segoe Semibold"/>
              <a:ea typeface="+mn-ea"/>
              <a:cs typeface="Segoe UI" pitchFamily="34" charset="0"/>
            </a:endParaRPr>
          </a:p>
        </p:txBody>
      </p:sp>
      <p:grpSp>
        <p:nvGrpSpPr>
          <p:cNvPr id="3" name="Group 40"/>
          <p:cNvGrpSpPr/>
          <p:nvPr/>
        </p:nvGrpSpPr>
        <p:grpSpPr>
          <a:xfrm>
            <a:off x="5994400" y="5029200"/>
            <a:ext cx="2437397" cy="1371600"/>
            <a:chOff x="6324600" y="4876800"/>
            <a:chExt cx="2572808" cy="1447800"/>
          </a:xfrm>
        </p:grpSpPr>
        <p:pic>
          <p:nvPicPr>
            <p:cNvPr id="1028" name="Picture 4" descr="S:\InternalBin\ResourceDVD\DVD_ART34\Artwork_Imagery\Icons - Illustrations\Internet Clouds web\cloud 2.png"/>
            <p:cNvPicPr>
              <a:picLocks noChangeAspect="1" noChangeArrowheads="1"/>
            </p:cNvPicPr>
            <p:nvPr/>
          </p:nvPicPr>
          <p:blipFill>
            <a:blip r:embed="rId4"/>
            <a:srcRect/>
            <a:stretch>
              <a:fillRect/>
            </a:stretch>
          </p:blipFill>
          <p:spPr bwMode="auto">
            <a:xfrm>
              <a:off x="6324600" y="5029200"/>
              <a:ext cx="2572808" cy="1295400"/>
            </a:xfrm>
            <a:prstGeom prst="rect">
              <a:avLst/>
            </a:prstGeom>
            <a:noFill/>
          </p:spPr>
        </p:pic>
        <p:pic>
          <p:nvPicPr>
            <p:cNvPr id="1029" name="Picture 5" descr="S:\InternalBin\ResourceDVD\DVD_ART34\Artwork_Imagery\Icons - Illustrations\Internet Clouds web\cloud 4.png"/>
            <p:cNvPicPr>
              <a:picLocks noChangeAspect="1" noChangeArrowheads="1"/>
            </p:cNvPicPr>
            <p:nvPr/>
          </p:nvPicPr>
          <p:blipFill>
            <a:blip r:embed="rId5" cstate="print"/>
            <a:srcRect/>
            <a:stretch>
              <a:fillRect/>
            </a:stretch>
          </p:blipFill>
          <p:spPr bwMode="auto">
            <a:xfrm>
              <a:off x="6324600" y="4876800"/>
              <a:ext cx="1283962" cy="1119187"/>
            </a:xfrm>
            <a:prstGeom prst="rect">
              <a:avLst/>
            </a:prstGeom>
            <a:noFill/>
          </p:spPr>
        </p:pic>
      </p:grpSp>
      <p:pic>
        <p:nvPicPr>
          <p:cNvPr id="1030" name="Picture 6" descr="S:\InternalBin\ResourceDVD\DVD_ART34\Artwork_Imagery\Hardware Photos\OEM HW\Windows Mobile devices (cell phone, pda)\Smartphone cell phones\Vodafone Tornado Smartphone UK.png"/>
          <p:cNvPicPr>
            <a:picLocks noChangeAspect="1" noChangeArrowheads="1"/>
          </p:cNvPicPr>
          <p:nvPr/>
        </p:nvPicPr>
        <p:blipFill>
          <a:blip r:embed="rId6" cstate="print"/>
          <a:srcRect/>
          <a:stretch>
            <a:fillRect/>
          </a:stretch>
        </p:blipFill>
        <p:spPr bwMode="auto">
          <a:xfrm>
            <a:off x="2565401" y="5105400"/>
            <a:ext cx="396512" cy="895350"/>
          </a:xfrm>
          <a:prstGeom prst="rect">
            <a:avLst/>
          </a:prstGeom>
          <a:noFill/>
        </p:spPr>
      </p:pic>
      <p:grpSp>
        <p:nvGrpSpPr>
          <p:cNvPr id="5" name="Group 33"/>
          <p:cNvGrpSpPr/>
          <p:nvPr/>
        </p:nvGrpSpPr>
        <p:grpSpPr>
          <a:xfrm>
            <a:off x="812800" y="4953000"/>
            <a:ext cx="972671" cy="800100"/>
            <a:chOff x="5029200" y="1295400"/>
            <a:chExt cx="2362200" cy="1943100"/>
          </a:xfrm>
          <a:effectLst>
            <a:reflection blurRad="6350" stA="50000" endA="300" endPos="38500" dist="50800" dir="5400000" sy="-100000" algn="bl" rotWithShape="0"/>
          </a:effectLst>
          <a:scene3d>
            <a:camera prst="perspectiveHeroicExtremeLeftFacing" fov="7200000"/>
            <a:lightRig rig="threePt" dir="t"/>
          </a:scene3d>
        </p:grpSpPr>
        <p:pic>
          <p:nvPicPr>
            <p:cNvPr id="4" name="Picture 4" descr="S:\InternalBin\ResourceDVD\DVD_ART34\Artwork_Imagery\Icons - Illustrations\_WINDOWS SERVER ICONS\Documents\Window screen Blank file.png"/>
            <p:cNvPicPr>
              <a:picLocks noChangeAspect="1" noChangeArrowheads="1"/>
            </p:cNvPicPr>
            <p:nvPr/>
          </p:nvPicPr>
          <p:blipFill>
            <a:blip r:embed="rId7"/>
            <a:srcRect/>
            <a:stretch>
              <a:fillRect/>
            </a:stretch>
          </p:blipFill>
          <p:spPr bwMode="auto">
            <a:xfrm>
              <a:off x="5029200" y="1295400"/>
              <a:ext cx="2362200" cy="1943100"/>
            </a:xfrm>
            <a:prstGeom prst="rect">
              <a:avLst/>
            </a:prstGeom>
            <a:noFill/>
            <a:sp3d prstMaterial="matte"/>
          </p:spPr>
        </p:pic>
        <p:pic>
          <p:nvPicPr>
            <p:cNvPr id="1027" name="Picture 3" descr="S:\InternalBin\ResourceDVD\DVD_ART34\Artwork_Imagery\Icons - Illustrations\screen captures\Im making a difference Windows Live Messenger screen.png"/>
            <p:cNvPicPr>
              <a:picLocks noChangeAspect="1" noChangeArrowheads="1"/>
            </p:cNvPicPr>
            <p:nvPr/>
          </p:nvPicPr>
          <p:blipFill>
            <a:blip r:embed="rId8" cstate="print"/>
            <a:srcRect/>
            <a:stretch>
              <a:fillRect/>
            </a:stretch>
          </p:blipFill>
          <p:spPr bwMode="auto">
            <a:xfrm>
              <a:off x="5105401" y="1463468"/>
              <a:ext cx="2209800" cy="1502458"/>
            </a:xfrm>
            <a:prstGeom prst="rect">
              <a:avLst/>
            </a:prstGeom>
            <a:noFill/>
            <a:sp3d prstMaterial="matte"/>
          </p:spPr>
        </p:pic>
      </p:grpSp>
      <p:pic>
        <p:nvPicPr>
          <p:cNvPr id="1040" name="Picture 16" descr="S:\InternalBin\ResourceDVD\DVD_ART34\Artwork_Imagery\Hardware Photos\OEM HW\COMPUTERS - PC, Tablet, Laptop, UMPC\Vista Fashion Laptops and PCs\Toshiba Portege R500 Front with Vista.png"/>
          <p:cNvPicPr>
            <a:picLocks noChangeAspect="1" noChangeArrowheads="1"/>
          </p:cNvPicPr>
          <p:nvPr/>
        </p:nvPicPr>
        <p:blipFill>
          <a:blip r:embed="rId9"/>
          <a:srcRect/>
          <a:stretch>
            <a:fillRect/>
          </a:stretch>
        </p:blipFill>
        <p:spPr bwMode="auto">
          <a:xfrm>
            <a:off x="1422399" y="5105401"/>
            <a:ext cx="1538469" cy="1143000"/>
          </a:xfrm>
          <a:prstGeom prst="rect">
            <a:avLst/>
          </a:prstGeom>
          <a:noFill/>
        </p:spPr>
      </p:pic>
      <p:sp>
        <p:nvSpPr>
          <p:cNvPr id="27" name="TextBox 26"/>
          <p:cNvSpPr txBox="1"/>
          <p:nvPr/>
        </p:nvSpPr>
        <p:spPr>
          <a:xfrm>
            <a:off x="965200" y="4296300"/>
            <a:ext cx="4038600" cy="646311"/>
          </a:xfrm>
          <a:prstGeom prst="rect">
            <a:avLst/>
          </a:prstGeom>
          <a:noFill/>
        </p:spPr>
        <p:txBody>
          <a:bodyPr wrap="square" lIns="91422" tIns="45710" rIns="91422" bIns="45710" rtlCol="0">
            <a:spAutoFit/>
          </a:bodyPr>
          <a:lstStyle/>
          <a:p>
            <a:pPr algn="l" defTabSz="639954" rtl="0">
              <a:defRPr/>
            </a:pPr>
            <a:r>
              <a:rPr lang="en-US" b="1" dirty="0" err="1" smtClean="0">
                <a:solidFill>
                  <a:srgbClr val="FFFFFF"/>
                </a:solidFill>
                <a:effectLst>
                  <a:outerShdw blurRad="38100" dist="38100" dir="2700000" algn="tl">
                    <a:srgbClr val="000000">
                      <a:alpha val="43137"/>
                    </a:srgbClr>
                  </a:outerShdw>
                </a:effectLst>
                <a:latin typeface="Segoe Semibold"/>
                <a:ea typeface="+mn-ea"/>
                <a:cs typeface="Segoe UI" pitchFamily="34" charset="0"/>
              </a:rPr>
              <a:t>Enkelt</a:t>
            </a:r>
            <a:r>
              <a:rPr lang="en-US" b="1" dirty="0" smtClean="0">
                <a:solidFill>
                  <a:srgbClr val="FFFFFF"/>
                </a:solidFill>
                <a:effectLst>
                  <a:outerShdw blurRad="38100" dist="38100" dir="2700000" algn="tl">
                    <a:srgbClr val="000000">
                      <a:alpha val="43137"/>
                    </a:srgbClr>
                  </a:outerShdw>
                </a:effectLst>
                <a:latin typeface="Segoe Semibold"/>
                <a:ea typeface="+mn-ea"/>
                <a:cs typeface="Segoe UI" pitchFamily="34" charset="0"/>
              </a:rPr>
              <a:t> </a:t>
            </a:r>
            <a:r>
              <a:rPr lang="en-US" b="1" dirty="0" err="1" smtClean="0">
                <a:solidFill>
                  <a:srgbClr val="FFFFFF"/>
                </a:solidFill>
                <a:effectLst>
                  <a:outerShdw blurRad="38100" dist="38100" dir="2700000" algn="tl">
                    <a:srgbClr val="000000">
                      <a:alpha val="43137"/>
                    </a:srgbClr>
                  </a:outerShdw>
                </a:effectLst>
                <a:latin typeface="Segoe Semibold"/>
                <a:ea typeface="+mn-ea"/>
                <a:cs typeface="Segoe UI" pitchFamily="34" charset="0"/>
              </a:rPr>
              <a:t>och</a:t>
            </a:r>
            <a:r>
              <a:rPr lang="en-US" b="1" dirty="0" smtClean="0">
                <a:solidFill>
                  <a:srgbClr val="FFFFFF"/>
                </a:solidFill>
                <a:effectLst>
                  <a:outerShdw blurRad="38100" dist="38100" dir="2700000" algn="tl">
                    <a:srgbClr val="000000">
                      <a:alpha val="43137"/>
                    </a:srgbClr>
                  </a:outerShdw>
                </a:effectLst>
                <a:latin typeface="Segoe Semibold"/>
                <a:ea typeface="+mn-ea"/>
                <a:cs typeface="Segoe UI" pitchFamily="34" charset="0"/>
              </a:rPr>
              <a:t> </a:t>
            </a:r>
            <a:r>
              <a:rPr lang="en-US" b="1" dirty="0" err="1" smtClean="0">
                <a:solidFill>
                  <a:srgbClr val="FFFFFF"/>
                </a:solidFill>
                <a:effectLst>
                  <a:outerShdw blurRad="38100" dist="38100" dir="2700000" algn="tl">
                    <a:srgbClr val="000000">
                      <a:alpha val="43137"/>
                    </a:srgbClr>
                  </a:outerShdw>
                </a:effectLst>
                <a:latin typeface="Segoe Semibold"/>
                <a:ea typeface="+mn-ea"/>
                <a:cs typeface="Segoe UI" pitchFamily="34" charset="0"/>
              </a:rPr>
              <a:t>kraftfullt</a:t>
            </a:r>
            <a:r>
              <a:rPr lang="en-US" b="1" dirty="0" smtClean="0">
                <a:solidFill>
                  <a:srgbClr val="FFFFFF"/>
                </a:solidFill>
                <a:effectLst>
                  <a:outerShdw blurRad="38100" dist="38100" dir="2700000" algn="tl">
                    <a:srgbClr val="000000">
                      <a:alpha val="43137"/>
                    </a:srgbClr>
                  </a:outerShdw>
                </a:effectLst>
                <a:latin typeface="Segoe Semibold"/>
                <a:ea typeface="+mn-ea"/>
                <a:cs typeface="Segoe UI" pitchFamily="34" charset="0"/>
              </a:rPr>
              <a:t/>
            </a:r>
            <a:br>
              <a:rPr lang="en-US" b="1" dirty="0" smtClean="0">
                <a:solidFill>
                  <a:srgbClr val="FFFFFF"/>
                </a:solidFill>
                <a:effectLst>
                  <a:outerShdw blurRad="38100" dist="38100" dir="2700000" algn="tl">
                    <a:srgbClr val="000000">
                      <a:alpha val="43137"/>
                    </a:srgbClr>
                  </a:outerShdw>
                </a:effectLst>
                <a:latin typeface="Segoe Semibold"/>
                <a:ea typeface="+mn-ea"/>
                <a:cs typeface="Segoe UI" pitchFamily="34" charset="0"/>
              </a:rPr>
            </a:br>
            <a:r>
              <a:rPr lang="en-US" b="1" dirty="0" smtClean="0">
                <a:solidFill>
                  <a:srgbClr val="FFFFFF"/>
                </a:solidFill>
                <a:effectLst>
                  <a:outerShdw blurRad="38100" dist="38100" dir="2700000" algn="tl">
                    <a:srgbClr val="000000">
                      <a:alpha val="43137"/>
                    </a:srgbClr>
                  </a:outerShdw>
                </a:effectLst>
                <a:latin typeface="Segoe Semibold"/>
                <a:ea typeface="+mn-ea"/>
                <a:cs typeface="Segoe UI" pitchFamily="34" charset="0"/>
              </a:rPr>
              <a:t> </a:t>
            </a:r>
            <a:r>
              <a:rPr lang="en-US" b="1" dirty="0" err="1" smtClean="0">
                <a:solidFill>
                  <a:srgbClr val="FFFFFF"/>
                </a:solidFill>
                <a:effectLst>
                  <a:outerShdw blurRad="38100" dist="38100" dir="2700000" algn="tl">
                    <a:srgbClr val="000000">
                      <a:alpha val="43137"/>
                    </a:srgbClr>
                  </a:outerShdw>
                </a:effectLst>
                <a:latin typeface="Segoe Semibold"/>
                <a:ea typeface="+mn-ea"/>
                <a:cs typeface="Segoe UI" pitchFamily="34" charset="0"/>
              </a:rPr>
              <a:t>för</a:t>
            </a:r>
            <a:r>
              <a:rPr lang="en-US" b="1" dirty="0" smtClean="0">
                <a:solidFill>
                  <a:srgbClr val="FFFFFF"/>
                </a:solidFill>
                <a:effectLst>
                  <a:outerShdw blurRad="38100" dist="38100" dir="2700000" algn="tl">
                    <a:srgbClr val="000000">
                      <a:alpha val="43137"/>
                    </a:srgbClr>
                  </a:outerShdw>
                </a:effectLst>
                <a:latin typeface="Segoe Semibold"/>
                <a:ea typeface="+mn-ea"/>
                <a:cs typeface="Segoe UI" pitchFamily="34" charset="0"/>
              </a:rPr>
              <a:t> </a:t>
            </a:r>
            <a:r>
              <a:rPr lang="en-US" b="1" dirty="0" err="1" smtClean="0">
                <a:solidFill>
                  <a:srgbClr val="FFFFFF"/>
                </a:solidFill>
                <a:effectLst>
                  <a:outerShdw blurRad="38100" dist="38100" dir="2700000" algn="tl">
                    <a:srgbClr val="000000">
                      <a:alpha val="43137"/>
                    </a:srgbClr>
                  </a:outerShdw>
                </a:effectLst>
                <a:latin typeface="Segoe Semibold"/>
                <a:ea typeface="+mn-ea"/>
                <a:cs typeface="Segoe UI" pitchFamily="34" charset="0"/>
              </a:rPr>
              <a:t>användarna</a:t>
            </a:r>
            <a:endParaRPr lang="en-US" b="1" dirty="0">
              <a:solidFill>
                <a:srgbClr val="FFFFFF"/>
              </a:solidFill>
              <a:effectLst>
                <a:outerShdw blurRad="38100" dist="38100" dir="2700000" algn="tl">
                  <a:srgbClr val="000000">
                    <a:alpha val="43137"/>
                  </a:srgbClr>
                </a:outerShdw>
              </a:effectLst>
              <a:latin typeface="Segoe Semibold"/>
              <a:ea typeface="+mn-ea"/>
              <a:cs typeface="Segoe UI" pitchFamily="34" charset="0"/>
            </a:endParaRPr>
          </a:p>
        </p:txBody>
      </p:sp>
      <p:grpSp>
        <p:nvGrpSpPr>
          <p:cNvPr id="6" name="Group 37"/>
          <p:cNvGrpSpPr/>
          <p:nvPr/>
        </p:nvGrpSpPr>
        <p:grpSpPr>
          <a:xfrm>
            <a:off x="255425" y="1346200"/>
            <a:ext cx="1705012" cy="2029415"/>
            <a:chOff x="6505" y="0"/>
            <a:chExt cx="1705012" cy="2029415"/>
          </a:xfrm>
          <a:scene3d>
            <a:camera prst="orthographicFront"/>
            <a:lightRig rig="flat" dir="t"/>
          </a:scene3d>
        </p:grpSpPr>
        <p:sp>
          <p:nvSpPr>
            <p:cNvPr id="57" name="Round Single Corner Rectangle 56"/>
            <p:cNvSpPr/>
            <p:nvPr/>
          </p:nvSpPr>
          <p:spPr>
            <a:xfrm flipH="1">
              <a:off x="6505" y="0"/>
              <a:ext cx="1705012" cy="2029415"/>
            </a:xfrm>
            <a:prstGeom prst="round1Rect">
              <a:avLst/>
            </a:prstGeom>
            <a:gradFill flip="none" rotWithShape="1">
              <a:gsLst>
                <a:gs pos="0">
                  <a:srgbClr val="F8FDDB"/>
                </a:gs>
                <a:gs pos="20000">
                  <a:srgbClr val="FFC83F">
                    <a:alpha val="74902"/>
                  </a:srgbClr>
                </a:gs>
                <a:gs pos="44000">
                  <a:srgbClr val="EDBA01">
                    <a:alpha val="74902"/>
                  </a:srgbClr>
                </a:gs>
                <a:gs pos="100000">
                  <a:srgbClr val="9A7006">
                    <a:alpha val="34902"/>
                  </a:srgbClr>
                </a:gs>
              </a:gsLst>
              <a:lin ang="6600000" scaled="0"/>
              <a:tileRect/>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sp>
        <p:sp>
          <p:nvSpPr>
            <p:cNvPr id="58" name="Round Single Corner Rectangle 4"/>
            <p:cNvSpPr/>
            <p:nvPr/>
          </p:nvSpPr>
          <p:spPr>
            <a:xfrm>
              <a:off x="89737" y="0"/>
              <a:ext cx="1621780" cy="20294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0">
                <a:lnSpc>
                  <a:spcPct val="90000"/>
                </a:lnSpc>
                <a:spcBef>
                  <a:spcPct val="0"/>
                </a:spcBef>
                <a:spcAft>
                  <a:spcPct val="35000"/>
                </a:spcAft>
              </a:pPr>
              <a:r>
                <a:rPr lang="en-US" kern="1200" spc="-150" dirty="0">
                  <a:solidFill>
                    <a:prstClr val="white"/>
                  </a:solidFill>
                  <a:effectLst>
                    <a:outerShdw blurRad="38100" dist="38100" dir="2700000" algn="tl">
                      <a:srgbClr val="000000">
                        <a:alpha val="43137"/>
                      </a:srgbClr>
                    </a:outerShdw>
                  </a:effectLst>
                  <a:latin typeface="Segoe Semibold"/>
                  <a:ea typeface="+mn-ea"/>
                  <a:cs typeface="+mn-cs"/>
                </a:rPr>
                <a:t>Unified Communications</a:t>
              </a:r>
            </a:p>
          </p:txBody>
        </p:sp>
      </p:grpSp>
      <p:grpSp>
        <p:nvGrpSpPr>
          <p:cNvPr id="7" name="Group 41"/>
          <p:cNvGrpSpPr/>
          <p:nvPr/>
        </p:nvGrpSpPr>
        <p:grpSpPr>
          <a:xfrm>
            <a:off x="1974759" y="1346200"/>
            <a:ext cx="1705012" cy="2029415"/>
            <a:chOff x="1725839" y="0"/>
            <a:chExt cx="1705012" cy="2029415"/>
          </a:xfrm>
          <a:scene3d>
            <a:camera prst="orthographicFront"/>
            <a:lightRig rig="flat" dir="t"/>
          </a:scene3d>
        </p:grpSpPr>
        <p:sp>
          <p:nvSpPr>
            <p:cNvPr id="55" name="Rectangle 54"/>
            <p:cNvSpPr/>
            <p:nvPr/>
          </p:nvSpPr>
          <p:spPr>
            <a:xfrm>
              <a:off x="1725839" y="0"/>
              <a:ext cx="1705012" cy="2029415"/>
            </a:xfrm>
            <a:prstGeom prst="rect">
              <a:avLst/>
            </a:prstGeom>
            <a:gradFill flip="none" rotWithShape="1">
              <a:gsLst>
                <a:gs pos="0">
                  <a:schemeClr val="accent3">
                    <a:lumMod val="20000"/>
                    <a:lumOff val="80000"/>
                  </a:schemeClr>
                </a:gs>
                <a:gs pos="20000">
                  <a:schemeClr val="accent3">
                    <a:alpha val="75000"/>
                  </a:schemeClr>
                </a:gs>
                <a:gs pos="44000">
                  <a:schemeClr val="accent3">
                    <a:lumMod val="75000"/>
                    <a:alpha val="75000"/>
                  </a:schemeClr>
                </a:gs>
                <a:gs pos="100000">
                  <a:schemeClr val="accent3">
                    <a:lumMod val="50000"/>
                    <a:alpha val="37000"/>
                  </a:schemeClr>
                </a:gs>
              </a:gsLst>
              <a:lin ang="4200000" scaled="0"/>
              <a:tileRect/>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sp>
        <p:sp>
          <p:nvSpPr>
            <p:cNvPr id="56" name="Rectangle 55"/>
            <p:cNvSpPr/>
            <p:nvPr/>
          </p:nvSpPr>
          <p:spPr>
            <a:xfrm>
              <a:off x="1725839" y="0"/>
              <a:ext cx="1705012" cy="20294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0">
                <a:lnSpc>
                  <a:spcPct val="90000"/>
                </a:lnSpc>
                <a:spcBef>
                  <a:spcPct val="0"/>
                </a:spcBef>
                <a:spcAft>
                  <a:spcPct val="35000"/>
                </a:spcAft>
              </a:pPr>
              <a:r>
                <a:rPr lang="en-US" kern="1200" spc="-100" dirty="0">
                  <a:solidFill>
                    <a:prstClr val="white"/>
                  </a:solidFill>
                  <a:effectLst>
                    <a:outerShdw blurRad="38100" dist="38100" dir="2700000" algn="tl">
                      <a:srgbClr val="000000">
                        <a:alpha val="43137"/>
                      </a:srgbClr>
                    </a:outerShdw>
                  </a:effectLst>
                  <a:latin typeface="Segoe Semibold"/>
                  <a:ea typeface="+mn-ea"/>
                  <a:cs typeface="+mn-cs"/>
                </a:rPr>
                <a:t>Business Intelligence</a:t>
              </a:r>
            </a:p>
          </p:txBody>
        </p:sp>
      </p:grpSp>
      <p:grpSp>
        <p:nvGrpSpPr>
          <p:cNvPr id="8" name="Group 43"/>
          <p:cNvGrpSpPr/>
          <p:nvPr/>
        </p:nvGrpSpPr>
        <p:grpSpPr>
          <a:xfrm>
            <a:off x="3694093" y="1346200"/>
            <a:ext cx="1705012" cy="2029415"/>
            <a:chOff x="3445173" y="0"/>
            <a:chExt cx="1705012" cy="2029415"/>
          </a:xfrm>
          <a:scene3d>
            <a:camera prst="orthographicFront"/>
            <a:lightRig rig="flat" dir="t"/>
          </a:scene3d>
        </p:grpSpPr>
        <p:sp>
          <p:nvSpPr>
            <p:cNvPr id="53" name="Rectangle 52"/>
            <p:cNvSpPr/>
            <p:nvPr/>
          </p:nvSpPr>
          <p:spPr>
            <a:xfrm>
              <a:off x="3445173" y="0"/>
              <a:ext cx="1705012" cy="2029415"/>
            </a:xfrm>
            <a:prstGeom prst="rect">
              <a:avLst/>
            </a:prstGeom>
            <a:gradFill flip="none" rotWithShape="1">
              <a:gsLst>
                <a:gs pos="2000">
                  <a:schemeClr val="accent2">
                    <a:lumMod val="40000"/>
                    <a:lumOff val="60000"/>
                  </a:schemeClr>
                </a:gs>
                <a:gs pos="20000">
                  <a:schemeClr val="accent2">
                    <a:alpha val="75000"/>
                  </a:schemeClr>
                </a:gs>
                <a:gs pos="44000">
                  <a:schemeClr val="accent2">
                    <a:lumMod val="75000"/>
                    <a:alpha val="75000"/>
                  </a:schemeClr>
                </a:gs>
                <a:gs pos="100000">
                  <a:schemeClr val="accent2">
                    <a:lumMod val="50000"/>
                    <a:alpha val="37000"/>
                  </a:schemeClr>
                </a:gs>
              </a:gsLst>
              <a:lin ang="4200000" scaled="0"/>
              <a:tileRect/>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sp>
        <p:sp>
          <p:nvSpPr>
            <p:cNvPr id="54" name="Rectangle 53"/>
            <p:cNvSpPr/>
            <p:nvPr/>
          </p:nvSpPr>
          <p:spPr>
            <a:xfrm>
              <a:off x="3445173" y="0"/>
              <a:ext cx="1705012" cy="20294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0">
                <a:lnSpc>
                  <a:spcPct val="90000"/>
                </a:lnSpc>
                <a:spcBef>
                  <a:spcPct val="0"/>
                </a:spcBef>
                <a:spcAft>
                  <a:spcPct val="35000"/>
                </a:spcAft>
              </a:pPr>
              <a:r>
                <a:rPr lang="en-US" kern="1200" spc="-100" dirty="0">
                  <a:solidFill>
                    <a:prstClr val="white"/>
                  </a:solidFill>
                  <a:effectLst>
                    <a:outerShdw blurRad="38100" dist="38100" dir="2700000" algn="tl">
                      <a:srgbClr val="000000">
                        <a:alpha val="43137"/>
                      </a:srgbClr>
                    </a:outerShdw>
                  </a:effectLst>
                  <a:latin typeface="Segoe Semibold"/>
                  <a:ea typeface="+mn-ea"/>
                  <a:cs typeface="+mn-cs"/>
                </a:rPr>
                <a:t>Enterprise Content Management</a:t>
              </a:r>
            </a:p>
          </p:txBody>
        </p:sp>
      </p:grpSp>
      <p:grpSp>
        <p:nvGrpSpPr>
          <p:cNvPr id="9" name="Group 44"/>
          <p:cNvGrpSpPr/>
          <p:nvPr/>
        </p:nvGrpSpPr>
        <p:grpSpPr>
          <a:xfrm>
            <a:off x="5413428" y="1346200"/>
            <a:ext cx="1705012" cy="2029415"/>
            <a:chOff x="5164508" y="0"/>
            <a:chExt cx="1705012" cy="2029415"/>
          </a:xfrm>
          <a:scene3d>
            <a:camera prst="orthographicFront"/>
            <a:lightRig rig="flat" dir="t"/>
          </a:scene3d>
        </p:grpSpPr>
        <p:sp>
          <p:nvSpPr>
            <p:cNvPr id="51" name="Rectangle 50"/>
            <p:cNvSpPr/>
            <p:nvPr/>
          </p:nvSpPr>
          <p:spPr>
            <a:xfrm>
              <a:off x="5164508" y="0"/>
              <a:ext cx="1705012" cy="2029415"/>
            </a:xfrm>
            <a:prstGeom prst="rect">
              <a:avLst/>
            </a:prstGeom>
            <a:gradFill flip="none" rotWithShape="1">
              <a:gsLst>
                <a:gs pos="0">
                  <a:schemeClr val="accent1">
                    <a:lumMod val="40000"/>
                    <a:lumOff val="60000"/>
                  </a:schemeClr>
                </a:gs>
                <a:gs pos="21000">
                  <a:schemeClr val="accent1">
                    <a:alpha val="75000"/>
                  </a:schemeClr>
                </a:gs>
                <a:gs pos="44000">
                  <a:schemeClr val="accent1">
                    <a:lumMod val="75000"/>
                    <a:alpha val="75000"/>
                  </a:schemeClr>
                </a:gs>
                <a:gs pos="100000">
                  <a:schemeClr val="accent1">
                    <a:lumMod val="50000"/>
                    <a:alpha val="37000"/>
                  </a:schemeClr>
                </a:gs>
              </a:gsLst>
              <a:lin ang="4200000" scaled="0"/>
              <a:tileRect/>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sp>
        <p:sp>
          <p:nvSpPr>
            <p:cNvPr id="52" name="Rectangle 51"/>
            <p:cNvSpPr/>
            <p:nvPr/>
          </p:nvSpPr>
          <p:spPr>
            <a:xfrm>
              <a:off x="5164508" y="0"/>
              <a:ext cx="1705012" cy="20294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0">
                <a:lnSpc>
                  <a:spcPct val="90000"/>
                </a:lnSpc>
                <a:spcBef>
                  <a:spcPct val="0"/>
                </a:spcBef>
                <a:spcAft>
                  <a:spcPct val="35000"/>
                </a:spcAft>
              </a:pPr>
              <a:r>
                <a:rPr lang="en-US" kern="1200" spc="-100" dirty="0">
                  <a:solidFill>
                    <a:prstClr val="white"/>
                  </a:solidFill>
                  <a:effectLst>
                    <a:outerShdw blurRad="38100" dist="38100" dir="2700000" algn="tl">
                      <a:srgbClr val="000000">
                        <a:alpha val="43137"/>
                      </a:srgbClr>
                    </a:outerShdw>
                  </a:effectLst>
                  <a:latin typeface="Segoe Semibold"/>
                  <a:ea typeface="+mn-ea"/>
                  <a:cs typeface="+mn-cs"/>
                </a:rPr>
                <a:t>Collaboration</a:t>
              </a:r>
            </a:p>
          </p:txBody>
        </p:sp>
      </p:grpSp>
      <p:grpSp>
        <p:nvGrpSpPr>
          <p:cNvPr id="10" name="Group 47"/>
          <p:cNvGrpSpPr/>
          <p:nvPr/>
        </p:nvGrpSpPr>
        <p:grpSpPr>
          <a:xfrm>
            <a:off x="7132762" y="1346200"/>
            <a:ext cx="1705012" cy="2029415"/>
            <a:chOff x="6883842" y="0"/>
            <a:chExt cx="1705012" cy="2029415"/>
          </a:xfrm>
          <a:scene3d>
            <a:camera prst="orthographicFront"/>
            <a:lightRig rig="flat" dir="t"/>
          </a:scene3d>
        </p:grpSpPr>
        <p:sp>
          <p:nvSpPr>
            <p:cNvPr id="49" name="Round Single Corner Rectangle 48"/>
            <p:cNvSpPr/>
            <p:nvPr/>
          </p:nvSpPr>
          <p:spPr>
            <a:xfrm>
              <a:off x="6883842" y="0"/>
              <a:ext cx="1705012" cy="2029415"/>
            </a:xfrm>
            <a:prstGeom prst="round1Rect">
              <a:avLst/>
            </a:prstGeom>
            <a:gradFill flip="none" rotWithShape="1">
              <a:gsLst>
                <a:gs pos="0">
                  <a:schemeClr val="accent6">
                    <a:lumMod val="20000"/>
                    <a:lumOff val="80000"/>
                  </a:schemeClr>
                </a:gs>
                <a:gs pos="20000">
                  <a:schemeClr val="accent6">
                    <a:alpha val="75000"/>
                  </a:schemeClr>
                </a:gs>
                <a:gs pos="44000">
                  <a:schemeClr val="accent6">
                    <a:lumMod val="75000"/>
                    <a:alpha val="75000"/>
                  </a:schemeClr>
                </a:gs>
                <a:gs pos="100000">
                  <a:schemeClr val="accent6">
                    <a:lumMod val="50000"/>
                    <a:alpha val="35000"/>
                  </a:schemeClr>
                </a:gs>
              </a:gsLst>
              <a:lin ang="4200000" scaled="0"/>
              <a:tileRect/>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sp>
        <p:sp>
          <p:nvSpPr>
            <p:cNvPr id="50" name="Round Single Corner Rectangle 12"/>
            <p:cNvSpPr/>
            <p:nvPr/>
          </p:nvSpPr>
          <p:spPr>
            <a:xfrm>
              <a:off x="6883842" y="0"/>
              <a:ext cx="1621780" cy="20294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0">
                <a:lnSpc>
                  <a:spcPct val="90000"/>
                </a:lnSpc>
                <a:spcBef>
                  <a:spcPct val="0"/>
                </a:spcBef>
                <a:spcAft>
                  <a:spcPct val="35000"/>
                </a:spcAft>
              </a:pPr>
              <a:r>
                <a:rPr lang="en-US" kern="1200" spc="-100" dirty="0">
                  <a:solidFill>
                    <a:prstClr val="white"/>
                  </a:solidFill>
                  <a:effectLst>
                    <a:outerShdw blurRad="38100" dist="38100" dir="2700000" algn="tl">
                      <a:srgbClr val="000000">
                        <a:alpha val="43137"/>
                      </a:srgbClr>
                    </a:outerShdw>
                  </a:effectLst>
                  <a:latin typeface="Segoe Semibold"/>
                  <a:ea typeface="+mn-ea"/>
                  <a:cs typeface="+mn-cs"/>
                </a:rPr>
                <a:t>Enterprise Search</a:t>
              </a:r>
            </a:p>
          </p:txBody>
        </p:sp>
      </p:grpSp>
      <p:pic>
        <p:nvPicPr>
          <p:cNvPr id="37" name="Picture 36" descr="Woman_Masked.png"/>
          <p:cNvPicPr>
            <a:picLocks noChangeAspect="1"/>
          </p:cNvPicPr>
          <p:nvPr/>
        </p:nvPicPr>
        <p:blipFill>
          <a:blip r:embed="rId10" cstate="print"/>
          <a:stretch>
            <a:fillRect/>
          </a:stretch>
        </p:blipFill>
        <p:spPr>
          <a:xfrm>
            <a:off x="279400" y="3962400"/>
            <a:ext cx="945487" cy="2209800"/>
          </a:xfrm>
          <a:prstGeom prst="rect">
            <a:avLst/>
          </a:prstGeom>
        </p:spPr>
      </p:pic>
      <p:grpSp>
        <p:nvGrpSpPr>
          <p:cNvPr id="11" name="Group 47"/>
          <p:cNvGrpSpPr/>
          <p:nvPr/>
        </p:nvGrpSpPr>
        <p:grpSpPr>
          <a:xfrm>
            <a:off x="7162708" y="4876800"/>
            <a:ext cx="1371692" cy="1404588"/>
            <a:chOff x="6560195" y="2480157"/>
            <a:chExt cx="1371692" cy="1404588"/>
          </a:xfrm>
        </p:grpSpPr>
        <p:pic>
          <p:nvPicPr>
            <p:cNvPr id="59" name="Picture 69" descr="server_03"/>
            <p:cNvPicPr>
              <a:picLocks noChangeAspect="1" noChangeArrowheads="1"/>
            </p:cNvPicPr>
            <p:nvPr/>
          </p:nvPicPr>
          <p:blipFill>
            <a:blip r:embed="rId11" cstate="screen"/>
            <a:stretch>
              <a:fillRect/>
            </a:stretch>
          </p:blipFill>
          <p:spPr bwMode="auto">
            <a:xfrm>
              <a:off x="6560195" y="2785727"/>
              <a:ext cx="490891" cy="965946"/>
            </a:xfrm>
            <a:prstGeom prst="rect">
              <a:avLst/>
            </a:prstGeom>
            <a:noFill/>
            <a:effectLst>
              <a:outerShdw blurRad="63500" sx="102000" sy="102000" algn="ctr" rotWithShape="0">
                <a:schemeClr val="tx1">
                  <a:alpha val="40000"/>
                </a:schemeClr>
              </a:outerShdw>
            </a:effectLst>
          </p:spPr>
        </p:pic>
        <p:pic>
          <p:nvPicPr>
            <p:cNvPr id="64" name="Picture 69" descr="server_03"/>
            <p:cNvPicPr>
              <a:picLocks noChangeAspect="1" noChangeArrowheads="1"/>
            </p:cNvPicPr>
            <p:nvPr/>
          </p:nvPicPr>
          <p:blipFill>
            <a:blip r:embed="rId11" cstate="screen"/>
            <a:stretch>
              <a:fillRect/>
            </a:stretch>
          </p:blipFill>
          <p:spPr bwMode="auto">
            <a:xfrm>
              <a:off x="6854365" y="2627837"/>
              <a:ext cx="601751" cy="1184090"/>
            </a:xfrm>
            <a:prstGeom prst="rect">
              <a:avLst/>
            </a:prstGeom>
            <a:noFill/>
            <a:effectLst>
              <a:outerShdw blurRad="63500" sx="102000" sy="102000" algn="ctr" rotWithShape="0">
                <a:schemeClr val="tx1">
                  <a:alpha val="40000"/>
                </a:schemeClr>
              </a:outerShdw>
            </a:effectLst>
          </p:spPr>
        </p:pic>
        <p:pic>
          <p:nvPicPr>
            <p:cNvPr id="65" name="Picture 69" descr="server_03"/>
            <p:cNvPicPr>
              <a:picLocks noChangeAspect="1" noChangeArrowheads="1"/>
            </p:cNvPicPr>
            <p:nvPr/>
          </p:nvPicPr>
          <p:blipFill>
            <a:blip r:embed="rId11" cstate="screen"/>
            <a:stretch>
              <a:fillRect/>
            </a:stretch>
          </p:blipFill>
          <p:spPr bwMode="auto">
            <a:xfrm>
              <a:off x="7218079" y="2480157"/>
              <a:ext cx="713808" cy="1404588"/>
            </a:xfrm>
            <a:prstGeom prst="rect">
              <a:avLst/>
            </a:prstGeom>
            <a:noFill/>
            <a:effectLst>
              <a:outerShdw blurRad="63500" sx="102000" sy="102000" algn="ctr" rotWithShape="0">
                <a:schemeClr val="tx1">
                  <a:alpha val="40000"/>
                </a:scheme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1000"/>
                                        <p:tgtEl>
                                          <p:spTgt spid="1030"/>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1040"/>
                                        </p:tgtEl>
                                        <p:attrNameLst>
                                          <p:attrName>style.visibility</p:attrName>
                                        </p:attrNameLst>
                                      </p:cBhvr>
                                      <p:to>
                                        <p:strVal val="visible"/>
                                      </p:to>
                                    </p:set>
                                    <p:animEffect transition="in" filter="fade">
                                      <p:cBhvr>
                                        <p:cTn id="19" dur="1000"/>
                                        <p:tgtEl>
                                          <p:spTgt spid="104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childTnLst>
                                </p:cTn>
                              </p:par>
                              <p:par>
                                <p:cTn id="23" presetID="10"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1000"/>
                                        <p:tgtEl>
                                          <p:spTgt spid="6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1000"/>
                                        <p:tgtEl>
                                          <p:spTgt spid="62"/>
                                        </p:tgtEl>
                                      </p:cBhvr>
                                    </p:animEffect>
                                  </p:childTnLst>
                                </p:cTn>
                              </p:par>
                              <p:par>
                                <p:cTn id="35" presetID="10" presetClass="entr" presetSubtype="0"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10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23"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image001"/>
          <p:cNvPicPr>
            <a:picLocks noChangeAspect="1" noChangeArrowheads="1"/>
          </p:cNvPicPr>
          <p:nvPr/>
        </p:nvPicPr>
        <p:blipFill>
          <a:blip r:embed="rId3"/>
          <a:srcRect/>
          <a:stretch>
            <a:fillRect/>
          </a:stretch>
        </p:blipFill>
        <p:spPr bwMode="auto">
          <a:xfrm>
            <a:off x="4553750" y="1466850"/>
            <a:ext cx="4164002" cy="4256438"/>
          </a:xfrm>
          <a:prstGeom prst="rect">
            <a:avLst/>
          </a:prstGeom>
          <a:noFill/>
          <a:ln w="9525">
            <a:noFill/>
            <a:miter lim="800000"/>
            <a:headEnd/>
            <a:tailEnd/>
          </a:ln>
          <a:effectLst>
            <a:reflection blurRad="6350" stA="50000" endA="300" endPos="38500" dist="50800" dir="5400000" sy="-100000" algn="bl" rotWithShape="0"/>
          </a:effectLst>
        </p:spPr>
      </p:pic>
      <p:sp>
        <p:nvSpPr>
          <p:cNvPr id="2" name="Title 1"/>
          <p:cNvSpPr>
            <a:spLocks noGrp="1"/>
          </p:cNvSpPr>
          <p:nvPr>
            <p:ph type="title"/>
          </p:nvPr>
        </p:nvSpPr>
        <p:spPr>
          <a:xfrm>
            <a:off x="381000" y="230188"/>
            <a:ext cx="8382000" cy="553998"/>
          </a:xfrm>
        </p:spPr>
        <p:txBody>
          <a:bodyPr/>
          <a:lstStyle/>
          <a:p>
            <a:r>
              <a:rPr sz="4000" smtClean="0">
                <a:solidFill>
                  <a:schemeClr val="accent3"/>
                </a:solidFill>
              </a:rPr>
              <a:t>Microsoft </a:t>
            </a:r>
            <a:r>
              <a:rPr lang="sv-SE" sz="4000" dirty="0" smtClean="0">
                <a:solidFill>
                  <a:schemeClr val="accent3"/>
                </a:solidFill>
              </a:rPr>
              <a:t>leder</a:t>
            </a:r>
            <a:endParaRPr lang="en-US" sz="4000" dirty="0">
              <a:solidFill>
                <a:schemeClr val="accent3"/>
              </a:solidFill>
            </a:endParaRPr>
          </a:p>
        </p:txBody>
      </p:sp>
      <p:pic>
        <p:nvPicPr>
          <p:cNvPr id="3" name="Rectangle 5136"/>
          <p:cNvPicPr>
            <a:picLocks noChangeAspect="1" noChangeArrowheads="1"/>
          </p:cNvPicPr>
          <p:nvPr/>
        </p:nvPicPr>
        <p:blipFill>
          <a:blip r:embed="rId4">
            <a:duotone>
              <a:prstClr val="black"/>
              <a:schemeClr val="accent2">
                <a:tint val="45000"/>
                <a:satMod val="400000"/>
              </a:schemeClr>
            </a:duotone>
          </a:blip>
          <a:srcRect l="38095"/>
          <a:stretch>
            <a:fillRect/>
          </a:stretch>
        </p:blipFill>
        <p:spPr bwMode="auto">
          <a:xfrm>
            <a:off x="337250" y="1499491"/>
            <a:ext cx="3216222" cy="4241800"/>
          </a:xfrm>
          <a:prstGeom prst="rect">
            <a:avLst/>
          </a:prstGeom>
          <a:noFill/>
          <a:ln w="9525">
            <a:noFill/>
            <a:miter lim="800000"/>
            <a:headEnd/>
            <a:tailEnd/>
          </a:ln>
          <a:scene3d>
            <a:camera prst="orthographicFront"/>
            <a:lightRig rig="flat" dir="t"/>
          </a:scene3d>
        </p:spPr>
      </p:pic>
      <p:pic>
        <p:nvPicPr>
          <p:cNvPr id="4" name="Picture 2" descr="C:\Documents and Settings\sarahb\Local Settings\Temp\gartnerlogosallformats\PNG_Files\Gartner_Lg_Wht.png"/>
          <p:cNvPicPr>
            <a:picLocks noChangeAspect="1" noChangeArrowheads="1"/>
          </p:cNvPicPr>
          <p:nvPr/>
        </p:nvPicPr>
        <p:blipFill>
          <a:blip r:embed="rId5"/>
          <a:srcRect/>
          <a:stretch>
            <a:fillRect/>
          </a:stretch>
        </p:blipFill>
        <p:spPr bwMode="auto">
          <a:xfrm>
            <a:off x="560173" y="1730813"/>
            <a:ext cx="2476500" cy="1171575"/>
          </a:xfrm>
          <a:prstGeom prst="rect">
            <a:avLst/>
          </a:prstGeom>
          <a:noFill/>
        </p:spPr>
      </p:pic>
      <p:sp>
        <p:nvSpPr>
          <p:cNvPr id="5" name="Rectangle 4"/>
          <p:cNvSpPr/>
          <p:nvPr/>
        </p:nvSpPr>
        <p:spPr>
          <a:xfrm>
            <a:off x="867421" y="3669156"/>
            <a:ext cx="2981325" cy="1123384"/>
          </a:xfrm>
          <a:prstGeom prst="rect">
            <a:avLst/>
          </a:prstGeom>
        </p:spPr>
        <p:txBody>
          <a:bodyPr wrap="square">
            <a:spAutoFit/>
          </a:bodyPr>
          <a:lstStyle/>
          <a:p>
            <a:r>
              <a:rPr lang="en-US" sz="500" dirty="0" smtClean="0"/>
              <a:t>The Magic Quadrant is copyrighted September 2008 by Gartner, Inc. and is reused with permission. The Magic Quadrant is a graphical representation of a marketplace at and for a specific time period. It depicts Gartner's analysis of how certain vendors measure against criteria for that marketplace, as defined by Gartner. Gartner does not endorse any vendor, product or service depicted in the Magic Quadrant, and does not advise technology users to select only those vendors placed in the "Leaders" quadrant. The Magic Quadrant is intended solely as a research tool, and is not meant to be a specific guide to action. Gartner disclaims all warranties, express or implied, with respect to this research, including any warranties of merchantability or fitness for a particular purpose. This Magic Quadrant graphic was published by Gartner, Inc. as part of a larger research note and should be evaluated in the context of the entire report. The Gartner report is available upon request from Microsoft.</a:t>
            </a:r>
          </a:p>
          <a:p>
            <a:endParaRPr lang="en-US" sz="400" dirty="0" smtClean="0"/>
          </a:p>
          <a:p>
            <a:r>
              <a:rPr lang="en-US" sz="400" dirty="0" smtClean="0"/>
              <a:t>SOURCE: Gartner, Inc., “Magic Quadrant for Information Access  Technology” by Whit Andrews &amp; Rita Knox, September 30, 2008</a:t>
            </a:r>
          </a:p>
        </p:txBody>
      </p:sp>
      <p:sp>
        <p:nvSpPr>
          <p:cNvPr id="6" name="TextBox 5"/>
          <p:cNvSpPr txBox="1"/>
          <p:nvPr/>
        </p:nvSpPr>
        <p:spPr>
          <a:xfrm>
            <a:off x="947087" y="2671065"/>
            <a:ext cx="2763980" cy="923330"/>
          </a:xfrm>
          <a:prstGeom prst="rect">
            <a:avLst/>
          </a:prstGeom>
          <a:noFill/>
        </p:spPr>
        <p:txBody>
          <a:bodyPr wrap="square" rtlCol="0">
            <a:spAutoFit/>
          </a:bodyPr>
          <a:lstStyle/>
          <a:p>
            <a:r>
              <a:rPr lang="en-US" dirty="0" smtClean="0">
                <a:latin typeface="Arial" pitchFamily="34" charset="0"/>
                <a:cs typeface="Arial" pitchFamily="34" charset="0"/>
              </a:rPr>
              <a:t>Gartner Magic Quadrant for Information Access Technology, 2008</a:t>
            </a:r>
            <a:endParaRPr lang="en-US"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v-SE" dirty="0" smtClean="0"/>
              <a:t>Introduktion</a:t>
            </a:r>
            <a:endParaRPr lang="en-US" dirty="0"/>
          </a:p>
        </p:txBody>
      </p:sp>
      <p:sp>
        <p:nvSpPr>
          <p:cNvPr id="5" name="Content Placeholder 4"/>
          <p:cNvSpPr>
            <a:spLocks noGrp="1"/>
          </p:cNvSpPr>
          <p:nvPr>
            <p:ph idx="1"/>
          </p:nvPr>
        </p:nvSpPr>
        <p:spPr/>
        <p:txBody>
          <a:bodyPr/>
          <a:lstStyle/>
          <a:p>
            <a:r>
              <a:rPr lang="en-US" dirty="0" err="1" smtClean="0"/>
              <a:t>Olika</a:t>
            </a:r>
            <a:r>
              <a:rPr lang="en-US" dirty="0" smtClean="0"/>
              <a:t> </a:t>
            </a:r>
            <a:r>
              <a:rPr lang="en-US" dirty="0" err="1" smtClean="0"/>
              <a:t>typer</a:t>
            </a:r>
            <a:r>
              <a:rPr lang="en-US" dirty="0" smtClean="0"/>
              <a:t> </a:t>
            </a:r>
            <a:r>
              <a:rPr lang="en-US" dirty="0" err="1" smtClean="0"/>
              <a:t>av</a:t>
            </a:r>
            <a:r>
              <a:rPr lang="en-US" dirty="0" smtClean="0"/>
              <a:t> </a:t>
            </a:r>
            <a:r>
              <a:rPr lang="en-US" dirty="0" err="1" smtClean="0"/>
              <a:t>sök</a:t>
            </a:r>
            <a:endParaRPr lang="en-US" dirty="0" smtClean="0"/>
          </a:p>
          <a:p>
            <a:r>
              <a:rPr lang="en-US" dirty="0" err="1" smtClean="0"/>
              <a:t>Utmaningar</a:t>
            </a:r>
            <a:r>
              <a:rPr lang="en-US" dirty="0" smtClean="0"/>
              <a:t> med Enterprise Search.</a:t>
            </a:r>
          </a:p>
          <a:p>
            <a:r>
              <a:rPr lang="en-US" dirty="0" err="1" smtClean="0"/>
              <a:t>Hur</a:t>
            </a:r>
            <a:r>
              <a:rPr lang="en-US" dirty="0" smtClean="0"/>
              <a:t> </a:t>
            </a:r>
            <a:r>
              <a:rPr lang="en-US" dirty="0" err="1" smtClean="0"/>
              <a:t>vill</a:t>
            </a:r>
            <a:r>
              <a:rPr lang="en-US" dirty="0" smtClean="0"/>
              <a:t> </a:t>
            </a:r>
            <a:r>
              <a:rPr lang="en-US" dirty="0" err="1" smtClean="0"/>
              <a:t>användarna</a:t>
            </a:r>
            <a:r>
              <a:rPr lang="en-US" dirty="0" smtClean="0"/>
              <a:t> </a:t>
            </a:r>
            <a:r>
              <a:rPr lang="en-US" dirty="0" err="1" smtClean="0"/>
              <a:t>söka</a:t>
            </a:r>
            <a:r>
              <a:rPr lang="en-US" dirty="0" smtClean="0"/>
              <a:t>?</a:t>
            </a:r>
          </a:p>
          <a:p>
            <a:r>
              <a:rPr lang="en-US" dirty="0" err="1" smtClean="0"/>
              <a:t>Microsofts</a:t>
            </a:r>
            <a:r>
              <a:rPr lang="en-US" dirty="0" smtClean="0"/>
              <a:t> </a:t>
            </a:r>
            <a:r>
              <a:rPr lang="en-US" dirty="0" err="1" smtClean="0"/>
              <a:t>lösningar</a:t>
            </a:r>
            <a:r>
              <a:rPr lang="en-US" dirty="0" smtClean="0"/>
              <a:t> </a:t>
            </a:r>
            <a:r>
              <a:rPr lang="en-US" dirty="0" err="1" smtClean="0"/>
              <a:t>för</a:t>
            </a:r>
            <a:r>
              <a:rPr lang="en-US" dirty="0" smtClean="0"/>
              <a:t> </a:t>
            </a:r>
            <a:r>
              <a:rPr lang="en-US" dirty="0" err="1" smtClean="0"/>
              <a:t>sök</a:t>
            </a:r>
            <a:r>
              <a:rPr lang="en-US" dirty="0" smtClean="0"/>
              <a:t>.</a:t>
            </a:r>
          </a:p>
          <a:p>
            <a:r>
              <a:rPr lang="en-US" dirty="0" err="1" smtClean="0"/>
              <a:t>Vad</a:t>
            </a:r>
            <a:r>
              <a:rPr lang="en-US" dirty="0" smtClean="0"/>
              <a:t> </a:t>
            </a:r>
            <a:r>
              <a:rPr lang="en-US" dirty="0" err="1" smtClean="0"/>
              <a:t>säger</a:t>
            </a:r>
            <a:r>
              <a:rPr lang="en-US" dirty="0" smtClean="0"/>
              <a:t> Gartner?</a:t>
            </a:r>
          </a:p>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Olika</a:t>
            </a:r>
            <a:r>
              <a:rPr lang="en-US" dirty="0" smtClean="0"/>
              <a:t> </a:t>
            </a:r>
            <a:r>
              <a:rPr lang="en-US" dirty="0" err="1" smtClean="0"/>
              <a:t>typer</a:t>
            </a:r>
            <a:r>
              <a:rPr lang="en-US" dirty="0" smtClean="0"/>
              <a:t> </a:t>
            </a:r>
            <a:r>
              <a:rPr lang="en-US" dirty="0" err="1" smtClean="0"/>
              <a:t>av</a:t>
            </a:r>
            <a:r>
              <a:rPr lang="en-US" dirty="0" smtClean="0"/>
              <a:t> </a:t>
            </a:r>
            <a:r>
              <a:rPr lang="en-US" dirty="0" err="1" smtClean="0"/>
              <a:t>sök</a:t>
            </a:r>
            <a:endParaRPr lang="en-US" dirty="0"/>
          </a:p>
        </p:txBody>
      </p:sp>
      <p:sp>
        <p:nvSpPr>
          <p:cNvPr id="3" name="Content Placeholder 2"/>
          <p:cNvSpPr>
            <a:spLocks noGrp="1"/>
          </p:cNvSpPr>
          <p:nvPr>
            <p:ph idx="1"/>
          </p:nvPr>
        </p:nvSpPr>
        <p:spPr/>
        <p:txBody>
          <a:bodyPr/>
          <a:lstStyle/>
          <a:p>
            <a:endParaRPr lang="en-US" dirty="0"/>
          </a:p>
        </p:txBody>
      </p:sp>
      <p:grpSp>
        <p:nvGrpSpPr>
          <p:cNvPr id="4" name="Group 72"/>
          <p:cNvGrpSpPr>
            <a:grpSpLocks/>
          </p:cNvGrpSpPr>
          <p:nvPr/>
        </p:nvGrpSpPr>
        <p:grpSpPr bwMode="auto">
          <a:xfrm>
            <a:off x="3279775" y="2834758"/>
            <a:ext cx="2746375" cy="1744662"/>
            <a:chOff x="1953" y="1472"/>
            <a:chExt cx="1730" cy="1099"/>
          </a:xfrm>
        </p:grpSpPr>
        <p:grpSp>
          <p:nvGrpSpPr>
            <p:cNvPr id="5" name="Group 4"/>
            <p:cNvGrpSpPr>
              <a:grpSpLocks/>
            </p:cNvGrpSpPr>
            <p:nvPr/>
          </p:nvGrpSpPr>
          <p:grpSpPr bwMode="auto">
            <a:xfrm>
              <a:off x="1953" y="1472"/>
              <a:ext cx="1729" cy="1099"/>
              <a:chOff x="1953" y="1472"/>
              <a:chExt cx="1729" cy="1099"/>
            </a:xfrm>
          </p:grpSpPr>
          <p:pic>
            <p:nvPicPr>
              <p:cNvPr id="8" name="Rectangle 557060"/>
              <p:cNvPicPr>
                <a:picLocks noChangeAspect="1" noChangeArrowheads="1"/>
              </p:cNvPicPr>
              <p:nvPr/>
            </p:nvPicPr>
            <p:blipFill>
              <a:blip r:embed="rId3"/>
              <a:srcRect/>
              <a:stretch>
                <a:fillRect/>
              </a:stretch>
            </p:blipFill>
            <p:spPr bwMode="auto">
              <a:xfrm>
                <a:off x="1953" y="1472"/>
                <a:ext cx="1729" cy="1099"/>
              </a:xfrm>
              <a:prstGeom prst="rect">
                <a:avLst/>
              </a:prstGeom>
              <a:noFill/>
              <a:ln w="9525">
                <a:noFill/>
                <a:miter lim="800000"/>
                <a:headEnd/>
                <a:tailEnd/>
              </a:ln>
            </p:spPr>
          </p:pic>
          <p:pic>
            <p:nvPicPr>
              <p:cNvPr id="9" name="Rectangle 557061"/>
              <p:cNvPicPr>
                <a:picLocks noChangeAspect="1" noChangeArrowheads="1"/>
              </p:cNvPicPr>
              <p:nvPr/>
            </p:nvPicPr>
            <p:blipFill>
              <a:blip r:embed="rId4"/>
              <a:srcRect/>
              <a:stretch>
                <a:fillRect/>
              </a:stretch>
            </p:blipFill>
            <p:spPr bwMode="auto">
              <a:xfrm>
                <a:off x="2067" y="1564"/>
                <a:ext cx="553" cy="174"/>
              </a:xfrm>
              <a:prstGeom prst="rect">
                <a:avLst/>
              </a:prstGeom>
              <a:noFill/>
              <a:ln w="9525">
                <a:noFill/>
                <a:miter lim="800000"/>
                <a:headEnd/>
                <a:tailEnd/>
              </a:ln>
            </p:spPr>
          </p:pic>
        </p:grpSp>
        <p:pic>
          <p:nvPicPr>
            <p:cNvPr id="6" name="Rectangle 557063"/>
            <p:cNvPicPr>
              <a:picLocks noChangeAspect="1" noChangeArrowheads="1"/>
            </p:cNvPicPr>
            <p:nvPr/>
          </p:nvPicPr>
          <p:blipFill>
            <a:blip r:embed="rId3"/>
            <a:srcRect/>
            <a:stretch>
              <a:fillRect/>
            </a:stretch>
          </p:blipFill>
          <p:spPr bwMode="auto">
            <a:xfrm>
              <a:off x="1954" y="1472"/>
              <a:ext cx="1729" cy="1099"/>
            </a:xfrm>
            <a:prstGeom prst="rect">
              <a:avLst/>
            </a:prstGeom>
            <a:noFill/>
            <a:ln w="9525">
              <a:noFill/>
              <a:miter lim="800000"/>
              <a:headEnd/>
              <a:tailEnd/>
            </a:ln>
          </p:spPr>
        </p:pic>
        <p:pic>
          <p:nvPicPr>
            <p:cNvPr id="7" name="Rectangle 557065"/>
            <p:cNvPicPr>
              <a:picLocks noChangeAspect="1" noChangeArrowheads="1"/>
            </p:cNvPicPr>
            <p:nvPr/>
          </p:nvPicPr>
          <p:blipFill>
            <a:blip r:embed="rId4"/>
            <a:srcRect/>
            <a:stretch>
              <a:fillRect/>
            </a:stretch>
          </p:blipFill>
          <p:spPr bwMode="auto">
            <a:xfrm>
              <a:off x="2068" y="1564"/>
              <a:ext cx="553" cy="174"/>
            </a:xfrm>
            <a:prstGeom prst="rect">
              <a:avLst/>
            </a:prstGeom>
            <a:noFill/>
            <a:ln w="9525">
              <a:noFill/>
              <a:miter lim="800000"/>
              <a:headEnd/>
              <a:tailEnd/>
            </a:ln>
          </p:spPr>
        </p:pic>
      </p:grpSp>
      <p:grpSp>
        <p:nvGrpSpPr>
          <p:cNvPr id="10" name="Group 44"/>
          <p:cNvGrpSpPr>
            <a:grpSpLocks/>
          </p:cNvGrpSpPr>
          <p:nvPr/>
        </p:nvGrpSpPr>
        <p:grpSpPr bwMode="auto">
          <a:xfrm>
            <a:off x="349250" y="2834758"/>
            <a:ext cx="2744788" cy="1771650"/>
            <a:chOff x="121" y="1477"/>
            <a:chExt cx="1729" cy="1116"/>
          </a:xfrm>
        </p:grpSpPr>
        <p:pic>
          <p:nvPicPr>
            <p:cNvPr id="11" name="Rectangle 557100"/>
            <p:cNvPicPr>
              <a:picLocks noChangeAspect="1" noChangeArrowheads="1"/>
            </p:cNvPicPr>
            <p:nvPr/>
          </p:nvPicPr>
          <p:blipFill>
            <a:blip r:embed="rId5"/>
            <a:srcRect/>
            <a:stretch>
              <a:fillRect/>
            </a:stretch>
          </p:blipFill>
          <p:spPr bwMode="auto">
            <a:xfrm>
              <a:off x="121" y="1477"/>
              <a:ext cx="1729" cy="1116"/>
            </a:xfrm>
            <a:prstGeom prst="rect">
              <a:avLst/>
            </a:prstGeom>
            <a:noFill/>
            <a:ln w="9525">
              <a:noFill/>
              <a:miter lim="800000"/>
              <a:headEnd/>
              <a:tailEnd/>
            </a:ln>
          </p:spPr>
        </p:pic>
        <p:pic>
          <p:nvPicPr>
            <p:cNvPr id="12" name="Rectangle 557103"/>
            <p:cNvPicPr>
              <a:picLocks noChangeAspect="1" noChangeArrowheads="1"/>
            </p:cNvPicPr>
            <p:nvPr/>
          </p:nvPicPr>
          <p:blipFill>
            <a:blip r:embed="rId6"/>
            <a:srcRect/>
            <a:stretch>
              <a:fillRect/>
            </a:stretch>
          </p:blipFill>
          <p:spPr bwMode="auto">
            <a:xfrm>
              <a:off x="255" y="1592"/>
              <a:ext cx="314" cy="146"/>
            </a:xfrm>
            <a:prstGeom prst="rect">
              <a:avLst/>
            </a:prstGeom>
            <a:noFill/>
            <a:ln w="9525">
              <a:noFill/>
              <a:miter lim="800000"/>
              <a:headEnd/>
              <a:tailEnd/>
            </a:ln>
          </p:spPr>
        </p:pic>
      </p:grpSp>
      <p:grpSp>
        <p:nvGrpSpPr>
          <p:cNvPr id="13" name="Group 100"/>
          <p:cNvGrpSpPr>
            <a:grpSpLocks/>
          </p:cNvGrpSpPr>
          <p:nvPr/>
        </p:nvGrpSpPr>
        <p:grpSpPr bwMode="auto">
          <a:xfrm>
            <a:off x="6213475" y="2801420"/>
            <a:ext cx="2749550" cy="1784350"/>
            <a:chOff x="143" y="2300"/>
            <a:chExt cx="1732" cy="1124"/>
          </a:xfrm>
        </p:grpSpPr>
        <p:pic>
          <p:nvPicPr>
            <p:cNvPr id="14" name="Rectangle 557156"/>
            <p:cNvPicPr>
              <a:picLocks noChangeAspect="1" noChangeArrowheads="1"/>
            </p:cNvPicPr>
            <p:nvPr/>
          </p:nvPicPr>
          <p:blipFill>
            <a:blip r:embed="rId7"/>
            <a:srcRect/>
            <a:stretch>
              <a:fillRect/>
            </a:stretch>
          </p:blipFill>
          <p:spPr bwMode="auto">
            <a:xfrm>
              <a:off x="143" y="2300"/>
              <a:ext cx="1732" cy="1124"/>
            </a:xfrm>
            <a:prstGeom prst="rect">
              <a:avLst/>
            </a:prstGeom>
            <a:noFill/>
            <a:ln w="9525">
              <a:noFill/>
              <a:miter lim="800000"/>
              <a:headEnd/>
              <a:tailEnd/>
            </a:ln>
          </p:spPr>
        </p:pic>
        <p:pic>
          <p:nvPicPr>
            <p:cNvPr id="15" name="Rectangle 557157"/>
            <p:cNvPicPr>
              <a:picLocks noChangeAspect="1" noChangeArrowheads="1"/>
            </p:cNvPicPr>
            <p:nvPr/>
          </p:nvPicPr>
          <p:blipFill>
            <a:blip r:embed="rId8"/>
            <a:srcRect/>
            <a:stretch>
              <a:fillRect/>
            </a:stretch>
          </p:blipFill>
          <p:spPr bwMode="auto">
            <a:xfrm>
              <a:off x="267" y="2406"/>
              <a:ext cx="627" cy="146"/>
            </a:xfrm>
            <a:prstGeom prst="rect">
              <a:avLst/>
            </a:prstGeom>
            <a:noFill/>
            <a:ln w="9525">
              <a:noFill/>
              <a:miter lim="800000"/>
              <a:headEnd/>
              <a:tailEnd/>
            </a:ln>
          </p:spPr>
        </p:pic>
      </p:grpSp>
      <p:grpSp>
        <p:nvGrpSpPr>
          <p:cNvPr id="16" name="Group 20"/>
          <p:cNvGrpSpPr>
            <a:grpSpLocks/>
          </p:cNvGrpSpPr>
          <p:nvPr/>
        </p:nvGrpSpPr>
        <p:grpSpPr bwMode="auto">
          <a:xfrm>
            <a:off x="927739" y="3216295"/>
            <a:ext cx="1751012" cy="1195388"/>
            <a:chOff x="447" y="1770"/>
            <a:chExt cx="1362" cy="966"/>
          </a:xfrm>
        </p:grpSpPr>
        <p:pic>
          <p:nvPicPr>
            <p:cNvPr id="17" name="Rectangle 557076"/>
            <p:cNvPicPr>
              <a:picLocks noChangeAspect="1" noChangeArrowheads="1"/>
            </p:cNvPicPr>
            <p:nvPr/>
          </p:nvPicPr>
          <p:blipFill>
            <a:blip r:embed="rId9"/>
            <a:srcRect/>
            <a:stretch>
              <a:fillRect/>
            </a:stretch>
          </p:blipFill>
          <p:spPr bwMode="auto">
            <a:xfrm>
              <a:off x="447" y="1770"/>
              <a:ext cx="1362" cy="966"/>
            </a:xfrm>
            <a:prstGeom prst="rect">
              <a:avLst/>
            </a:prstGeom>
            <a:noFill/>
            <a:ln w="9525">
              <a:noFill/>
              <a:miter lim="800000"/>
              <a:headEnd/>
              <a:tailEnd/>
            </a:ln>
          </p:spPr>
        </p:pic>
        <p:pic>
          <p:nvPicPr>
            <p:cNvPr id="18" name="Rectangle 557077"/>
            <p:cNvPicPr>
              <a:picLocks noChangeAspect="1" noChangeArrowheads="1"/>
            </p:cNvPicPr>
            <p:nvPr/>
          </p:nvPicPr>
          <p:blipFill>
            <a:blip r:embed="rId10" cstate="print"/>
            <a:srcRect/>
            <a:stretch>
              <a:fillRect/>
            </a:stretch>
          </p:blipFill>
          <p:spPr bwMode="auto">
            <a:xfrm>
              <a:off x="650" y="1952"/>
              <a:ext cx="964" cy="602"/>
            </a:xfrm>
            <a:prstGeom prst="rect">
              <a:avLst/>
            </a:prstGeom>
            <a:noFill/>
            <a:ln w="9525">
              <a:noFill/>
              <a:miter lim="800000"/>
              <a:headEnd/>
              <a:tailEnd/>
            </a:ln>
          </p:spPr>
        </p:pic>
      </p:grpSp>
      <p:pic>
        <p:nvPicPr>
          <p:cNvPr id="19" name="Rectangle 557125"/>
          <p:cNvPicPr>
            <a:picLocks noChangeAspect="1" noChangeArrowheads="1"/>
          </p:cNvPicPr>
          <p:nvPr/>
        </p:nvPicPr>
        <p:blipFill>
          <a:blip r:embed="rId11" cstate="print"/>
          <a:srcRect/>
          <a:stretch>
            <a:fillRect/>
          </a:stretch>
        </p:blipFill>
        <p:spPr bwMode="auto">
          <a:xfrm>
            <a:off x="3801877" y="3225035"/>
            <a:ext cx="1762125" cy="1208087"/>
          </a:xfrm>
          <a:prstGeom prst="rect">
            <a:avLst/>
          </a:prstGeom>
          <a:noFill/>
          <a:ln w="9525">
            <a:noFill/>
            <a:miter lim="800000"/>
            <a:headEnd/>
            <a:tailEnd/>
          </a:ln>
        </p:spPr>
      </p:pic>
      <p:pic>
        <p:nvPicPr>
          <p:cNvPr id="20" name="Rectangle 557176"/>
          <p:cNvPicPr>
            <a:picLocks noChangeAspect="1" noChangeArrowheads="1"/>
          </p:cNvPicPr>
          <p:nvPr/>
        </p:nvPicPr>
        <p:blipFill>
          <a:blip r:embed="rId12"/>
          <a:srcRect/>
          <a:stretch>
            <a:fillRect/>
          </a:stretch>
        </p:blipFill>
        <p:spPr bwMode="auto">
          <a:xfrm>
            <a:off x="6671563" y="3203696"/>
            <a:ext cx="1763712" cy="120808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2000"/>
                                        <p:tgtEl>
                                          <p:spTgt spid="16"/>
                                        </p:tgtEl>
                                      </p:cBhvr>
                                    </p:animEffect>
                                  </p:childTnLst>
                                </p:cTn>
                              </p:par>
                              <p:par>
                                <p:cTn id="8" presetID="8"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amond(in)">
                                      <p:cBhvr>
                                        <p:cTn id="10" dur="2000"/>
                                        <p:tgtEl>
                                          <p:spTgt spid="19"/>
                                        </p:tgtEl>
                                      </p:cBhvr>
                                    </p:animEffect>
                                  </p:childTnLst>
                                </p:cTn>
                              </p:par>
                              <p:par>
                                <p:cTn id="11" presetID="8" presetClass="entr" presetSubtype="16"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amond(in)">
                                      <p:cBhvr>
                                        <p:cTn id="1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9441"/>
          </a:xfrm>
        </p:spPr>
        <p:txBody>
          <a:bodyPr/>
          <a:lstStyle/>
          <a:p>
            <a:r>
              <a:rPr lang="sv-SE" sz="4400" dirty="0" smtClean="0"/>
              <a:t>Utmaningar med information</a:t>
            </a:r>
            <a:endParaRPr lang="sv-SE" sz="4400" dirty="0"/>
          </a:p>
        </p:txBody>
      </p:sp>
      <p:sp>
        <p:nvSpPr>
          <p:cNvPr id="3" name="Content Placeholder 2"/>
          <p:cNvSpPr>
            <a:spLocks noGrp="1"/>
          </p:cNvSpPr>
          <p:nvPr>
            <p:ph sz="half" idx="1"/>
          </p:nvPr>
        </p:nvSpPr>
        <p:spPr>
          <a:xfrm>
            <a:off x="366714" y="1294228"/>
            <a:ext cx="4177152" cy="5563772"/>
          </a:xfrm>
        </p:spPr>
        <p:txBody>
          <a:bodyPr>
            <a:normAutofit/>
          </a:bodyPr>
          <a:lstStyle/>
          <a:p>
            <a:pPr>
              <a:buNone/>
            </a:pPr>
            <a:r>
              <a:rPr lang="sv-SE" sz="2000" b="1" dirty="0" smtClean="0">
                <a:solidFill>
                  <a:schemeClr val="tx1"/>
                </a:solidFill>
              </a:rPr>
              <a:t>Mängden digital information </a:t>
            </a:r>
            <a:br>
              <a:rPr lang="sv-SE" sz="2000" b="1" dirty="0" smtClean="0">
                <a:solidFill>
                  <a:schemeClr val="tx1"/>
                </a:solidFill>
              </a:rPr>
            </a:br>
            <a:r>
              <a:rPr lang="sv-SE" sz="2000" b="1" dirty="0" smtClean="0">
                <a:solidFill>
                  <a:schemeClr val="tx1"/>
                </a:solidFill>
              </a:rPr>
              <a:t>ökar explosionsartat</a:t>
            </a:r>
            <a:r>
              <a:rPr lang="sv-SE" sz="2400" b="1" dirty="0" smtClean="0">
                <a:solidFill>
                  <a:schemeClr val="tx1"/>
                </a:solidFill>
              </a:rPr>
              <a:t>:</a:t>
            </a:r>
          </a:p>
          <a:p>
            <a:endParaRPr lang="sv-SE" sz="2400" dirty="0" smtClean="0">
              <a:solidFill>
                <a:schemeClr val="tx1"/>
              </a:solidFill>
            </a:endParaRPr>
          </a:p>
          <a:p>
            <a:endParaRPr lang="sv-SE" sz="2400" dirty="0" smtClean="0">
              <a:solidFill>
                <a:schemeClr val="tx1"/>
              </a:solidFill>
            </a:endParaRPr>
          </a:p>
          <a:p>
            <a:endParaRPr lang="sv-SE" sz="2400" dirty="0" smtClean="0"/>
          </a:p>
          <a:p>
            <a:endParaRPr lang="sv-SE" sz="2400" dirty="0" smtClean="0">
              <a:solidFill>
                <a:schemeClr val="tx1"/>
              </a:solidFill>
            </a:endParaRPr>
          </a:p>
          <a:p>
            <a:endParaRPr lang="sv-SE" sz="2400" dirty="0" smtClean="0"/>
          </a:p>
          <a:p>
            <a:endParaRPr lang="sv-SE" sz="2400" dirty="0" smtClean="0">
              <a:solidFill>
                <a:schemeClr val="tx1"/>
              </a:solidFill>
            </a:endParaRPr>
          </a:p>
          <a:p>
            <a:endParaRPr lang="sv-SE" sz="2400" dirty="0" smtClean="0"/>
          </a:p>
          <a:p>
            <a:endParaRPr lang="sv-SE" sz="2400" dirty="0" smtClean="0">
              <a:solidFill>
                <a:schemeClr val="tx1"/>
              </a:solidFill>
            </a:endParaRPr>
          </a:p>
          <a:p>
            <a:endParaRPr lang="sv-SE" sz="2400" dirty="0" smtClean="0"/>
          </a:p>
          <a:p>
            <a:endParaRPr lang="sv-SE" sz="2400" dirty="0" smtClean="0">
              <a:solidFill>
                <a:schemeClr val="tx1"/>
              </a:solidFill>
            </a:endParaRPr>
          </a:p>
          <a:p>
            <a:endParaRPr lang="sv-SE" sz="2400" dirty="0" smtClean="0"/>
          </a:p>
          <a:p>
            <a:pPr>
              <a:buNone/>
            </a:pPr>
            <a:endParaRPr lang="sv-SE" sz="2400" dirty="0" smtClean="0">
              <a:solidFill>
                <a:schemeClr val="tx1"/>
              </a:solidFill>
            </a:endParaRPr>
          </a:p>
          <a:p>
            <a:pPr>
              <a:buNone/>
            </a:pPr>
            <a:endParaRPr lang="sv-SE" dirty="0" smtClean="0"/>
          </a:p>
          <a:p>
            <a:pPr>
              <a:buNone/>
            </a:pPr>
            <a:endParaRPr lang="sv-SE" dirty="0" smtClean="0"/>
          </a:p>
          <a:p>
            <a:endParaRPr lang="sv-SE" dirty="0"/>
          </a:p>
        </p:txBody>
      </p:sp>
      <p:pic>
        <p:nvPicPr>
          <p:cNvPr id="4" name="Picture 4"/>
          <p:cNvPicPr>
            <a:picLocks noChangeAspect="1" noChangeArrowheads="1"/>
          </p:cNvPicPr>
          <p:nvPr/>
        </p:nvPicPr>
        <p:blipFill>
          <a:blip r:embed="rId3"/>
          <a:srcRect/>
          <a:stretch>
            <a:fillRect/>
          </a:stretch>
        </p:blipFill>
        <p:spPr bwMode="auto">
          <a:xfrm>
            <a:off x="422031" y="2313436"/>
            <a:ext cx="3038621" cy="28458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5" name="Content Placeholder 5"/>
          <p:cNvGraphicFramePr>
            <a:graphicFrameLocks/>
          </p:cNvGraphicFramePr>
          <p:nvPr/>
        </p:nvGraphicFramePr>
        <p:xfrm>
          <a:off x="4276579" y="1871003"/>
          <a:ext cx="4459458" cy="3615396"/>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4572000" y="1361441"/>
            <a:ext cx="4572000" cy="4893647"/>
          </a:xfrm>
          <a:prstGeom prst="rect">
            <a:avLst/>
          </a:prstGeom>
        </p:spPr>
        <p:txBody>
          <a:bodyPr>
            <a:spAutoFit/>
          </a:bodyPr>
          <a:lstStyle/>
          <a:p>
            <a:r>
              <a:rPr lang="sv-SE" sz="2000" b="1" dirty="0" smtClean="0"/>
              <a:t>Ostrukturerad hantering:</a:t>
            </a:r>
          </a:p>
          <a:p>
            <a:pPr algn="ctr"/>
            <a:endParaRPr lang="sv-SE" sz="2400" b="1" dirty="0" smtClean="0"/>
          </a:p>
          <a:p>
            <a:pPr algn="ctr"/>
            <a:endParaRPr lang="sv-SE" sz="2400" b="1" dirty="0" smtClean="0"/>
          </a:p>
          <a:p>
            <a:pPr algn="ctr"/>
            <a:endParaRPr lang="sv-SE" sz="2400" b="1" dirty="0" smtClean="0"/>
          </a:p>
          <a:p>
            <a:pPr algn="ctr"/>
            <a:endParaRPr lang="sv-SE" sz="2400" b="1" dirty="0" smtClean="0"/>
          </a:p>
          <a:p>
            <a:pPr algn="ctr"/>
            <a:endParaRPr lang="sv-SE" sz="2400" b="1" dirty="0" smtClean="0"/>
          </a:p>
          <a:p>
            <a:pPr algn="ctr"/>
            <a:endParaRPr lang="sv-SE" sz="2400" b="1" dirty="0" smtClean="0"/>
          </a:p>
          <a:p>
            <a:pPr algn="ctr"/>
            <a:endParaRPr lang="sv-SE" sz="2400" b="1" dirty="0" smtClean="0"/>
          </a:p>
          <a:p>
            <a:pPr algn="ctr"/>
            <a:endParaRPr lang="sv-SE" sz="2400" b="1" dirty="0" smtClean="0"/>
          </a:p>
          <a:p>
            <a:pPr algn="ctr"/>
            <a:endParaRPr lang="sv-SE" sz="2400" b="1" dirty="0" smtClean="0"/>
          </a:p>
          <a:p>
            <a:pPr algn="ctr"/>
            <a:endParaRPr lang="sv-SE" sz="2400" b="1" dirty="0" smtClean="0"/>
          </a:p>
          <a:p>
            <a:pPr algn="ctr"/>
            <a:endParaRPr lang="sv-SE" sz="2400" b="1" dirty="0" smtClean="0"/>
          </a:p>
          <a:p>
            <a:pPr algn="ctr"/>
            <a:endParaRPr lang="sv-SE" sz="2400" dirty="0"/>
          </a:p>
        </p:txBody>
      </p:sp>
      <p:sp>
        <p:nvSpPr>
          <p:cNvPr id="9" name="Content Placeholder 2"/>
          <p:cNvSpPr>
            <a:spLocks noGrp="1"/>
          </p:cNvSpPr>
          <p:nvPr>
            <p:ph sz="half" idx="1"/>
          </p:nvPr>
        </p:nvSpPr>
        <p:spPr>
          <a:xfrm>
            <a:off x="0" y="5613009"/>
            <a:ext cx="4249834" cy="1413804"/>
          </a:xfrm>
        </p:spPr>
        <p:txBody>
          <a:bodyPr>
            <a:normAutofit/>
          </a:bodyPr>
          <a:lstStyle/>
          <a:p>
            <a:r>
              <a:rPr lang="sv-SE" sz="1600" dirty="0" smtClean="0">
                <a:solidFill>
                  <a:schemeClr val="tx1"/>
                </a:solidFill>
              </a:rPr>
              <a:t>20 gånger</a:t>
            </a:r>
            <a:r>
              <a:rPr lang="sv-SE" sz="1600" dirty="0" smtClean="0"/>
              <a:t> mer än för 7 år sedan</a:t>
            </a:r>
          </a:p>
          <a:p>
            <a:r>
              <a:rPr lang="sv-SE" sz="1600" dirty="0" smtClean="0"/>
              <a:t>Inom två år kommer vi att skapa </a:t>
            </a:r>
            <a:br>
              <a:rPr lang="sv-SE" sz="1600" dirty="0" smtClean="0"/>
            </a:br>
            <a:r>
              <a:rPr lang="sv-SE" sz="1600" dirty="0" smtClean="0"/>
              <a:t>mer digital information än vad som  </a:t>
            </a:r>
            <a:br>
              <a:rPr lang="sv-SE" sz="1600" dirty="0" smtClean="0"/>
            </a:br>
            <a:r>
              <a:rPr lang="sv-SE" sz="1600" dirty="0" smtClean="0"/>
              <a:t>skapats fram tills idag!</a:t>
            </a:r>
            <a:endParaRPr lang="sv-SE" sz="2000" dirty="0" smtClean="0"/>
          </a:p>
          <a:p>
            <a:endParaRPr lang="sv-SE" sz="2400" dirty="0"/>
          </a:p>
        </p:txBody>
      </p:sp>
      <p:sp>
        <p:nvSpPr>
          <p:cNvPr id="11" name="Content Placeholder 2"/>
          <p:cNvSpPr>
            <a:spLocks noGrp="1"/>
          </p:cNvSpPr>
          <p:nvPr>
            <p:ph sz="half" idx="1"/>
          </p:nvPr>
        </p:nvSpPr>
        <p:spPr>
          <a:xfrm>
            <a:off x="4625925" y="5641144"/>
            <a:ext cx="4249834" cy="1413804"/>
          </a:xfrm>
        </p:spPr>
        <p:txBody>
          <a:bodyPr>
            <a:normAutofit/>
          </a:bodyPr>
          <a:lstStyle/>
          <a:p>
            <a:r>
              <a:rPr lang="sv-SE" sz="1600" dirty="0" smtClean="0"/>
              <a:t>80% är ostrukturerad</a:t>
            </a:r>
          </a:p>
          <a:p>
            <a:r>
              <a:rPr lang="sv-SE" sz="1600" dirty="0" smtClean="0"/>
              <a:t>20% är strukturerad</a:t>
            </a:r>
          </a:p>
          <a:p>
            <a:r>
              <a:rPr lang="sv-SE" sz="1600" dirty="0" smtClean="0"/>
              <a:t>Ökar med 36% per år</a:t>
            </a:r>
            <a:endParaRPr lang="sv-SE" sz="1600" dirty="0" smtClean="0">
              <a:solidFill>
                <a:schemeClr val="tx1"/>
              </a:solidFill>
            </a:endParaRPr>
          </a:p>
          <a:p>
            <a:endParaRPr lang="sv-SE" sz="1400" dirty="0" smtClean="0">
              <a:solidFill>
                <a:schemeClr val="tx1"/>
              </a:solidFill>
            </a:endParaRPr>
          </a:p>
          <a:p>
            <a:pPr>
              <a:buNone/>
            </a:pPr>
            <a:endParaRPr lang="sv-SE"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dissolve">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dissolve">
                                      <p:cBhvr>
                                        <p:cTn id="18" dur="5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par>
                                <p:cTn id="24" presetID="9" presetClass="entr" presetSubtype="0" fill="hold"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dissolve">
                                      <p:cBhvr>
                                        <p:cTn id="26" dur="500"/>
                                        <p:tgtEl>
                                          <p:spTgt spid="6">
                                            <p:txEl>
                                              <p:pRg st="0" end="0"/>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dissolve">
                                      <p:cBhvr>
                                        <p:cTn id="29" dur="500"/>
                                        <p:tgtEl>
                                          <p:spTgt spid="11">
                                            <p:txEl>
                                              <p:pRg st="0" end="0"/>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dissolve">
                                      <p:cBhvr>
                                        <p:cTn id="32" dur="500"/>
                                        <p:tgtEl>
                                          <p:spTgt spid="1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dissolve">
                                      <p:cBhvr>
                                        <p:cTn id="3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2"/>
          <p:cNvGrpSpPr/>
          <p:nvPr/>
        </p:nvGrpSpPr>
        <p:grpSpPr>
          <a:xfrm>
            <a:off x="6784258" y="1519311"/>
            <a:ext cx="2120591" cy="4158138"/>
            <a:chOff x="6553200" y="1676400"/>
            <a:chExt cx="2555875" cy="4502150"/>
          </a:xfrm>
        </p:grpSpPr>
        <p:grpSp>
          <p:nvGrpSpPr>
            <p:cNvPr id="3" name="Group 85"/>
            <p:cNvGrpSpPr>
              <a:grpSpLocks/>
            </p:cNvGrpSpPr>
            <p:nvPr/>
          </p:nvGrpSpPr>
          <p:grpSpPr bwMode="auto">
            <a:xfrm>
              <a:off x="6553200" y="1676400"/>
              <a:ext cx="2555875" cy="4502150"/>
              <a:chOff x="5863" y="976"/>
              <a:chExt cx="2313" cy="2215"/>
            </a:xfrm>
          </p:grpSpPr>
          <p:grpSp>
            <p:nvGrpSpPr>
              <p:cNvPr id="4" name="Group 88"/>
              <p:cNvGrpSpPr>
                <a:grpSpLocks/>
              </p:cNvGrpSpPr>
              <p:nvPr/>
            </p:nvGrpSpPr>
            <p:grpSpPr bwMode="auto">
              <a:xfrm>
                <a:off x="5863" y="976"/>
                <a:ext cx="2313" cy="2215"/>
                <a:chOff x="5304290" y="1782592"/>
                <a:chExt cx="3672965" cy="4394784"/>
              </a:xfrm>
            </p:grpSpPr>
            <p:pic>
              <p:nvPicPr>
                <p:cNvPr id="99" name="Rectangle 28683"/>
                <p:cNvPicPr>
                  <a:picLocks noChangeAspect="1" noChangeArrowheads="1"/>
                </p:cNvPicPr>
                <p:nvPr/>
              </p:nvPicPr>
              <p:blipFill>
                <a:blip r:embed="rId3" cstate="print"/>
                <a:srcRect/>
                <a:stretch>
                  <a:fillRect/>
                </a:stretch>
              </p:blipFill>
              <p:spPr bwMode="auto">
                <a:xfrm>
                  <a:off x="5304290" y="1782592"/>
                  <a:ext cx="3672965" cy="4394784"/>
                </a:xfrm>
                <a:prstGeom prst="rect">
                  <a:avLst/>
                </a:prstGeom>
                <a:noFill/>
                <a:ln w="9525">
                  <a:noFill/>
                  <a:miter lim="800000"/>
                  <a:headEnd/>
                  <a:tailEnd/>
                </a:ln>
              </p:spPr>
            </p:pic>
            <p:sp>
              <p:nvSpPr>
                <p:cNvPr id="100" name="TextBox 28684"/>
                <p:cNvSpPr txBox="1">
                  <a:spLocks noChangeArrowheads="1"/>
                </p:cNvSpPr>
                <p:nvPr/>
              </p:nvSpPr>
              <p:spPr bwMode="auto">
                <a:xfrm>
                  <a:off x="5312228" y="1792513"/>
                  <a:ext cx="3657601" cy="4379687"/>
                </a:xfrm>
                <a:prstGeom prst="rect">
                  <a:avLst/>
                </a:prstGeom>
                <a:noFill/>
                <a:ln w="9525">
                  <a:noFill/>
                  <a:miter lim="800000"/>
                  <a:headEnd/>
                  <a:tailEnd/>
                </a:ln>
              </p:spPr>
              <p:txBody>
                <a:bodyPr anchor="ctr"/>
                <a:lstStyle/>
                <a:p>
                  <a:pPr algn="ctr"/>
                  <a:endParaRPr lang="en-US" sz="1800" dirty="0">
                    <a:solidFill>
                      <a:srgbClr val="000000"/>
                    </a:solidFill>
                    <a:effectLst/>
                    <a:latin typeface="Segoe UI" pitchFamily="34" charset="0"/>
                  </a:endParaRPr>
                </a:p>
              </p:txBody>
            </p:sp>
          </p:grpSp>
          <p:pic>
            <p:nvPicPr>
              <p:cNvPr id="95" name="Rectangle 28681"/>
              <p:cNvPicPr>
                <a:picLocks noChangeAspect="1" noChangeArrowheads="1"/>
              </p:cNvPicPr>
              <p:nvPr/>
            </p:nvPicPr>
            <p:blipFill>
              <a:blip r:embed="rId4" cstate="print"/>
              <a:srcRect/>
              <a:stretch>
                <a:fillRect/>
              </a:stretch>
            </p:blipFill>
            <p:spPr bwMode="auto">
              <a:xfrm>
                <a:off x="5928" y="1304"/>
                <a:ext cx="2173" cy="1800"/>
              </a:xfrm>
              <a:prstGeom prst="rect">
                <a:avLst/>
              </a:prstGeom>
              <a:noFill/>
              <a:ln w="9525">
                <a:noFill/>
                <a:miter lim="800000"/>
                <a:headEnd/>
                <a:tailEnd/>
              </a:ln>
            </p:spPr>
          </p:pic>
          <p:sp>
            <p:nvSpPr>
              <p:cNvPr id="91" name="Rectangle 28679"/>
              <p:cNvSpPr>
                <a:spLocks noChangeArrowheads="1"/>
              </p:cNvSpPr>
              <p:nvPr/>
            </p:nvSpPr>
            <p:spPr bwMode="auto">
              <a:xfrm>
                <a:off x="5932" y="979"/>
                <a:ext cx="2231" cy="351"/>
              </a:xfrm>
              <a:prstGeom prst="rect">
                <a:avLst/>
              </a:prstGeom>
              <a:noFill/>
              <a:ln w="9525">
                <a:noFill/>
                <a:miter lim="800000"/>
                <a:headEnd/>
                <a:tailEnd/>
              </a:ln>
            </p:spPr>
            <p:txBody>
              <a:bodyPr anchor="ctr"/>
              <a:lstStyle/>
              <a:p>
                <a:r>
                  <a:rPr lang="en-US" sz="1600" b="1" dirty="0" err="1" smtClean="0">
                    <a:solidFill>
                      <a:schemeClr val="bg2"/>
                    </a:solidFill>
                    <a:effectLst/>
                    <a:latin typeface="Segoe UI" pitchFamily="34" charset="0"/>
                  </a:rPr>
                  <a:t>Vanliga</a:t>
                </a:r>
                <a:r>
                  <a:rPr lang="en-US" sz="1600" b="1" dirty="0" smtClean="0">
                    <a:solidFill>
                      <a:schemeClr val="bg2"/>
                    </a:solidFill>
                    <a:effectLst/>
                    <a:latin typeface="Segoe UI" pitchFamily="34" charset="0"/>
                  </a:rPr>
                  <a:t> </a:t>
                </a:r>
                <a:r>
                  <a:rPr lang="en-US" sz="1600" b="1" dirty="0" err="1" smtClean="0">
                    <a:solidFill>
                      <a:schemeClr val="bg2"/>
                    </a:solidFill>
                    <a:effectLst/>
                    <a:latin typeface="Segoe UI" pitchFamily="34" charset="0"/>
                  </a:rPr>
                  <a:t>utmaningar</a:t>
                </a:r>
                <a:endParaRPr lang="en-US" sz="1600" dirty="0">
                  <a:solidFill>
                    <a:schemeClr val="bg2"/>
                  </a:solidFill>
                  <a:effectLst/>
                  <a:latin typeface="Segoe UI" pitchFamily="34" charset="0"/>
                </a:endParaRPr>
              </a:p>
            </p:txBody>
          </p:sp>
        </p:grpSp>
        <p:sp>
          <p:nvSpPr>
            <p:cNvPr id="67" name="Rectangle 30726"/>
            <p:cNvSpPr>
              <a:spLocks noChangeArrowheads="1"/>
            </p:cNvSpPr>
            <p:nvPr/>
          </p:nvSpPr>
          <p:spPr bwMode="auto">
            <a:xfrm>
              <a:off x="6629400" y="2476945"/>
              <a:ext cx="2286000" cy="3084670"/>
            </a:xfrm>
            <a:prstGeom prst="rect">
              <a:avLst/>
            </a:prstGeom>
            <a:noFill/>
            <a:ln w="9525">
              <a:noFill/>
              <a:miter lim="800000"/>
              <a:headEnd/>
              <a:tailEnd/>
            </a:ln>
          </p:spPr>
          <p:txBody>
            <a:bodyPr/>
            <a:lstStyle/>
            <a:p>
              <a:pPr marL="228600" indent="-228600">
                <a:lnSpc>
                  <a:spcPct val="90000"/>
                </a:lnSpc>
                <a:spcBef>
                  <a:spcPct val="30000"/>
                </a:spcBef>
                <a:buClr>
                  <a:schemeClr val="tx2"/>
                </a:buClr>
                <a:buSzPct val="85000"/>
                <a:buBlip>
                  <a:blip r:embed="rId5"/>
                </a:buBlip>
              </a:pPr>
              <a:r>
                <a:rPr lang="sv-SE" sz="1400" dirty="0" smtClean="0">
                  <a:solidFill>
                    <a:srgbClr val="000000"/>
                  </a:solidFill>
                </a:rPr>
                <a:t>Måste sök i flera olika datakällor</a:t>
              </a:r>
            </a:p>
            <a:p>
              <a:pPr marL="228600" indent="-228600">
                <a:lnSpc>
                  <a:spcPct val="90000"/>
                </a:lnSpc>
                <a:spcBef>
                  <a:spcPct val="30000"/>
                </a:spcBef>
                <a:buClr>
                  <a:schemeClr val="tx2"/>
                </a:buClr>
                <a:buSzPct val="85000"/>
                <a:buBlip>
                  <a:blip r:embed="rId5"/>
                </a:buBlip>
              </a:pPr>
              <a:endParaRPr lang="sv-SE" sz="1400" dirty="0" smtClean="0">
                <a:solidFill>
                  <a:srgbClr val="000000"/>
                </a:solidFill>
              </a:endParaRPr>
            </a:p>
            <a:p>
              <a:pPr marL="228600" indent="-228600">
                <a:lnSpc>
                  <a:spcPct val="90000"/>
                </a:lnSpc>
                <a:spcBef>
                  <a:spcPct val="30000"/>
                </a:spcBef>
                <a:buClr>
                  <a:schemeClr val="tx2"/>
                </a:buClr>
                <a:buSzPct val="85000"/>
                <a:buBlip>
                  <a:blip r:embed="rId5"/>
                </a:buBlip>
              </a:pPr>
              <a:r>
                <a:rPr lang="sv-SE" sz="1400" dirty="0" smtClean="0">
                  <a:solidFill>
                    <a:srgbClr val="000000"/>
                  </a:solidFill>
                </a:rPr>
                <a:t>Söker igenom en stor mängd irrelevant information</a:t>
              </a:r>
            </a:p>
            <a:p>
              <a:pPr marL="228600" indent="-228600">
                <a:lnSpc>
                  <a:spcPct val="90000"/>
                </a:lnSpc>
                <a:spcBef>
                  <a:spcPct val="30000"/>
                </a:spcBef>
                <a:buClr>
                  <a:schemeClr val="tx2"/>
                </a:buClr>
                <a:buSzPct val="85000"/>
                <a:buBlip>
                  <a:blip r:embed="rId5"/>
                </a:buBlip>
              </a:pPr>
              <a:endParaRPr lang="sv-SE" sz="1400" dirty="0" smtClean="0">
                <a:solidFill>
                  <a:srgbClr val="000000"/>
                </a:solidFill>
              </a:endParaRPr>
            </a:p>
            <a:p>
              <a:pPr marL="228600" indent="-228600">
                <a:lnSpc>
                  <a:spcPct val="90000"/>
                </a:lnSpc>
                <a:spcBef>
                  <a:spcPct val="30000"/>
                </a:spcBef>
                <a:buClr>
                  <a:schemeClr val="tx2"/>
                </a:buClr>
                <a:buSzPct val="85000"/>
                <a:buBlip>
                  <a:blip r:embed="rId5"/>
                </a:buBlip>
              </a:pPr>
              <a:r>
                <a:rPr lang="sv-SE" sz="1400" dirty="0" smtClean="0">
                  <a:solidFill>
                    <a:srgbClr val="000000"/>
                  </a:solidFill>
                </a:rPr>
                <a:t>Ej tillgång till/möjligheter att söka i all relevant information</a:t>
              </a:r>
            </a:p>
            <a:p>
              <a:pPr marL="228600" indent="-228600">
                <a:lnSpc>
                  <a:spcPct val="90000"/>
                </a:lnSpc>
                <a:spcBef>
                  <a:spcPct val="30000"/>
                </a:spcBef>
                <a:buClr>
                  <a:schemeClr val="tx2"/>
                </a:buClr>
                <a:buSzPct val="85000"/>
                <a:buBlip>
                  <a:blip r:embed="rId5"/>
                </a:buBlip>
              </a:pPr>
              <a:endParaRPr lang="sv-SE" sz="1400" dirty="0" smtClean="0">
                <a:solidFill>
                  <a:srgbClr val="000000"/>
                </a:solidFill>
              </a:endParaRPr>
            </a:p>
            <a:p>
              <a:pPr marL="228600" indent="-228600">
                <a:lnSpc>
                  <a:spcPct val="90000"/>
                </a:lnSpc>
                <a:spcBef>
                  <a:spcPct val="30000"/>
                </a:spcBef>
                <a:buClr>
                  <a:schemeClr val="tx2"/>
                </a:buClr>
                <a:buSzPct val="85000"/>
                <a:buBlip>
                  <a:blip r:embed="rId5"/>
                </a:buBlip>
              </a:pPr>
              <a:r>
                <a:rPr lang="sv-SE" sz="1400" dirty="0" smtClean="0">
                  <a:solidFill>
                    <a:srgbClr val="000000"/>
                  </a:solidFill>
                </a:rPr>
                <a:t>Hitta rätt version</a:t>
              </a:r>
            </a:p>
            <a:p>
              <a:pPr marL="228600" indent="-228600">
                <a:lnSpc>
                  <a:spcPct val="90000"/>
                </a:lnSpc>
                <a:spcBef>
                  <a:spcPct val="30000"/>
                </a:spcBef>
                <a:buClr>
                  <a:schemeClr val="tx2"/>
                </a:buClr>
                <a:buSzPct val="85000"/>
                <a:buBlip>
                  <a:blip r:embed="rId5"/>
                </a:buBlip>
              </a:pPr>
              <a:endParaRPr lang="sv-SE" sz="1400" dirty="0" smtClean="0">
                <a:solidFill>
                  <a:srgbClr val="000000"/>
                </a:solidFill>
              </a:endParaRPr>
            </a:p>
            <a:p>
              <a:pPr marL="228600" indent="-228600">
                <a:lnSpc>
                  <a:spcPct val="90000"/>
                </a:lnSpc>
                <a:spcBef>
                  <a:spcPct val="30000"/>
                </a:spcBef>
                <a:buClr>
                  <a:schemeClr val="tx2"/>
                </a:buClr>
                <a:buSzPct val="85000"/>
                <a:buBlip>
                  <a:blip r:embed="rId5"/>
                </a:buBlip>
              </a:pPr>
              <a:endParaRPr lang="sv-SE" sz="1400" dirty="0" smtClean="0">
                <a:solidFill>
                  <a:srgbClr val="000000"/>
                </a:solidFill>
              </a:endParaRPr>
            </a:p>
            <a:p>
              <a:pPr marL="228600" indent="-228600">
                <a:lnSpc>
                  <a:spcPct val="90000"/>
                </a:lnSpc>
                <a:spcBef>
                  <a:spcPct val="30000"/>
                </a:spcBef>
                <a:buClr>
                  <a:schemeClr val="tx2"/>
                </a:buClr>
                <a:buSzPct val="85000"/>
              </a:pPr>
              <a:endParaRPr lang="sv-SE" sz="1400" dirty="0" smtClean="0">
                <a:solidFill>
                  <a:srgbClr val="000000"/>
                </a:solidFill>
              </a:endParaRPr>
            </a:p>
            <a:p>
              <a:pPr marL="228600" indent="-228600">
                <a:lnSpc>
                  <a:spcPct val="90000"/>
                </a:lnSpc>
                <a:spcBef>
                  <a:spcPct val="30000"/>
                </a:spcBef>
                <a:buClr>
                  <a:schemeClr val="tx2"/>
                </a:buClr>
                <a:buSzPct val="85000"/>
                <a:buBlip>
                  <a:blip r:embed="rId5"/>
                </a:buBlip>
              </a:pPr>
              <a:endParaRPr lang="sv-SE" sz="1400" dirty="0" smtClean="0">
                <a:solidFill>
                  <a:srgbClr val="000000"/>
                </a:solidFill>
              </a:endParaRPr>
            </a:p>
            <a:p>
              <a:pPr marL="228600" indent="-228600">
                <a:lnSpc>
                  <a:spcPct val="90000"/>
                </a:lnSpc>
                <a:spcBef>
                  <a:spcPct val="30000"/>
                </a:spcBef>
                <a:buClr>
                  <a:schemeClr val="tx2"/>
                </a:buClr>
                <a:buSzPct val="85000"/>
                <a:buBlip>
                  <a:blip r:embed="rId5"/>
                </a:buBlip>
              </a:pPr>
              <a:endParaRPr lang="sv-SE" sz="1400" dirty="0" smtClean="0">
                <a:solidFill>
                  <a:srgbClr val="000000"/>
                </a:solidFill>
              </a:endParaRPr>
            </a:p>
            <a:p>
              <a:pPr marL="228600" indent="-228600">
                <a:lnSpc>
                  <a:spcPct val="90000"/>
                </a:lnSpc>
                <a:spcBef>
                  <a:spcPct val="30000"/>
                </a:spcBef>
                <a:buClr>
                  <a:schemeClr val="tx2"/>
                </a:buClr>
                <a:buSzPct val="85000"/>
                <a:buBlip>
                  <a:blip r:embed="rId5"/>
                </a:buBlip>
              </a:pPr>
              <a:endParaRPr lang="sv-SE" sz="1400" dirty="0" smtClean="0">
                <a:solidFill>
                  <a:srgbClr val="000000"/>
                </a:solidFill>
              </a:endParaRPr>
            </a:p>
            <a:p>
              <a:pPr marL="228600" indent="-228600">
                <a:lnSpc>
                  <a:spcPct val="90000"/>
                </a:lnSpc>
                <a:spcBef>
                  <a:spcPct val="30000"/>
                </a:spcBef>
                <a:buClr>
                  <a:schemeClr val="tx2"/>
                </a:buClr>
                <a:buSzPct val="85000"/>
                <a:buBlip>
                  <a:blip r:embed="rId5"/>
                </a:buBlip>
              </a:pPr>
              <a:endParaRPr lang="en-US" sz="1400" dirty="0" smtClean="0">
                <a:solidFill>
                  <a:srgbClr val="000000"/>
                </a:solidFill>
              </a:endParaRPr>
            </a:p>
            <a:p>
              <a:pPr marL="228600" indent="-228600">
                <a:lnSpc>
                  <a:spcPct val="90000"/>
                </a:lnSpc>
                <a:spcBef>
                  <a:spcPct val="30000"/>
                </a:spcBef>
                <a:buClr>
                  <a:schemeClr val="tx2"/>
                </a:buClr>
                <a:buSzPct val="85000"/>
                <a:buBlip>
                  <a:blip r:embed="rId5"/>
                </a:buBlip>
              </a:pPr>
              <a:endParaRPr lang="en-US" sz="1400" dirty="0" smtClean="0">
                <a:solidFill>
                  <a:srgbClr val="000000"/>
                </a:solidFill>
              </a:endParaRPr>
            </a:p>
            <a:p>
              <a:pPr marL="228600" indent="-228600">
                <a:lnSpc>
                  <a:spcPct val="90000"/>
                </a:lnSpc>
                <a:spcBef>
                  <a:spcPct val="30000"/>
                </a:spcBef>
                <a:buClr>
                  <a:schemeClr val="tx2"/>
                </a:buClr>
                <a:buSzPct val="85000"/>
                <a:buBlip>
                  <a:blip r:embed="rId5"/>
                </a:buBlip>
              </a:pPr>
              <a:endParaRPr lang="en-US" sz="1400" dirty="0" smtClean="0">
                <a:solidFill>
                  <a:srgbClr val="000000"/>
                </a:solidFill>
              </a:endParaRPr>
            </a:p>
            <a:p>
              <a:pPr marL="228600" indent="-228600">
                <a:lnSpc>
                  <a:spcPct val="90000"/>
                </a:lnSpc>
                <a:spcBef>
                  <a:spcPct val="30000"/>
                </a:spcBef>
                <a:buClr>
                  <a:schemeClr val="tx2"/>
                </a:buClr>
                <a:buSzPct val="85000"/>
                <a:buBlip>
                  <a:blip r:embed="rId5"/>
                </a:buBlip>
              </a:pPr>
              <a:endParaRPr lang="en-US" sz="1400" dirty="0" smtClean="0">
                <a:solidFill>
                  <a:srgbClr val="000000"/>
                </a:solidFill>
              </a:endParaRPr>
            </a:p>
            <a:p>
              <a:pPr marL="228600" indent="-228600">
                <a:lnSpc>
                  <a:spcPct val="90000"/>
                </a:lnSpc>
                <a:spcBef>
                  <a:spcPct val="30000"/>
                </a:spcBef>
                <a:buClr>
                  <a:schemeClr val="tx2"/>
                </a:buClr>
                <a:buSzPct val="85000"/>
                <a:buFont typeface="Wingdings 2" pitchFamily="18" charset="2"/>
                <a:buBlip>
                  <a:blip r:embed="rId5"/>
                </a:buBlip>
              </a:pPr>
              <a:endParaRPr lang="en-US" sz="1400" dirty="0" smtClean="0">
                <a:solidFill>
                  <a:srgbClr val="000000"/>
                </a:solidFill>
              </a:endParaRPr>
            </a:p>
          </p:txBody>
        </p:sp>
      </p:grpSp>
      <p:pic>
        <p:nvPicPr>
          <p:cNvPr id="73" name="Picture 72" descr="Round.png"/>
          <p:cNvPicPr>
            <a:picLocks noChangeAspect="1"/>
          </p:cNvPicPr>
          <p:nvPr/>
        </p:nvPicPr>
        <p:blipFill>
          <a:blip r:embed="rId6"/>
          <a:stretch>
            <a:fillRect/>
          </a:stretch>
        </p:blipFill>
        <p:spPr>
          <a:xfrm>
            <a:off x="914400" y="914400"/>
            <a:ext cx="4572000" cy="4572000"/>
          </a:xfrm>
          <a:prstGeom prst="rect">
            <a:avLst/>
          </a:prstGeom>
          <a:effectLst/>
        </p:spPr>
      </p:pic>
      <p:pic>
        <p:nvPicPr>
          <p:cNvPr id="82" name="Picture 81" descr="CD.png"/>
          <p:cNvPicPr>
            <a:picLocks noChangeAspect="1"/>
          </p:cNvPicPr>
          <p:nvPr/>
        </p:nvPicPr>
        <p:blipFill>
          <a:blip r:embed="rId7"/>
          <a:stretch>
            <a:fillRect/>
          </a:stretch>
        </p:blipFill>
        <p:spPr>
          <a:xfrm>
            <a:off x="914400" y="945996"/>
            <a:ext cx="4540404" cy="4540404"/>
          </a:xfrm>
          <a:prstGeom prst="rect">
            <a:avLst/>
          </a:prstGeom>
        </p:spPr>
      </p:pic>
      <p:cxnSp>
        <p:nvCxnSpPr>
          <p:cNvPr id="86" name="Straight Connector 85"/>
          <p:cNvCxnSpPr/>
          <p:nvPr/>
        </p:nvCxnSpPr>
        <p:spPr bwMode="auto">
          <a:xfrm rot="10800000">
            <a:off x="876300" y="2133600"/>
            <a:ext cx="304800" cy="152400"/>
          </a:xfrm>
          <a:prstGeom prst="line">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8" name="Straight Connector 87"/>
          <p:cNvCxnSpPr/>
          <p:nvPr/>
        </p:nvCxnSpPr>
        <p:spPr bwMode="auto">
          <a:xfrm rot="10800000" flipV="1">
            <a:off x="914400" y="3776541"/>
            <a:ext cx="304800" cy="228600"/>
          </a:xfrm>
          <a:prstGeom prst="line">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9" name="Straight Connector 88"/>
          <p:cNvCxnSpPr/>
          <p:nvPr/>
        </p:nvCxnSpPr>
        <p:spPr bwMode="auto">
          <a:xfrm rot="5400000">
            <a:off x="2093180" y="5260120"/>
            <a:ext cx="347541" cy="190500"/>
          </a:xfrm>
          <a:prstGeom prst="line">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90" name="Straight Connector 89"/>
          <p:cNvCxnSpPr/>
          <p:nvPr/>
        </p:nvCxnSpPr>
        <p:spPr bwMode="auto">
          <a:xfrm rot="16200000" flipH="1">
            <a:off x="4104213" y="5172601"/>
            <a:ext cx="248186" cy="227012"/>
          </a:xfrm>
          <a:prstGeom prst="line">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92" name="Straight Connector 91"/>
          <p:cNvCxnSpPr/>
          <p:nvPr/>
        </p:nvCxnSpPr>
        <p:spPr bwMode="auto">
          <a:xfrm>
            <a:off x="5105400" y="4038600"/>
            <a:ext cx="381000" cy="186690"/>
          </a:xfrm>
          <a:prstGeom prst="line">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93" name="TextBox 92"/>
          <p:cNvSpPr txBox="1"/>
          <p:nvPr/>
        </p:nvSpPr>
        <p:spPr>
          <a:xfrm>
            <a:off x="2564423" y="4108940"/>
            <a:ext cx="1371600" cy="338554"/>
          </a:xfrm>
          <a:prstGeom prst="rect">
            <a:avLst/>
          </a:prstGeom>
          <a:noFill/>
        </p:spPr>
        <p:txBody>
          <a:bodyPr wrap="square" rtlCol="0">
            <a:spAutoFit/>
          </a:bodyPr>
          <a:lstStyle/>
          <a:p>
            <a:pPr algn="ctr"/>
            <a:r>
              <a:rPr lang="sv-SE" sz="1600" b="1" smtClean="0">
                <a:effectLst>
                  <a:outerShdw blurRad="38100" dist="38100" dir="2700000" algn="tl">
                    <a:srgbClr val="000000">
                      <a:alpha val="43137"/>
                    </a:srgbClr>
                  </a:outerShdw>
                </a:effectLst>
              </a:rPr>
              <a:t>Användare</a:t>
            </a:r>
            <a:endParaRPr lang="sv-SE" sz="1600" b="1">
              <a:effectLst>
                <a:outerShdw blurRad="38100" dist="38100" dir="2700000" algn="tl">
                  <a:srgbClr val="000000">
                    <a:alpha val="43137"/>
                  </a:srgbClr>
                </a:outerShdw>
              </a:effectLst>
            </a:endParaRPr>
          </a:p>
        </p:txBody>
      </p:sp>
      <p:grpSp>
        <p:nvGrpSpPr>
          <p:cNvPr id="5" name="Group 124"/>
          <p:cNvGrpSpPr/>
          <p:nvPr/>
        </p:nvGrpSpPr>
        <p:grpSpPr>
          <a:xfrm>
            <a:off x="-41910" y="1352490"/>
            <a:ext cx="968734" cy="797781"/>
            <a:chOff x="1752600" y="685800"/>
            <a:chExt cx="1295400" cy="1066800"/>
          </a:xfrm>
        </p:grpSpPr>
        <p:pic>
          <p:nvPicPr>
            <p:cNvPr id="96" name="Rectangle 117767"/>
            <p:cNvPicPr>
              <a:picLocks noChangeAspect="1" noChangeArrowheads="1"/>
            </p:cNvPicPr>
            <p:nvPr/>
          </p:nvPicPr>
          <p:blipFill>
            <a:blip r:embed="rId8"/>
            <a:srcRect/>
            <a:stretch>
              <a:fillRect/>
            </a:stretch>
          </p:blipFill>
          <p:spPr bwMode="auto">
            <a:xfrm>
              <a:off x="2175651" y="685800"/>
              <a:ext cx="872349" cy="1066800"/>
            </a:xfrm>
            <a:prstGeom prst="rect">
              <a:avLst/>
            </a:prstGeom>
            <a:noFill/>
            <a:ln w="9525">
              <a:noFill/>
              <a:miter lim="800000"/>
              <a:headEnd/>
              <a:tailEnd/>
            </a:ln>
          </p:spPr>
        </p:pic>
        <p:pic>
          <p:nvPicPr>
            <p:cNvPr id="97" name="Picture 96" descr="Download Database.png"/>
            <p:cNvPicPr>
              <a:picLocks noChangeAspect="1"/>
            </p:cNvPicPr>
            <p:nvPr/>
          </p:nvPicPr>
          <p:blipFill>
            <a:blip r:embed="rId9" cstate="print"/>
            <a:stretch>
              <a:fillRect/>
            </a:stretch>
          </p:blipFill>
          <p:spPr>
            <a:xfrm>
              <a:off x="1752600" y="990600"/>
              <a:ext cx="685800" cy="685800"/>
            </a:xfrm>
            <a:prstGeom prst="rect">
              <a:avLst/>
            </a:prstGeom>
          </p:spPr>
        </p:pic>
      </p:grpSp>
      <p:pic>
        <p:nvPicPr>
          <p:cNvPr id="98" name="Picture 97" descr="Globe Connected.png"/>
          <p:cNvPicPr>
            <a:picLocks noChangeAspect="1"/>
          </p:cNvPicPr>
          <p:nvPr/>
        </p:nvPicPr>
        <p:blipFill>
          <a:blip r:embed="rId10" cstate="print"/>
          <a:stretch>
            <a:fillRect/>
          </a:stretch>
        </p:blipFill>
        <p:spPr>
          <a:xfrm>
            <a:off x="4495800" y="5376446"/>
            <a:ext cx="758190" cy="758190"/>
          </a:xfrm>
          <a:prstGeom prst="rect">
            <a:avLst/>
          </a:prstGeom>
        </p:spPr>
      </p:pic>
      <p:sp>
        <p:nvSpPr>
          <p:cNvPr id="101" name="TextBox 100"/>
          <p:cNvSpPr txBox="1"/>
          <p:nvPr/>
        </p:nvSpPr>
        <p:spPr>
          <a:xfrm>
            <a:off x="4542020" y="6138446"/>
            <a:ext cx="838200" cy="338554"/>
          </a:xfrm>
          <a:prstGeom prst="rect">
            <a:avLst/>
          </a:prstGeom>
          <a:noFill/>
        </p:spPr>
        <p:txBody>
          <a:bodyPr wrap="square" rtlCol="0">
            <a:spAutoFit/>
          </a:bodyPr>
          <a:lstStyle/>
          <a:p>
            <a:pPr algn="ctr"/>
            <a:r>
              <a:rPr lang="sv-SE" sz="1600" b="1" smtClean="0">
                <a:ln w="18415" cmpd="sng">
                  <a:noFill/>
                  <a:prstDash val="solid"/>
                </a:ln>
                <a:solidFill>
                  <a:srgbClr val="FFFFFF"/>
                </a:solidFill>
                <a:effectLst>
                  <a:outerShdw blurRad="63500" dir="3600000" algn="tl" rotWithShape="0">
                    <a:srgbClr val="000000">
                      <a:alpha val="70000"/>
                    </a:srgbClr>
                  </a:outerShdw>
                </a:effectLst>
              </a:rPr>
              <a:t>Web</a:t>
            </a:r>
            <a:endParaRPr lang="sv-SE" sz="1600" b="1">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112"/>
          <p:cNvGrpSpPr/>
          <p:nvPr/>
        </p:nvGrpSpPr>
        <p:grpSpPr>
          <a:xfrm>
            <a:off x="1638300" y="5651061"/>
            <a:ext cx="952500" cy="716280"/>
            <a:chOff x="762000" y="2971800"/>
            <a:chExt cx="1295400" cy="1143000"/>
          </a:xfrm>
        </p:grpSpPr>
        <p:pic>
          <p:nvPicPr>
            <p:cNvPr id="103" name="Picture 102" descr="msn.png"/>
            <p:cNvPicPr>
              <a:picLocks noChangeAspect="1"/>
            </p:cNvPicPr>
            <p:nvPr/>
          </p:nvPicPr>
          <p:blipFill>
            <a:blip r:embed="rId11" cstate="print"/>
            <a:stretch>
              <a:fillRect/>
            </a:stretch>
          </p:blipFill>
          <p:spPr>
            <a:xfrm>
              <a:off x="762000" y="2971800"/>
              <a:ext cx="990600" cy="990600"/>
            </a:xfrm>
            <a:prstGeom prst="rect">
              <a:avLst/>
            </a:prstGeom>
          </p:spPr>
        </p:pic>
        <p:pic>
          <p:nvPicPr>
            <p:cNvPr id="104" name="Picture 103" descr="File Sharing.png"/>
            <p:cNvPicPr>
              <a:picLocks noChangeAspect="1"/>
            </p:cNvPicPr>
            <p:nvPr/>
          </p:nvPicPr>
          <p:blipFill>
            <a:blip r:embed="rId12"/>
            <a:stretch>
              <a:fillRect/>
            </a:stretch>
          </p:blipFill>
          <p:spPr>
            <a:xfrm>
              <a:off x="1219200" y="3276600"/>
              <a:ext cx="838200" cy="838200"/>
            </a:xfrm>
            <a:prstGeom prst="rect">
              <a:avLst/>
            </a:prstGeom>
          </p:spPr>
        </p:pic>
      </p:grpSp>
      <p:sp>
        <p:nvSpPr>
          <p:cNvPr id="105" name="TextBox 104"/>
          <p:cNvSpPr txBox="1"/>
          <p:nvPr/>
        </p:nvSpPr>
        <p:spPr>
          <a:xfrm>
            <a:off x="3009538" y="1467726"/>
            <a:ext cx="349250" cy="830997"/>
          </a:xfrm>
          <a:prstGeom prst="rect">
            <a:avLst/>
          </a:prstGeom>
          <a:noFill/>
        </p:spPr>
        <p:txBody>
          <a:bodyPr wrap="square" rtlCol="0">
            <a:spAutoFit/>
          </a:bodyPr>
          <a:lstStyle/>
          <a:p>
            <a:r>
              <a:rPr lang="sv-SE" sz="4800" b="1" smtClean="0">
                <a:ln w="28575">
                  <a:solidFill>
                    <a:schemeClr val="bg2">
                      <a:lumMod val="95000"/>
                      <a:lumOff val="5000"/>
                    </a:schemeClr>
                  </a:solidFill>
                </a:ln>
                <a:effectLst>
                  <a:innerShdw blurRad="63500" dist="50800" dir="5400000">
                    <a:prstClr val="black">
                      <a:alpha val="50000"/>
                    </a:prstClr>
                  </a:innerShdw>
                </a:effectLst>
              </a:rPr>
              <a:t>?</a:t>
            </a:r>
            <a:endParaRPr lang="sv-SE" sz="600" b="1">
              <a:ln w="28575">
                <a:solidFill>
                  <a:schemeClr val="bg2">
                    <a:lumMod val="95000"/>
                    <a:lumOff val="5000"/>
                  </a:schemeClr>
                </a:solidFill>
              </a:ln>
              <a:effectLst>
                <a:innerShdw blurRad="63500" dist="50800" dir="5400000">
                  <a:prstClr val="black">
                    <a:alpha val="50000"/>
                  </a:prstClr>
                </a:innerShdw>
              </a:effectLst>
            </a:endParaRPr>
          </a:p>
        </p:txBody>
      </p:sp>
      <p:grpSp>
        <p:nvGrpSpPr>
          <p:cNvPr id="7" name="Group 190"/>
          <p:cNvGrpSpPr/>
          <p:nvPr/>
        </p:nvGrpSpPr>
        <p:grpSpPr>
          <a:xfrm>
            <a:off x="2480017" y="2841673"/>
            <a:ext cx="1529276" cy="1083212"/>
            <a:chOff x="3657600" y="1905000"/>
            <a:chExt cx="1371600" cy="914400"/>
          </a:xfrm>
        </p:grpSpPr>
        <p:pic>
          <p:nvPicPr>
            <p:cNvPr id="108" name="Picture 107" descr="User.png"/>
            <p:cNvPicPr>
              <a:picLocks noChangeAspect="1"/>
            </p:cNvPicPr>
            <p:nvPr/>
          </p:nvPicPr>
          <p:blipFill>
            <a:blip r:embed="rId13"/>
            <a:stretch>
              <a:fillRect/>
            </a:stretch>
          </p:blipFill>
          <p:spPr>
            <a:xfrm>
              <a:off x="4191000" y="1905000"/>
              <a:ext cx="838200" cy="838200"/>
            </a:xfrm>
            <a:prstGeom prst="rect">
              <a:avLst/>
            </a:prstGeom>
          </p:spPr>
        </p:pic>
        <p:pic>
          <p:nvPicPr>
            <p:cNvPr id="111" name="Picture 110" descr="User 3.png"/>
            <p:cNvPicPr>
              <a:picLocks noChangeAspect="1"/>
            </p:cNvPicPr>
            <p:nvPr/>
          </p:nvPicPr>
          <p:blipFill>
            <a:blip r:embed="rId14"/>
            <a:stretch>
              <a:fillRect/>
            </a:stretch>
          </p:blipFill>
          <p:spPr>
            <a:xfrm>
              <a:off x="3657600" y="1981200"/>
              <a:ext cx="838200" cy="838200"/>
            </a:xfrm>
            <a:prstGeom prst="rect">
              <a:avLst/>
            </a:prstGeom>
          </p:spPr>
        </p:pic>
      </p:grpSp>
      <p:sp>
        <p:nvSpPr>
          <p:cNvPr id="114" name="TextBox 113"/>
          <p:cNvSpPr txBox="1"/>
          <p:nvPr/>
        </p:nvSpPr>
        <p:spPr>
          <a:xfrm>
            <a:off x="1295400" y="6302011"/>
            <a:ext cx="1981200" cy="338554"/>
          </a:xfrm>
          <a:prstGeom prst="rect">
            <a:avLst/>
          </a:prstGeom>
          <a:noFill/>
        </p:spPr>
        <p:txBody>
          <a:bodyPr wrap="square" rtlCol="0">
            <a:spAutoFit/>
          </a:bodyPr>
          <a:lstStyle/>
          <a:p>
            <a:pPr algn="ctr"/>
            <a:r>
              <a:rPr lang="sv-SE" sz="1600" b="1" smtClean="0">
                <a:ln w="18415" cmpd="sng">
                  <a:noFill/>
                  <a:prstDash val="solid"/>
                </a:ln>
                <a:solidFill>
                  <a:srgbClr val="FFFFFF"/>
                </a:solidFill>
                <a:effectLst>
                  <a:outerShdw blurRad="63500" dir="3600000" algn="tl" rotWithShape="0">
                    <a:srgbClr val="000000">
                      <a:alpha val="70000"/>
                    </a:srgbClr>
                  </a:outerShdw>
                </a:effectLst>
              </a:rPr>
              <a:t>Nätverksmappar</a:t>
            </a:r>
            <a:endParaRPr lang="sv-SE" sz="1600" b="1">
              <a:ln w="18415" cmpd="sng">
                <a:noFill/>
                <a:prstDash val="solid"/>
              </a:ln>
              <a:solidFill>
                <a:srgbClr val="FFFFFF"/>
              </a:solidFill>
              <a:effectLst>
                <a:outerShdw blurRad="63500" dir="3600000" algn="tl" rotWithShape="0">
                  <a:srgbClr val="000000">
                    <a:alpha val="70000"/>
                  </a:srgbClr>
                </a:outerShdw>
              </a:effectLst>
            </a:endParaRPr>
          </a:p>
        </p:txBody>
      </p:sp>
      <p:sp>
        <p:nvSpPr>
          <p:cNvPr id="117" name="TextBox 116"/>
          <p:cNvSpPr txBox="1"/>
          <p:nvPr/>
        </p:nvSpPr>
        <p:spPr>
          <a:xfrm>
            <a:off x="-15240" y="2346899"/>
            <a:ext cx="1512964" cy="758907"/>
          </a:xfrm>
          <a:prstGeom prst="rect">
            <a:avLst/>
          </a:prstGeom>
          <a:noFill/>
        </p:spPr>
        <p:txBody>
          <a:bodyPr wrap="square" rtlCol="0">
            <a:spAutoFit/>
          </a:bodyPr>
          <a:lstStyle/>
          <a:p>
            <a:pPr algn="ctr"/>
            <a:r>
              <a:rPr lang="sv-SE" sz="1400" b="1" smtClean="0">
                <a:ln w="18415" cmpd="sng">
                  <a:noFill/>
                  <a:prstDash val="solid"/>
                </a:ln>
                <a:solidFill>
                  <a:srgbClr val="FFFFFF"/>
                </a:solidFill>
                <a:effectLst/>
              </a:rPr>
              <a:t>Databaser/</a:t>
            </a:r>
            <a:br>
              <a:rPr lang="sv-SE" sz="1400" b="1" smtClean="0">
                <a:ln w="18415" cmpd="sng">
                  <a:noFill/>
                  <a:prstDash val="solid"/>
                </a:ln>
                <a:solidFill>
                  <a:srgbClr val="FFFFFF"/>
                </a:solidFill>
                <a:effectLst/>
              </a:rPr>
            </a:br>
            <a:r>
              <a:rPr lang="sv-SE" sz="1400" b="1" smtClean="0">
                <a:ln w="18415" cmpd="sng">
                  <a:noFill/>
                  <a:prstDash val="solid"/>
                </a:ln>
                <a:solidFill>
                  <a:srgbClr val="FFFFFF"/>
                </a:solidFill>
                <a:effectLst/>
              </a:rPr>
              <a:t>verksamhets-system</a:t>
            </a:r>
            <a:endParaRPr lang="sv-SE" sz="1400" b="1">
              <a:ln w="18415" cmpd="sng">
                <a:noFill/>
                <a:prstDash val="solid"/>
              </a:ln>
              <a:solidFill>
                <a:srgbClr val="FFFFFF"/>
              </a:solidFill>
              <a:effectLst/>
            </a:endParaRPr>
          </a:p>
        </p:txBody>
      </p:sp>
      <p:sp>
        <p:nvSpPr>
          <p:cNvPr id="128" name="TextBox 2061"/>
          <p:cNvSpPr txBox="1">
            <a:spLocks noChangeArrowheads="1"/>
          </p:cNvSpPr>
          <p:nvPr/>
        </p:nvSpPr>
        <p:spPr bwMode="auto">
          <a:xfrm>
            <a:off x="2529122" y="2170447"/>
            <a:ext cx="1371600" cy="523220"/>
          </a:xfrm>
          <a:prstGeom prst="rect">
            <a:avLst/>
          </a:prstGeom>
          <a:noFill/>
          <a:ln w="9525">
            <a:noFill/>
            <a:miter lim="800000"/>
            <a:headEnd/>
            <a:tailEnd/>
          </a:ln>
        </p:spPr>
        <p:txBody>
          <a:bodyPr wrap="square">
            <a:spAutoFit/>
          </a:bodyPr>
          <a:lstStyle/>
          <a:p>
            <a:pPr algn="ctr" eaLnBrk="0" hangingPunct="0">
              <a:spcBef>
                <a:spcPct val="50000"/>
              </a:spcBef>
            </a:pPr>
            <a:r>
              <a:rPr lang="sv-SE" sz="1400" b="1" smtClean="0">
                <a:solidFill>
                  <a:schemeClr val="tx1"/>
                </a:solidFill>
                <a:effectLst/>
                <a:latin typeface="Segoe UI" pitchFamily="34" charset="0"/>
              </a:rPr>
              <a:t>Förvirrning/     Ineffektivitet</a:t>
            </a:r>
            <a:endParaRPr lang="sv-SE" b="1">
              <a:solidFill>
                <a:srgbClr val="000000"/>
              </a:solidFill>
              <a:effectLst/>
              <a:latin typeface="Arial" pitchFamily="34" charset="0"/>
            </a:endParaRPr>
          </a:p>
        </p:txBody>
      </p:sp>
      <p:pic>
        <p:nvPicPr>
          <p:cNvPr id="133" name="Picture 132" descr="Zoom Out.png"/>
          <p:cNvPicPr>
            <a:picLocks noChangeAspect="1"/>
          </p:cNvPicPr>
          <p:nvPr/>
        </p:nvPicPr>
        <p:blipFill>
          <a:blip r:embed="rId15" cstate="print"/>
          <a:stretch>
            <a:fillRect/>
          </a:stretch>
        </p:blipFill>
        <p:spPr>
          <a:xfrm rot="18536820">
            <a:off x="867956" y="2010956"/>
            <a:ext cx="545265" cy="545265"/>
          </a:xfrm>
          <a:prstGeom prst="rect">
            <a:avLst/>
          </a:prstGeom>
        </p:spPr>
      </p:pic>
      <p:pic>
        <p:nvPicPr>
          <p:cNvPr id="134" name="Picture 133" descr="Zoom Out.png"/>
          <p:cNvPicPr>
            <a:picLocks noChangeAspect="1"/>
          </p:cNvPicPr>
          <p:nvPr/>
        </p:nvPicPr>
        <p:blipFill>
          <a:blip r:embed="rId15" cstate="print"/>
          <a:stretch>
            <a:fillRect/>
          </a:stretch>
        </p:blipFill>
        <p:spPr>
          <a:xfrm rot="16966524">
            <a:off x="967938" y="3711138"/>
            <a:ext cx="545265" cy="545265"/>
          </a:xfrm>
          <a:prstGeom prst="rect">
            <a:avLst/>
          </a:prstGeom>
        </p:spPr>
      </p:pic>
      <p:pic>
        <p:nvPicPr>
          <p:cNvPr id="135" name="Picture 134" descr="Zoom Out.png"/>
          <p:cNvPicPr>
            <a:picLocks noChangeAspect="1"/>
          </p:cNvPicPr>
          <p:nvPr/>
        </p:nvPicPr>
        <p:blipFill>
          <a:blip r:embed="rId15" cstate="print"/>
          <a:stretch>
            <a:fillRect/>
          </a:stretch>
        </p:blipFill>
        <p:spPr>
          <a:xfrm rot="16966524">
            <a:off x="2144397" y="5158938"/>
            <a:ext cx="545265" cy="545265"/>
          </a:xfrm>
          <a:prstGeom prst="rect">
            <a:avLst/>
          </a:prstGeom>
        </p:spPr>
      </p:pic>
      <p:pic>
        <p:nvPicPr>
          <p:cNvPr id="136" name="Picture 135" descr="Zoom Out.png"/>
          <p:cNvPicPr>
            <a:picLocks noChangeAspect="1"/>
          </p:cNvPicPr>
          <p:nvPr/>
        </p:nvPicPr>
        <p:blipFill>
          <a:blip r:embed="rId15" cstate="print"/>
          <a:stretch>
            <a:fillRect/>
          </a:stretch>
        </p:blipFill>
        <p:spPr>
          <a:xfrm rot="16966524">
            <a:off x="4114167" y="5201384"/>
            <a:ext cx="545265" cy="545265"/>
          </a:xfrm>
          <a:prstGeom prst="rect">
            <a:avLst/>
          </a:prstGeom>
        </p:spPr>
      </p:pic>
      <p:grpSp>
        <p:nvGrpSpPr>
          <p:cNvPr id="8" name="Group 137"/>
          <p:cNvGrpSpPr/>
          <p:nvPr/>
        </p:nvGrpSpPr>
        <p:grpSpPr>
          <a:xfrm>
            <a:off x="5486400" y="4038600"/>
            <a:ext cx="1028700" cy="925830"/>
            <a:chOff x="7239000" y="1447800"/>
            <a:chExt cx="1219200" cy="1143000"/>
          </a:xfrm>
        </p:grpSpPr>
        <p:pic>
          <p:nvPicPr>
            <p:cNvPr id="139" name="Picture 138" descr="Globe Connected.png"/>
            <p:cNvPicPr>
              <a:picLocks noChangeAspect="1"/>
            </p:cNvPicPr>
            <p:nvPr/>
          </p:nvPicPr>
          <p:blipFill>
            <a:blip r:embed="rId16" cstate="print"/>
            <a:stretch>
              <a:fillRect/>
            </a:stretch>
          </p:blipFill>
          <p:spPr>
            <a:xfrm>
              <a:off x="7239000" y="1447800"/>
              <a:ext cx="914400" cy="914400"/>
            </a:xfrm>
            <a:prstGeom prst="rect">
              <a:avLst/>
            </a:prstGeom>
          </p:spPr>
        </p:pic>
        <p:pic>
          <p:nvPicPr>
            <p:cNvPr id="140" name="Picture 139" descr="Mail New.png"/>
            <p:cNvPicPr>
              <a:picLocks noChangeAspect="1"/>
            </p:cNvPicPr>
            <p:nvPr/>
          </p:nvPicPr>
          <p:blipFill>
            <a:blip r:embed="rId17"/>
            <a:stretch>
              <a:fillRect/>
            </a:stretch>
          </p:blipFill>
          <p:spPr>
            <a:xfrm>
              <a:off x="7543800" y="1676400"/>
              <a:ext cx="914400" cy="914400"/>
            </a:xfrm>
            <a:prstGeom prst="rect">
              <a:avLst/>
            </a:prstGeom>
          </p:spPr>
        </p:pic>
      </p:grpSp>
      <p:sp>
        <p:nvSpPr>
          <p:cNvPr id="141" name="TextBox 140"/>
          <p:cNvSpPr txBox="1"/>
          <p:nvPr/>
        </p:nvSpPr>
        <p:spPr>
          <a:xfrm>
            <a:off x="5638800" y="4930676"/>
            <a:ext cx="914400" cy="338554"/>
          </a:xfrm>
          <a:prstGeom prst="rect">
            <a:avLst/>
          </a:prstGeom>
          <a:noFill/>
        </p:spPr>
        <p:txBody>
          <a:bodyPr wrap="square" rtlCol="0">
            <a:spAutoFit/>
          </a:bodyPr>
          <a:lstStyle/>
          <a:p>
            <a:pPr algn="ctr"/>
            <a:r>
              <a:rPr lang="sv-SE" sz="1600" b="1" smtClean="0">
                <a:ln w="18415" cmpd="sng">
                  <a:noFill/>
                  <a:prstDash val="solid"/>
                </a:ln>
                <a:solidFill>
                  <a:srgbClr val="FFFFFF"/>
                </a:solidFill>
                <a:effectLst>
                  <a:outerShdw blurRad="63500" dir="3600000" algn="tl" rotWithShape="0">
                    <a:srgbClr val="000000">
                      <a:alpha val="70000"/>
                    </a:srgbClr>
                  </a:outerShdw>
                </a:effectLst>
              </a:rPr>
              <a:t>E-post</a:t>
            </a:r>
            <a:endParaRPr lang="sv-SE" sz="1600" b="1">
              <a:ln w="18415" cmpd="sng">
                <a:noFill/>
                <a:prstDash val="solid"/>
              </a:ln>
              <a:solidFill>
                <a:srgbClr val="FFFFFF"/>
              </a:solidFill>
              <a:effectLst>
                <a:outerShdw blurRad="63500" dir="3600000" algn="tl" rotWithShape="0">
                  <a:srgbClr val="000000">
                    <a:alpha val="70000"/>
                  </a:srgbClr>
                </a:outerShdw>
              </a:effectLst>
            </a:endParaRPr>
          </a:p>
        </p:txBody>
      </p:sp>
      <p:grpSp>
        <p:nvGrpSpPr>
          <p:cNvPr id="9" name="Group 141"/>
          <p:cNvGrpSpPr/>
          <p:nvPr/>
        </p:nvGrpSpPr>
        <p:grpSpPr>
          <a:xfrm>
            <a:off x="18876" y="4081342"/>
            <a:ext cx="1227804" cy="914400"/>
            <a:chOff x="304800" y="4572000"/>
            <a:chExt cx="1447800" cy="1078241"/>
          </a:xfrm>
        </p:grpSpPr>
        <p:pic>
          <p:nvPicPr>
            <p:cNvPr id="143" name="Picture 142" descr="Globe Connected.png"/>
            <p:cNvPicPr>
              <a:picLocks noChangeAspect="1"/>
            </p:cNvPicPr>
            <p:nvPr/>
          </p:nvPicPr>
          <p:blipFill>
            <a:blip r:embed="rId18" cstate="print"/>
            <a:stretch>
              <a:fillRect/>
            </a:stretch>
          </p:blipFill>
          <p:spPr>
            <a:xfrm>
              <a:off x="304800" y="4572000"/>
              <a:ext cx="914400" cy="914400"/>
            </a:xfrm>
            <a:prstGeom prst="rect">
              <a:avLst/>
            </a:prstGeom>
          </p:spPr>
        </p:pic>
        <p:pic>
          <p:nvPicPr>
            <p:cNvPr id="144" name="Picture 143" descr="File Documents Refresh.png"/>
            <p:cNvPicPr>
              <a:picLocks noChangeAspect="1"/>
            </p:cNvPicPr>
            <p:nvPr/>
          </p:nvPicPr>
          <p:blipFill>
            <a:blip r:embed="rId19"/>
            <a:stretch>
              <a:fillRect/>
            </a:stretch>
          </p:blipFill>
          <p:spPr>
            <a:xfrm>
              <a:off x="804672" y="4702313"/>
              <a:ext cx="947928" cy="947928"/>
            </a:xfrm>
            <a:prstGeom prst="rect">
              <a:avLst/>
            </a:prstGeom>
          </p:spPr>
        </p:pic>
      </p:grpSp>
      <p:sp>
        <p:nvSpPr>
          <p:cNvPr id="145" name="TextBox 144"/>
          <p:cNvSpPr txBox="1"/>
          <p:nvPr/>
        </p:nvSpPr>
        <p:spPr>
          <a:xfrm>
            <a:off x="-304800" y="4919541"/>
            <a:ext cx="1752600" cy="584775"/>
          </a:xfrm>
          <a:prstGeom prst="rect">
            <a:avLst/>
          </a:prstGeom>
          <a:noFill/>
        </p:spPr>
        <p:txBody>
          <a:bodyPr wrap="square" rtlCol="0">
            <a:spAutoFit/>
          </a:bodyPr>
          <a:lstStyle/>
          <a:p>
            <a:pPr algn="ctr"/>
            <a:r>
              <a:rPr lang="sv-SE" sz="1600" b="1" smtClean="0">
                <a:ln w="18415" cmpd="sng">
                  <a:noFill/>
                  <a:prstDash val="solid"/>
                </a:ln>
                <a:solidFill>
                  <a:srgbClr val="FFFFFF"/>
                </a:solidFill>
                <a:effectLst>
                  <a:outerShdw blurRad="63500" dir="3600000" algn="tl" rotWithShape="0">
                    <a:srgbClr val="000000">
                      <a:alpha val="70000"/>
                    </a:srgbClr>
                  </a:outerShdw>
                </a:effectLst>
              </a:rPr>
              <a:t>Personer/</a:t>
            </a:r>
            <a:br>
              <a:rPr lang="sv-SE" sz="1600" b="1" smtClean="0">
                <a:ln w="18415" cmpd="sng">
                  <a:noFill/>
                  <a:prstDash val="solid"/>
                </a:ln>
                <a:solidFill>
                  <a:srgbClr val="FFFFFF"/>
                </a:solidFill>
                <a:effectLst>
                  <a:outerShdw blurRad="63500" dir="3600000" algn="tl" rotWithShape="0">
                    <a:srgbClr val="000000">
                      <a:alpha val="70000"/>
                    </a:srgbClr>
                  </a:outerShdw>
                </a:effectLst>
              </a:rPr>
            </a:br>
            <a:r>
              <a:rPr lang="sv-SE" sz="1600" b="1" smtClean="0">
                <a:ln w="18415" cmpd="sng">
                  <a:noFill/>
                  <a:prstDash val="solid"/>
                </a:ln>
                <a:solidFill>
                  <a:srgbClr val="FFFFFF"/>
                </a:solidFill>
                <a:effectLst>
                  <a:outerShdw blurRad="63500" dir="3600000" algn="tl" rotWithShape="0">
                    <a:srgbClr val="000000">
                      <a:alpha val="70000"/>
                    </a:srgbClr>
                  </a:outerShdw>
                </a:effectLst>
              </a:rPr>
              <a:t>Expertis</a:t>
            </a:r>
            <a:endParaRPr lang="sv-SE" sz="1600" b="1">
              <a:ln w="18415" cmpd="sng">
                <a:noFill/>
                <a:prstDash val="solid"/>
              </a:ln>
              <a:solidFill>
                <a:srgbClr val="FFFFFF"/>
              </a:solidFill>
              <a:effectLst>
                <a:outerShdw blurRad="63500" dir="3600000" algn="tl" rotWithShape="0">
                  <a:srgbClr val="000000">
                    <a:alpha val="70000"/>
                  </a:srgbClr>
                </a:outerShdw>
              </a:effectLst>
            </a:endParaRPr>
          </a:p>
        </p:txBody>
      </p:sp>
      <p:cxnSp>
        <p:nvCxnSpPr>
          <p:cNvPr id="66" name="Straight Connector 65"/>
          <p:cNvCxnSpPr/>
          <p:nvPr/>
        </p:nvCxnSpPr>
        <p:spPr bwMode="auto">
          <a:xfrm flipV="1">
            <a:off x="5134964" y="1991380"/>
            <a:ext cx="275236" cy="221387"/>
          </a:xfrm>
          <a:prstGeom prst="line">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70" name="TextBox 69"/>
          <p:cNvSpPr txBox="1"/>
          <p:nvPr/>
        </p:nvSpPr>
        <p:spPr>
          <a:xfrm>
            <a:off x="5410200" y="1981200"/>
            <a:ext cx="1371600" cy="523220"/>
          </a:xfrm>
          <a:prstGeom prst="rect">
            <a:avLst/>
          </a:prstGeom>
          <a:noFill/>
        </p:spPr>
        <p:txBody>
          <a:bodyPr wrap="square" rtlCol="0">
            <a:spAutoFit/>
          </a:bodyPr>
          <a:lstStyle/>
          <a:p>
            <a:pPr algn="ctr"/>
            <a:r>
              <a:rPr lang="sv-SE" sz="1400" b="1" smtClean="0">
                <a:ln w="18415" cmpd="sng">
                  <a:noFill/>
                  <a:prstDash val="solid"/>
                </a:ln>
                <a:solidFill>
                  <a:srgbClr val="FFFFFF"/>
                </a:solidFill>
                <a:effectLst>
                  <a:outerShdw blurRad="63500" dir="3600000" algn="tl" rotWithShape="0">
                    <a:srgbClr val="000000">
                      <a:alpha val="70000"/>
                    </a:srgbClr>
                  </a:outerShdw>
                </a:effectLst>
              </a:rPr>
              <a:t>Desktop</a:t>
            </a:r>
            <a:br>
              <a:rPr lang="sv-SE" sz="1400" b="1" smtClean="0">
                <a:ln w="18415" cmpd="sng">
                  <a:noFill/>
                  <a:prstDash val="solid"/>
                </a:ln>
                <a:solidFill>
                  <a:srgbClr val="FFFFFF"/>
                </a:solidFill>
                <a:effectLst>
                  <a:outerShdw blurRad="63500" dir="3600000" algn="tl" rotWithShape="0">
                    <a:srgbClr val="000000">
                      <a:alpha val="70000"/>
                    </a:srgbClr>
                  </a:outerShdw>
                </a:effectLst>
              </a:rPr>
            </a:br>
            <a:r>
              <a:rPr lang="sv-SE" sz="1400" b="1" smtClean="0">
                <a:ln w="18415" cmpd="sng">
                  <a:noFill/>
                  <a:prstDash val="solid"/>
                </a:ln>
                <a:solidFill>
                  <a:srgbClr val="FFFFFF"/>
                </a:solidFill>
                <a:effectLst>
                  <a:outerShdw blurRad="63500" dir="3600000" algn="tl" rotWithShape="0">
                    <a:srgbClr val="000000">
                      <a:alpha val="70000"/>
                    </a:srgbClr>
                  </a:outerShdw>
                </a:effectLst>
              </a:rPr>
              <a:t>Sök</a:t>
            </a:r>
            <a:endParaRPr lang="sv-SE" sz="1400" b="1">
              <a:ln w="18415" cmpd="sng">
                <a:noFill/>
                <a:prstDash val="solid"/>
              </a:ln>
              <a:solidFill>
                <a:srgbClr val="FFFFFF"/>
              </a:solidFill>
              <a:effectLst>
                <a:outerShdw blurRad="63500" dir="3600000" algn="tl" rotWithShape="0">
                  <a:srgbClr val="000000">
                    <a:alpha val="70000"/>
                  </a:srgbClr>
                </a:outerShdw>
              </a:effectLst>
            </a:endParaRPr>
          </a:p>
        </p:txBody>
      </p:sp>
      <p:grpSp>
        <p:nvGrpSpPr>
          <p:cNvPr id="10" name="Group 70"/>
          <p:cNvGrpSpPr/>
          <p:nvPr/>
        </p:nvGrpSpPr>
        <p:grpSpPr>
          <a:xfrm>
            <a:off x="5181600" y="1143000"/>
            <a:ext cx="1295551" cy="904220"/>
            <a:chOff x="7086449" y="1371600"/>
            <a:chExt cx="1447951" cy="990600"/>
          </a:xfrm>
        </p:grpSpPr>
        <p:pic>
          <p:nvPicPr>
            <p:cNvPr id="72" name="Picture 71" descr="Laptop.png"/>
            <p:cNvPicPr>
              <a:picLocks noChangeAspect="1"/>
            </p:cNvPicPr>
            <p:nvPr/>
          </p:nvPicPr>
          <p:blipFill>
            <a:blip r:embed="rId20" cstate="print"/>
            <a:stretch>
              <a:fillRect/>
            </a:stretch>
          </p:blipFill>
          <p:spPr>
            <a:xfrm>
              <a:off x="7620000" y="1447800"/>
              <a:ext cx="914400" cy="914400"/>
            </a:xfrm>
            <a:prstGeom prst="rect">
              <a:avLst/>
            </a:prstGeom>
          </p:spPr>
        </p:pic>
        <p:pic>
          <p:nvPicPr>
            <p:cNvPr id="74" name="Picture 73" descr="1 copy.png"/>
            <p:cNvPicPr>
              <a:picLocks noChangeAspect="1"/>
            </p:cNvPicPr>
            <p:nvPr/>
          </p:nvPicPr>
          <p:blipFill>
            <a:blip r:embed="rId21" cstate="print"/>
            <a:stretch>
              <a:fillRect/>
            </a:stretch>
          </p:blipFill>
          <p:spPr>
            <a:xfrm>
              <a:off x="7086449" y="1371600"/>
              <a:ext cx="760478" cy="762000"/>
            </a:xfrm>
            <a:prstGeom prst="rect">
              <a:avLst/>
            </a:prstGeom>
          </p:spPr>
        </p:pic>
      </p:grpSp>
      <p:pic>
        <p:nvPicPr>
          <p:cNvPr id="137" name="Picture 136" descr="Zoom Out.png"/>
          <p:cNvPicPr>
            <a:picLocks noChangeAspect="1"/>
          </p:cNvPicPr>
          <p:nvPr/>
        </p:nvPicPr>
        <p:blipFill>
          <a:blip r:embed="rId15" cstate="print"/>
          <a:stretch>
            <a:fillRect/>
          </a:stretch>
        </p:blipFill>
        <p:spPr>
          <a:xfrm rot="16966524">
            <a:off x="5235138" y="4049397"/>
            <a:ext cx="545265" cy="545265"/>
          </a:xfrm>
          <a:prstGeom prst="rect">
            <a:avLst/>
          </a:prstGeom>
        </p:spPr>
      </p:pic>
      <p:pic>
        <p:nvPicPr>
          <p:cNvPr id="69" name="Picture 68" descr="Zoom Out.png"/>
          <p:cNvPicPr>
            <a:picLocks noChangeAspect="1"/>
          </p:cNvPicPr>
          <p:nvPr/>
        </p:nvPicPr>
        <p:blipFill>
          <a:blip r:embed="rId15" cstate="print"/>
          <a:stretch>
            <a:fillRect/>
          </a:stretch>
        </p:blipFill>
        <p:spPr>
          <a:xfrm rot="16966524">
            <a:off x="5158938" y="1609747"/>
            <a:ext cx="545265" cy="545265"/>
          </a:xfrm>
          <a:prstGeom prst="rect">
            <a:avLst/>
          </a:prstGeom>
        </p:spPr>
      </p:pic>
      <p:sp>
        <p:nvSpPr>
          <p:cNvPr id="54" name="Title 1"/>
          <p:cNvSpPr>
            <a:spLocks noGrp="1"/>
          </p:cNvSpPr>
          <p:nvPr>
            <p:ph type="title"/>
          </p:nvPr>
        </p:nvSpPr>
        <p:spPr>
          <a:xfrm>
            <a:off x="353962" y="274637"/>
            <a:ext cx="8790038" cy="890486"/>
          </a:xfrm>
        </p:spPr>
        <p:txBody>
          <a:bodyPr>
            <a:noAutofit/>
          </a:bodyPr>
          <a:lstStyle/>
          <a:p>
            <a:r>
              <a:rPr lang="en-US" sz="2800" dirty="0" err="1" smtClean="0"/>
              <a:t>Konsekvenser</a:t>
            </a:r>
            <a:r>
              <a:rPr lang="en-US" sz="2800" dirty="0" smtClean="0"/>
              <a:t> </a:t>
            </a:r>
            <a:r>
              <a:rPr lang="en-US" sz="2800" dirty="0" err="1" smtClean="0"/>
              <a:t>för</a:t>
            </a:r>
            <a:r>
              <a:rPr lang="en-US" sz="2800" dirty="0" smtClean="0"/>
              <a:t> </a:t>
            </a:r>
            <a:r>
              <a:rPr lang="en-US" sz="2800" dirty="0" err="1" smtClean="0"/>
              <a:t>användarna</a:t>
            </a:r>
            <a:r>
              <a:rPr lang="en-US" sz="2800" dirty="0" smtClean="0"/>
              <a:t> – en </a:t>
            </a:r>
            <a:r>
              <a:rPr lang="en-US" sz="2800" dirty="0" err="1" smtClean="0"/>
              <a:t>typisk</a:t>
            </a:r>
            <a:r>
              <a:rPr lang="en-US" sz="2800" dirty="0" smtClean="0"/>
              <a:t> </a:t>
            </a:r>
            <a:r>
              <a:rPr lang="en-US" sz="2800" dirty="0" err="1" smtClean="0"/>
              <a:t>sökprocess</a:t>
            </a:r>
            <a:endParaRPr lang="en-US" sz="1400" dirty="0" smtClean="0">
              <a:solidFill>
                <a:srgbClr val="FFE299"/>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 calcmode="discrete" valueType="clr">
                                      <p:cBhvr override="childStyle">
                                        <p:cTn id="12" dur="80"/>
                                        <p:tgtEl>
                                          <p:spTgt spid="9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3"/>
                                        </p:tgtEl>
                                        <p:attrNameLst>
                                          <p:attrName>fillcolor</p:attrName>
                                        </p:attrNameLst>
                                      </p:cBhvr>
                                      <p:tavLst>
                                        <p:tav tm="0">
                                          <p:val>
                                            <p:clrVal>
                                              <a:schemeClr val="accent2"/>
                                            </p:clrVal>
                                          </p:val>
                                        </p:tav>
                                        <p:tav tm="50000">
                                          <p:val>
                                            <p:clrVal>
                                              <a:schemeClr val="hlink"/>
                                            </p:clrVal>
                                          </p:val>
                                        </p:tav>
                                      </p:tavLst>
                                    </p:anim>
                                    <p:set>
                                      <p:cBhvr>
                                        <p:cTn id="14" dur="80"/>
                                        <p:tgtEl>
                                          <p:spTgt spid="93"/>
                                        </p:tgtEl>
                                        <p:attrNameLst>
                                          <p:attrName>fill.type</p:attrName>
                                        </p:attrNameLst>
                                      </p:cBhvr>
                                      <p:to>
                                        <p:strVal val="solid"/>
                                      </p:to>
                                    </p:set>
                                  </p:childTnLst>
                                </p:cTn>
                              </p:par>
                            </p:childTnLst>
                          </p:cTn>
                        </p:par>
                        <p:par>
                          <p:cTn id="15" fill="hold">
                            <p:stCondLst>
                              <p:cond delay="80"/>
                            </p:stCondLst>
                            <p:childTnLst>
                              <p:par>
                                <p:cTn id="16" presetID="22" presetClass="entr" presetSubtype="1" fill="hold"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up)">
                                      <p:cBhvr>
                                        <p:cTn id="18" dur="500"/>
                                        <p:tgtEl>
                                          <p:spTgt spid="73"/>
                                        </p:tgtEl>
                                      </p:cBhvr>
                                    </p:animEffect>
                                  </p:childTnLst>
                                </p:cTn>
                              </p:par>
                            </p:childTnLst>
                          </p:cTn>
                        </p:par>
                        <p:par>
                          <p:cTn id="19" fill="hold">
                            <p:stCondLst>
                              <p:cond delay="58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22" presetClass="entr" presetSubtype="4"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wipe(down)">
                                      <p:cBhvr>
                                        <p:cTn id="25" dur="500"/>
                                        <p:tgtEl>
                                          <p:spTgt spid="86"/>
                                        </p:tgtEl>
                                      </p:cBhvr>
                                    </p:animEffect>
                                  </p:childTnLst>
                                </p:cTn>
                              </p:par>
                              <p:par>
                                <p:cTn id="26" presetID="27" presetClass="entr" presetSubtype="0" fill="hold" nodeType="withEffect">
                                  <p:stCondLst>
                                    <p:cond delay="0"/>
                                  </p:stCondLst>
                                  <p:childTnLst>
                                    <p:set>
                                      <p:cBhvr>
                                        <p:cTn id="27" dur="1" fill="hold">
                                          <p:stCondLst>
                                            <p:cond delay="0"/>
                                          </p:stCondLst>
                                        </p:cTn>
                                        <p:tgtEl>
                                          <p:spTgt spid="117"/>
                                        </p:tgtEl>
                                        <p:attrNameLst>
                                          <p:attrName>style.visibility</p:attrName>
                                        </p:attrNameLst>
                                      </p:cBhvr>
                                      <p:to>
                                        <p:strVal val="visible"/>
                                      </p:to>
                                    </p:set>
                                    <p:anim calcmode="discrete" valueType="clr">
                                      <p:cBhvr override="childStyle">
                                        <p:cTn id="28" dur="80"/>
                                        <p:tgtEl>
                                          <p:spTgt spid="117"/>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7"/>
                                        </p:tgtEl>
                                        <p:attrNameLst>
                                          <p:attrName>fillcolor</p:attrName>
                                        </p:attrNameLst>
                                      </p:cBhvr>
                                      <p:tavLst>
                                        <p:tav tm="0">
                                          <p:val>
                                            <p:clrVal>
                                              <a:schemeClr val="accent2"/>
                                            </p:clrVal>
                                          </p:val>
                                        </p:tav>
                                        <p:tav tm="50000">
                                          <p:val>
                                            <p:clrVal>
                                              <a:schemeClr val="hlink"/>
                                            </p:clrVal>
                                          </p:val>
                                        </p:tav>
                                      </p:tavLst>
                                    </p:anim>
                                    <p:set>
                                      <p:cBhvr>
                                        <p:cTn id="30" dur="80"/>
                                        <p:tgtEl>
                                          <p:spTgt spid="117"/>
                                        </p:tgtEl>
                                        <p:attrNameLst>
                                          <p:attrName>fill.type</p:attrName>
                                        </p:attrNameLst>
                                      </p:cBhvr>
                                      <p:to>
                                        <p:strVal val="solid"/>
                                      </p:to>
                                    </p:set>
                                  </p:childTnLst>
                                </p:cTn>
                              </p:par>
                            </p:childTnLst>
                          </p:cTn>
                        </p:par>
                        <p:par>
                          <p:cTn id="31" fill="hold">
                            <p:stCondLst>
                              <p:cond delay="1080"/>
                            </p:stCondLst>
                            <p:childTnLst>
                              <p:par>
                                <p:cTn id="32" presetID="1" presetClass="entr" presetSubtype="0" fill="hold" nodeType="afterEffect">
                                  <p:stCondLst>
                                    <p:cond delay="0"/>
                                  </p:stCondLst>
                                  <p:childTnLst>
                                    <p:set>
                                      <p:cBhvr>
                                        <p:cTn id="33" dur="1" fill="hold">
                                          <p:stCondLst>
                                            <p:cond delay="0"/>
                                          </p:stCondLst>
                                        </p:cTn>
                                        <p:tgtEl>
                                          <p:spTgt spid="133"/>
                                        </p:tgtEl>
                                        <p:attrNameLst>
                                          <p:attrName>style.visibility</p:attrName>
                                        </p:attrNameLst>
                                      </p:cBhvr>
                                      <p:to>
                                        <p:strVal val="visible"/>
                                      </p:to>
                                    </p:set>
                                  </p:childTnLst>
                                </p:cTn>
                              </p:par>
                            </p:childTnLst>
                          </p:cTn>
                        </p:par>
                        <p:par>
                          <p:cTn id="34" fill="hold">
                            <p:stCondLst>
                              <p:cond delay="1080"/>
                            </p:stCondLst>
                            <p:childTnLst>
                              <p:par>
                                <p:cTn id="35" presetID="1" presetClass="path" presetSubtype="0" accel="50000" decel="50000" fill="hold" nodeType="afterEffect">
                                  <p:stCondLst>
                                    <p:cond delay="0"/>
                                  </p:stCondLst>
                                  <p:childTnLst>
                                    <p:animMotion origin="layout" path="M -0.02014 -0.0088 C -0.00833 -0.0088 0.00122 0.0037 0.00122 0.01921 C 0.00122 0.03495 -0.00833 0.04768 -0.02014 0.04768 C -0.03177 0.04768 -0.04114 0.03495 -0.04114 0.01921 C -0.04114 0.0037 -0.03177 -0.0088 -0.02014 -0.0088 Z " pathEditMode="relative" rAng="0" ptsTypes="fffff">
                                      <p:cBhvr>
                                        <p:cTn id="36" dur="1000" fill="hold"/>
                                        <p:tgtEl>
                                          <p:spTgt spid="133"/>
                                        </p:tgtEl>
                                        <p:attrNameLst>
                                          <p:attrName>ppt_x</p:attrName>
                                          <p:attrName>ppt_y</p:attrName>
                                        </p:attrNameLst>
                                      </p:cBhvr>
                                      <p:rCtr x="0" y="28"/>
                                    </p:animMotion>
                                  </p:childTnLst>
                                </p:cTn>
                              </p:par>
                            </p:childTnLst>
                          </p:cTn>
                        </p:par>
                        <p:par>
                          <p:cTn id="37" fill="hold">
                            <p:stCondLst>
                              <p:cond delay="2080"/>
                            </p:stCondLst>
                            <p:childTnLst>
                              <p:par>
                                <p:cTn id="38" presetID="10" presetClass="exit" presetSubtype="0" fill="hold" nodeType="afterEffect">
                                  <p:stCondLst>
                                    <p:cond delay="0"/>
                                  </p:stCondLst>
                                  <p:childTnLst>
                                    <p:animEffect transition="out" filter="fade">
                                      <p:cBhvr>
                                        <p:cTn id="39" dur="500"/>
                                        <p:tgtEl>
                                          <p:spTgt spid="133"/>
                                        </p:tgtEl>
                                      </p:cBhvr>
                                    </p:animEffect>
                                    <p:set>
                                      <p:cBhvr>
                                        <p:cTn id="40" dur="1" fill="hold">
                                          <p:stCondLst>
                                            <p:cond delay="499"/>
                                          </p:stCondLst>
                                        </p:cTn>
                                        <p:tgtEl>
                                          <p:spTgt spid="133"/>
                                        </p:tgtEl>
                                        <p:attrNameLst>
                                          <p:attrName>style.visibility</p:attrName>
                                        </p:attrNameLst>
                                      </p:cBhvr>
                                      <p:to>
                                        <p:strVal val="hidden"/>
                                      </p:to>
                                    </p:set>
                                  </p:childTnLst>
                                </p:cTn>
                              </p:par>
                            </p:childTnLst>
                          </p:cTn>
                        </p:par>
                        <p:par>
                          <p:cTn id="41" fill="hold">
                            <p:stCondLst>
                              <p:cond delay="2580"/>
                            </p:stCondLst>
                            <p:childTnLst>
                              <p:par>
                                <p:cTn id="42" presetID="10" presetClass="entr" presetSubtype="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22" presetClass="entr" presetSubtype="4" fill="hold" nodeType="with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wipe(down)">
                                      <p:cBhvr>
                                        <p:cTn id="47" dur="500"/>
                                        <p:tgtEl>
                                          <p:spTgt spid="88"/>
                                        </p:tgtEl>
                                      </p:cBhvr>
                                    </p:animEffect>
                                  </p:childTnLst>
                                </p:cTn>
                              </p:par>
                              <p:par>
                                <p:cTn id="48" presetID="27" presetClass="entr" presetSubtype="0" fill="hold" nodeType="withEffect">
                                  <p:stCondLst>
                                    <p:cond delay="0"/>
                                  </p:stCondLst>
                                  <p:childTnLst>
                                    <p:set>
                                      <p:cBhvr>
                                        <p:cTn id="49" dur="1" fill="hold">
                                          <p:stCondLst>
                                            <p:cond delay="0"/>
                                          </p:stCondLst>
                                        </p:cTn>
                                        <p:tgtEl>
                                          <p:spTgt spid="145"/>
                                        </p:tgtEl>
                                        <p:attrNameLst>
                                          <p:attrName>style.visibility</p:attrName>
                                        </p:attrNameLst>
                                      </p:cBhvr>
                                      <p:to>
                                        <p:strVal val="visible"/>
                                      </p:to>
                                    </p:set>
                                    <p:anim calcmode="discrete" valueType="clr">
                                      <p:cBhvr override="childStyle">
                                        <p:cTn id="50" dur="80"/>
                                        <p:tgtEl>
                                          <p:spTgt spid="145"/>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145"/>
                                        </p:tgtEl>
                                        <p:attrNameLst>
                                          <p:attrName>fillcolor</p:attrName>
                                        </p:attrNameLst>
                                      </p:cBhvr>
                                      <p:tavLst>
                                        <p:tav tm="0">
                                          <p:val>
                                            <p:clrVal>
                                              <a:schemeClr val="accent2"/>
                                            </p:clrVal>
                                          </p:val>
                                        </p:tav>
                                        <p:tav tm="50000">
                                          <p:val>
                                            <p:clrVal>
                                              <a:schemeClr val="hlink"/>
                                            </p:clrVal>
                                          </p:val>
                                        </p:tav>
                                      </p:tavLst>
                                    </p:anim>
                                    <p:set>
                                      <p:cBhvr>
                                        <p:cTn id="52" dur="80"/>
                                        <p:tgtEl>
                                          <p:spTgt spid="145"/>
                                        </p:tgtEl>
                                        <p:attrNameLst>
                                          <p:attrName>fill.type</p:attrName>
                                        </p:attrNameLst>
                                      </p:cBhvr>
                                      <p:to>
                                        <p:strVal val="solid"/>
                                      </p:to>
                                    </p:set>
                                  </p:childTnLst>
                                </p:cTn>
                              </p:par>
                            </p:childTnLst>
                          </p:cTn>
                        </p:par>
                        <p:par>
                          <p:cTn id="53" fill="hold">
                            <p:stCondLst>
                              <p:cond delay="3080"/>
                            </p:stCondLst>
                            <p:childTnLst>
                              <p:par>
                                <p:cTn id="54" presetID="1" presetClass="entr" presetSubtype="0" fill="hold" nodeType="afterEffect">
                                  <p:stCondLst>
                                    <p:cond delay="0"/>
                                  </p:stCondLst>
                                  <p:childTnLst>
                                    <p:set>
                                      <p:cBhvr>
                                        <p:cTn id="55" dur="1" fill="hold">
                                          <p:stCondLst>
                                            <p:cond delay="0"/>
                                          </p:stCondLst>
                                        </p:cTn>
                                        <p:tgtEl>
                                          <p:spTgt spid="134"/>
                                        </p:tgtEl>
                                        <p:attrNameLst>
                                          <p:attrName>style.visibility</p:attrName>
                                        </p:attrNameLst>
                                      </p:cBhvr>
                                      <p:to>
                                        <p:strVal val="visible"/>
                                      </p:to>
                                    </p:set>
                                  </p:childTnLst>
                                </p:cTn>
                              </p:par>
                            </p:childTnLst>
                          </p:cTn>
                        </p:par>
                        <p:par>
                          <p:cTn id="56" fill="hold">
                            <p:stCondLst>
                              <p:cond delay="3080"/>
                            </p:stCondLst>
                            <p:childTnLst>
                              <p:par>
                                <p:cTn id="57" presetID="1" presetClass="path" presetSubtype="0" accel="50000" decel="50000" fill="hold" nodeType="afterEffect">
                                  <p:stCondLst>
                                    <p:cond delay="0"/>
                                  </p:stCondLst>
                                  <p:childTnLst>
                                    <p:animMotion origin="layout" path="M -0.02014 -0.00393 C -0.00834 -0.00393 0.00121 0.00857 0.00121 0.02408 C 0.00121 0.03982 -0.00834 0.05255 -0.02014 0.05255 C -0.03177 0.05255 -0.04115 0.03982 -0.04115 0.02408 C -0.04115 0.00857 -0.03177 -0.00393 -0.02014 -0.00393 Z " pathEditMode="relative" rAng="0" ptsTypes="fffff">
                                      <p:cBhvr>
                                        <p:cTn id="58" dur="1000" fill="hold"/>
                                        <p:tgtEl>
                                          <p:spTgt spid="134"/>
                                        </p:tgtEl>
                                        <p:attrNameLst>
                                          <p:attrName>ppt_x</p:attrName>
                                          <p:attrName>ppt_y</p:attrName>
                                        </p:attrNameLst>
                                      </p:cBhvr>
                                      <p:rCtr x="0" y="28"/>
                                    </p:animMotion>
                                  </p:childTnLst>
                                </p:cTn>
                              </p:par>
                            </p:childTnLst>
                          </p:cTn>
                        </p:par>
                        <p:par>
                          <p:cTn id="59" fill="hold">
                            <p:stCondLst>
                              <p:cond delay="4080"/>
                            </p:stCondLst>
                            <p:childTnLst>
                              <p:par>
                                <p:cTn id="60" presetID="10" presetClass="exit" presetSubtype="0" fill="hold" nodeType="afterEffect">
                                  <p:stCondLst>
                                    <p:cond delay="0"/>
                                  </p:stCondLst>
                                  <p:childTnLst>
                                    <p:animEffect transition="out" filter="fade">
                                      <p:cBhvr>
                                        <p:cTn id="61" dur="500"/>
                                        <p:tgtEl>
                                          <p:spTgt spid="134"/>
                                        </p:tgtEl>
                                      </p:cBhvr>
                                    </p:animEffect>
                                    <p:set>
                                      <p:cBhvr>
                                        <p:cTn id="62" dur="1" fill="hold">
                                          <p:stCondLst>
                                            <p:cond delay="499"/>
                                          </p:stCondLst>
                                        </p:cTn>
                                        <p:tgtEl>
                                          <p:spTgt spid="134"/>
                                        </p:tgtEl>
                                        <p:attrNameLst>
                                          <p:attrName>style.visibility</p:attrName>
                                        </p:attrNameLst>
                                      </p:cBhvr>
                                      <p:to>
                                        <p:strVal val="hidden"/>
                                      </p:to>
                                    </p:set>
                                  </p:childTnLst>
                                </p:cTn>
                              </p:par>
                            </p:childTnLst>
                          </p:cTn>
                        </p:par>
                        <p:par>
                          <p:cTn id="63" fill="hold">
                            <p:stCondLst>
                              <p:cond delay="4580"/>
                            </p:stCondLst>
                            <p:childTnLst>
                              <p:par>
                                <p:cTn id="64" presetID="10" presetClass="entr" presetSubtype="0"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cTn>
                              </p:par>
                              <p:par>
                                <p:cTn id="67" presetID="22" presetClass="entr" presetSubtype="4" fill="hold" nodeType="with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wipe(down)">
                                      <p:cBhvr>
                                        <p:cTn id="69" dur="500"/>
                                        <p:tgtEl>
                                          <p:spTgt spid="89"/>
                                        </p:tgtEl>
                                      </p:cBhvr>
                                    </p:animEffect>
                                  </p:childTnLst>
                                </p:cTn>
                              </p:par>
                              <p:par>
                                <p:cTn id="70" presetID="27" presetClass="entr" presetSubtype="0" fill="hold" grpId="0" nodeType="withEffect">
                                  <p:stCondLst>
                                    <p:cond delay="0"/>
                                  </p:stCondLst>
                                  <p:childTnLst>
                                    <p:set>
                                      <p:cBhvr>
                                        <p:cTn id="71" dur="1" fill="hold">
                                          <p:stCondLst>
                                            <p:cond delay="0"/>
                                          </p:stCondLst>
                                        </p:cTn>
                                        <p:tgtEl>
                                          <p:spTgt spid="114"/>
                                        </p:tgtEl>
                                        <p:attrNameLst>
                                          <p:attrName>style.visibility</p:attrName>
                                        </p:attrNameLst>
                                      </p:cBhvr>
                                      <p:to>
                                        <p:strVal val="visible"/>
                                      </p:to>
                                    </p:set>
                                    <p:anim calcmode="discrete" valueType="clr">
                                      <p:cBhvr override="childStyle">
                                        <p:cTn id="72" dur="80"/>
                                        <p:tgtEl>
                                          <p:spTgt spid="114"/>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114"/>
                                        </p:tgtEl>
                                        <p:attrNameLst>
                                          <p:attrName>fillcolor</p:attrName>
                                        </p:attrNameLst>
                                      </p:cBhvr>
                                      <p:tavLst>
                                        <p:tav tm="0">
                                          <p:val>
                                            <p:clrVal>
                                              <a:schemeClr val="accent2"/>
                                            </p:clrVal>
                                          </p:val>
                                        </p:tav>
                                        <p:tav tm="50000">
                                          <p:val>
                                            <p:clrVal>
                                              <a:schemeClr val="hlink"/>
                                            </p:clrVal>
                                          </p:val>
                                        </p:tav>
                                      </p:tavLst>
                                    </p:anim>
                                    <p:set>
                                      <p:cBhvr>
                                        <p:cTn id="74" dur="80"/>
                                        <p:tgtEl>
                                          <p:spTgt spid="114"/>
                                        </p:tgtEl>
                                        <p:attrNameLst>
                                          <p:attrName>fill.type</p:attrName>
                                        </p:attrNameLst>
                                      </p:cBhvr>
                                      <p:to>
                                        <p:strVal val="solid"/>
                                      </p:to>
                                    </p:set>
                                  </p:childTnLst>
                                </p:cTn>
                              </p:par>
                            </p:childTnLst>
                          </p:cTn>
                        </p:par>
                        <p:par>
                          <p:cTn id="75" fill="hold">
                            <p:stCondLst>
                              <p:cond delay="5080"/>
                            </p:stCondLst>
                            <p:childTnLst>
                              <p:par>
                                <p:cTn id="76" presetID="1" presetClass="entr" presetSubtype="0" fill="hold" nodeType="afterEffect">
                                  <p:stCondLst>
                                    <p:cond delay="0"/>
                                  </p:stCondLst>
                                  <p:childTnLst>
                                    <p:set>
                                      <p:cBhvr>
                                        <p:cTn id="77" dur="1" fill="hold">
                                          <p:stCondLst>
                                            <p:cond delay="0"/>
                                          </p:stCondLst>
                                        </p:cTn>
                                        <p:tgtEl>
                                          <p:spTgt spid="135"/>
                                        </p:tgtEl>
                                        <p:attrNameLst>
                                          <p:attrName>style.visibility</p:attrName>
                                        </p:attrNameLst>
                                      </p:cBhvr>
                                      <p:to>
                                        <p:strVal val="visible"/>
                                      </p:to>
                                    </p:set>
                                  </p:childTnLst>
                                </p:cTn>
                              </p:par>
                            </p:childTnLst>
                          </p:cTn>
                        </p:par>
                        <p:par>
                          <p:cTn id="78" fill="hold">
                            <p:stCondLst>
                              <p:cond delay="5080"/>
                            </p:stCondLst>
                            <p:childTnLst>
                              <p:par>
                                <p:cTn id="79" presetID="1" presetClass="path" presetSubtype="0" accel="50000" decel="50000" fill="hold" nodeType="afterEffect">
                                  <p:stCondLst>
                                    <p:cond delay="0"/>
                                  </p:stCondLst>
                                  <p:childTnLst>
                                    <p:animMotion origin="layout" path="M -0.02014 -0.0088 C -0.00833 -0.0088 0.00122 0.0037 0.00122 0.01921 C 0.00122 0.03495 -0.00833 0.04768 -0.02014 0.04768 C -0.03177 0.04768 -0.04114 0.03495 -0.04114 0.01921 C -0.04114 0.0037 -0.03177 -0.0088 -0.02014 -0.0088 Z " pathEditMode="relative" rAng="0" ptsTypes="fffff">
                                      <p:cBhvr>
                                        <p:cTn id="80" dur="1000" fill="hold"/>
                                        <p:tgtEl>
                                          <p:spTgt spid="135"/>
                                        </p:tgtEl>
                                        <p:attrNameLst>
                                          <p:attrName>ppt_x</p:attrName>
                                          <p:attrName>ppt_y</p:attrName>
                                        </p:attrNameLst>
                                      </p:cBhvr>
                                      <p:rCtr x="0" y="28"/>
                                    </p:animMotion>
                                  </p:childTnLst>
                                </p:cTn>
                              </p:par>
                            </p:childTnLst>
                          </p:cTn>
                        </p:par>
                        <p:par>
                          <p:cTn id="81" fill="hold">
                            <p:stCondLst>
                              <p:cond delay="6080"/>
                            </p:stCondLst>
                            <p:childTnLst>
                              <p:par>
                                <p:cTn id="82" presetID="10" presetClass="exit" presetSubtype="0" fill="hold" nodeType="afterEffect">
                                  <p:stCondLst>
                                    <p:cond delay="0"/>
                                  </p:stCondLst>
                                  <p:childTnLst>
                                    <p:animEffect transition="out" filter="fade">
                                      <p:cBhvr>
                                        <p:cTn id="83" dur="500"/>
                                        <p:tgtEl>
                                          <p:spTgt spid="135"/>
                                        </p:tgtEl>
                                      </p:cBhvr>
                                    </p:animEffect>
                                    <p:set>
                                      <p:cBhvr>
                                        <p:cTn id="84" dur="1" fill="hold">
                                          <p:stCondLst>
                                            <p:cond delay="499"/>
                                          </p:stCondLst>
                                        </p:cTn>
                                        <p:tgtEl>
                                          <p:spTgt spid="135"/>
                                        </p:tgtEl>
                                        <p:attrNameLst>
                                          <p:attrName>style.visibility</p:attrName>
                                        </p:attrNameLst>
                                      </p:cBhvr>
                                      <p:to>
                                        <p:strVal val="hidden"/>
                                      </p:to>
                                    </p:set>
                                  </p:childTnLst>
                                </p:cTn>
                              </p:par>
                            </p:childTnLst>
                          </p:cTn>
                        </p:par>
                        <p:par>
                          <p:cTn id="85" fill="hold">
                            <p:stCondLst>
                              <p:cond delay="6580"/>
                            </p:stCondLst>
                            <p:childTnLst>
                              <p:par>
                                <p:cTn id="86" presetID="10" presetClass="entr" presetSubtype="0" fill="hold" nodeType="afterEffect">
                                  <p:stCondLst>
                                    <p:cond delay="0"/>
                                  </p:stCondLst>
                                  <p:childTnLst>
                                    <p:set>
                                      <p:cBhvr>
                                        <p:cTn id="87" dur="1" fill="hold">
                                          <p:stCondLst>
                                            <p:cond delay="0"/>
                                          </p:stCondLst>
                                        </p:cTn>
                                        <p:tgtEl>
                                          <p:spTgt spid="98"/>
                                        </p:tgtEl>
                                        <p:attrNameLst>
                                          <p:attrName>style.visibility</p:attrName>
                                        </p:attrNameLst>
                                      </p:cBhvr>
                                      <p:to>
                                        <p:strVal val="visible"/>
                                      </p:to>
                                    </p:set>
                                    <p:animEffect transition="in" filter="fade">
                                      <p:cBhvr>
                                        <p:cTn id="88" dur="500"/>
                                        <p:tgtEl>
                                          <p:spTgt spid="98"/>
                                        </p:tgtEl>
                                      </p:cBhvr>
                                    </p:animEffect>
                                  </p:childTnLst>
                                </p:cTn>
                              </p:par>
                              <p:par>
                                <p:cTn id="89" presetID="22" presetClass="entr" presetSubtype="4" fill="hold" nodeType="withEffect">
                                  <p:stCondLst>
                                    <p:cond delay="0"/>
                                  </p:stCondLst>
                                  <p:childTnLst>
                                    <p:set>
                                      <p:cBhvr>
                                        <p:cTn id="90" dur="1" fill="hold">
                                          <p:stCondLst>
                                            <p:cond delay="0"/>
                                          </p:stCondLst>
                                        </p:cTn>
                                        <p:tgtEl>
                                          <p:spTgt spid="90"/>
                                        </p:tgtEl>
                                        <p:attrNameLst>
                                          <p:attrName>style.visibility</p:attrName>
                                        </p:attrNameLst>
                                      </p:cBhvr>
                                      <p:to>
                                        <p:strVal val="visible"/>
                                      </p:to>
                                    </p:set>
                                    <p:animEffect transition="in" filter="wipe(down)">
                                      <p:cBhvr>
                                        <p:cTn id="91" dur="500"/>
                                        <p:tgtEl>
                                          <p:spTgt spid="90"/>
                                        </p:tgtEl>
                                      </p:cBhvr>
                                    </p:animEffect>
                                  </p:childTnLst>
                                </p:cTn>
                              </p:par>
                              <p:par>
                                <p:cTn id="92" presetID="27" presetClass="entr" presetSubtype="0" fill="hold" grpId="0" nodeType="withEffect">
                                  <p:stCondLst>
                                    <p:cond delay="0"/>
                                  </p:stCondLst>
                                  <p:childTnLst>
                                    <p:set>
                                      <p:cBhvr>
                                        <p:cTn id="93" dur="1" fill="hold">
                                          <p:stCondLst>
                                            <p:cond delay="0"/>
                                          </p:stCondLst>
                                        </p:cTn>
                                        <p:tgtEl>
                                          <p:spTgt spid="101"/>
                                        </p:tgtEl>
                                        <p:attrNameLst>
                                          <p:attrName>style.visibility</p:attrName>
                                        </p:attrNameLst>
                                      </p:cBhvr>
                                      <p:to>
                                        <p:strVal val="visible"/>
                                      </p:to>
                                    </p:set>
                                    <p:anim calcmode="discrete" valueType="clr">
                                      <p:cBhvr override="childStyle">
                                        <p:cTn id="94" dur="80"/>
                                        <p:tgtEl>
                                          <p:spTgt spid="101"/>
                                        </p:tgtEl>
                                        <p:attrNameLst>
                                          <p:attrName>style.color</p:attrName>
                                        </p:attrNameLst>
                                      </p:cBhvr>
                                      <p:tavLst>
                                        <p:tav tm="0">
                                          <p:val>
                                            <p:clrVal>
                                              <a:schemeClr val="accent2"/>
                                            </p:clrVal>
                                          </p:val>
                                        </p:tav>
                                        <p:tav tm="50000">
                                          <p:val>
                                            <p:clrVal>
                                              <a:schemeClr val="hlink"/>
                                            </p:clrVal>
                                          </p:val>
                                        </p:tav>
                                      </p:tavLst>
                                    </p:anim>
                                    <p:anim calcmode="discrete" valueType="clr">
                                      <p:cBhvr>
                                        <p:cTn id="95" dur="80"/>
                                        <p:tgtEl>
                                          <p:spTgt spid="101"/>
                                        </p:tgtEl>
                                        <p:attrNameLst>
                                          <p:attrName>fillcolor</p:attrName>
                                        </p:attrNameLst>
                                      </p:cBhvr>
                                      <p:tavLst>
                                        <p:tav tm="0">
                                          <p:val>
                                            <p:clrVal>
                                              <a:schemeClr val="accent2"/>
                                            </p:clrVal>
                                          </p:val>
                                        </p:tav>
                                        <p:tav tm="50000">
                                          <p:val>
                                            <p:clrVal>
                                              <a:schemeClr val="hlink"/>
                                            </p:clrVal>
                                          </p:val>
                                        </p:tav>
                                      </p:tavLst>
                                    </p:anim>
                                    <p:set>
                                      <p:cBhvr>
                                        <p:cTn id="96" dur="80"/>
                                        <p:tgtEl>
                                          <p:spTgt spid="101"/>
                                        </p:tgtEl>
                                        <p:attrNameLst>
                                          <p:attrName>fill.type</p:attrName>
                                        </p:attrNameLst>
                                      </p:cBhvr>
                                      <p:to>
                                        <p:strVal val="solid"/>
                                      </p:to>
                                    </p:set>
                                  </p:childTnLst>
                                </p:cTn>
                              </p:par>
                            </p:childTnLst>
                          </p:cTn>
                        </p:par>
                        <p:par>
                          <p:cTn id="97" fill="hold">
                            <p:stCondLst>
                              <p:cond delay="7080"/>
                            </p:stCondLst>
                            <p:childTnLst>
                              <p:par>
                                <p:cTn id="98" presetID="1" presetClass="entr" presetSubtype="0" fill="hold" nodeType="afterEffect">
                                  <p:stCondLst>
                                    <p:cond delay="0"/>
                                  </p:stCondLst>
                                  <p:childTnLst>
                                    <p:set>
                                      <p:cBhvr>
                                        <p:cTn id="99" dur="1" fill="hold">
                                          <p:stCondLst>
                                            <p:cond delay="0"/>
                                          </p:stCondLst>
                                        </p:cTn>
                                        <p:tgtEl>
                                          <p:spTgt spid="136"/>
                                        </p:tgtEl>
                                        <p:attrNameLst>
                                          <p:attrName>style.visibility</p:attrName>
                                        </p:attrNameLst>
                                      </p:cBhvr>
                                      <p:to>
                                        <p:strVal val="visible"/>
                                      </p:to>
                                    </p:set>
                                  </p:childTnLst>
                                </p:cTn>
                              </p:par>
                            </p:childTnLst>
                          </p:cTn>
                        </p:par>
                        <p:par>
                          <p:cTn id="100" fill="hold">
                            <p:stCondLst>
                              <p:cond delay="7080"/>
                            </p:stCondLst>
                            <p:childTnLst>
                              <p:par>
                                <p:cTn id="101" presetID="1" presetClass="path" presetSubtype="0" accel="50000" decel="50000" fill="hold" nodeType="afterEffect">
                                  <p:stCondLst>
                                    <p:cond delay="0"/>
                                  </p:stCondLst>
                                  <p:childTnLst>
                                    <p:animMotion origin="layout" path="M -0.02014 -0.0088 C -0.00833 -0.0088 0.00122 0.0037 0.00122 0.01921 C 0.00122 0.03495 -0.00833 0.04768 -0.02014 0.04768 C -0.03177 0.04768 -0.04114 0.03495 -0.04114 0.01921 C -0.04114 0.0037 -0.03177 -0.0088 -0.02014 -0.0088 Z " pathEditMode="relative" rAng="0" ptsTypes="fffff">
                                      <p:cBhvr>
                                        <p:cTn id="102" dur="1000" fill="hold"/>
                                        <p:tgtEl>
                                          <p:spTgt spid="136"/>
                                        </p:tgtEl>
                                        <p:attrNameLst>
                                          <p:attrName>ppt_x</p:attrName>
                                          <p:attrName>ppt_y</p:attrName>
                                        </p:attrNameLst>
                                      </p:cBhvr>
                                      <p:rCtr x="0" y="28"/>
                                    </p:animMotion>
                                  </p:childTnLst>
                                </p:cTn>
                              </p:par>
                            </p:childTnLst>
                          </p:cTn>
                        </p:par>
                        <p:par>
                          <p:cTn id="103" fill="hold">
                            <p:stCondLst>
                              <p:cond delay="8080"/>
                            </p:stCondLst>
                            <p:childTnLst>
                              <p:par>
                                <p:cTn id="104" presetID="10" presetClass="exit" presetSubtype="0" fill="hold" nodeType="afterEffect">
                                  <p:stCondLst>
                                    <p:cond delay="0"/>
                                  </p:stCondLst>
                                  <p:childTnLst>
                                    <p:animEffect transition="out" filter="fade">
                                      <p:cBhvr>
                                        <p:cTn id="105" dur="500"/>
                                        <p:tgtEl>
                                          <p:spTgt spid="136"/>
                                        </p:tgtEl>
                                      </p:cBhvr>
                                    </p:animEffect>
                                    <p:set>
                                      <p:cBhvr>
                                        <p:cTn id="106" dur="1" fill="hold">
                                          <p:stCondLst>
                                            <p:cond delay="499"/>
                                          </p:stCondLst>
                                        </p:cTn>
                                        <p:tgtEl>
                                          <p:spTgt spid="136"/>
                                        </p:tgtEl>
                                        <p:attrNameLst>
                                          <p:attrName>style.visibility</p:attrName>
                                        </p:attrNameLst>
                                      </p:cBhvr>
                                      <p:to>
                                        <p:strVal val="hidden"/>
                                      </p:to>
                                    </p:set>
                                  </p:childTnLst>
                                </p:cTn>
                              </p:par>
                            </p:childTnLst>
                          </p:cTn>
                        </p:par>
                        <p:par>
                          <p:cTn id="107" fill="hold">
                            <p:stCondLst>
                              <p:cond delay="8580"/>
                            </p:stCondLst>
                            <p:childTnLst>
                              <p:par>
                                <p:cTn id="108" presetID="10" presetClass="entr" presetSubtype="0" fill="hold" nodeType="after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fade">
                                      <p:cBhvr>
                                        <p:cTn id="110" dur="500"/>
                                        <p:tgtEl>
                                          <p:spTgt spid="8"/>
                                        </p:tgtEl>
                                      </p:cBhvr>
                                    </p:animEffect>
                                  </p:childTnLst>
                                </p:cTn>
                              </p:par>
                              <p:par>
                                <p:cTn id="111" presetID="22" presetClass="entr" presetSubtype="2" fill="hold" nodeType="withEffect">
                                  <p:stCondLst>
                                    <p:cond delay="0"/>
                                  </p:stCondLst>
                                  <p:childTnLst>
                                    <p:set>
                                      <p:cBhvr>
                                        <p:cTn id="112" dur="1" fill="hold">
                                          <p:stCondLst>
                                            <p:cond delay="0"/>
                                          </p:stCondLst>
                                        </p:cTn>
                                        <p:tgtEl>
                                          <p:spTgt spid="92"/>
                                        </p:tgtEl>
                                        <p:attrNameLst>
                                          <p:attrName>style.visibility</p:attrName>
                                        </p:attrNameLst>
                                      </p:cBhvr>
                                      <p:to>
                                        <p:strVal val="visible"/>
                                      </p:to>
                                    </p:set>
                                    <p:animEffect transition="in" filter="wipe(right)">
                                      <p:cBhvr>
                                        <p:cTn id="113" dur="500"/>
                                        <p:tgtEl>
                                          <p:spTgt spid="92"/>
                                        </p:tgtEl>
                                      </p:cBhvr>
                                    </p:animEffect>
                                  </p:childTnLst>
                                </p:cTn>
                              </p:par>
                              <p:par>
                                <p:cTn id="114" presetID="27" presetClass="entr" presetSubtype="0" fill="hold" nodeType="withEffect">
                                  <p:stCondLst>
                                    <p:cond delay="0"/>
                                  </p:stCondLst>
                                  <p:childTnLst>
                                    <p:set>
                                      <p:cBhvr>
                                        <p:cTn id="115" dur="1" fill="hold">
                                          <p:stCondLst>
                                            <p:cond delay="0"/>
                                          </p:stCondLst>
                                        </p:cTn>
                                        <p:tgtEl>
                                          <p:spTgt spid="141"/>
                                        </p:tgtEl>
                                        <p:attrNameLst>
                                          <p:attrName>style.visibility</p:attrName>
                                        </p:attrNameLst>
                                      </p:cBhvr>
                                      <p:to>
                                        <p:strVal val="visible"/>
                                      </p:to>
                                    </p:set>
                                    <p:anim calcmode="discrete" valueType="clr">
                                      <p:cBhvr override="childStyle">
                                        <p:cTn id="116" dur="80"/>
                                        <p:tgtEl>
                                          <p:spTgt spid="141"/>
                                        </p:tgtEl>
                                        <p:attrNameLst>
                                          <p:attrName>style.color</p:attrName>
                                        </p:attrNameLst>
                                      </p:cBhvr>
                                      <p:tavLst>
                                        <p:tav tm="0">
                                          <p:val>
                                            <p:clrVal>
                                              <a:schemeClr val="accent2"/>
                                            </p:clrVal>
                                          </p:val>
                                        </p:tav>
                                        <p:tav tm="50000">
                                          <p:val>
                                            <p:clrVal>
                                              <a:schemeClr val="hlink"/>
                                            </p:clrVal>
                                          </p:val>
                                        </p:tav>
                                      </p:tavLst>
                                    </p:anim>
                                    <p:anim calcmode="discrete" valueType="clr">
                                      <p:cBhvr>
                                        <p:cTn id="117" dur="80"/>
                                        <p:tgtEl>
                                          <p:spTgt spid="141"/>
                                        </p:tgtEl>
                                        <p:attrNameLst>
                                          <p:attrName>fillcolor</p:attrName>
                                        </p:attrNameLst>
                                      </p:cBhvr>
                                      <p:tavLst>
                                        <p:tav tm="0">
                                          <p:val>
                                            <p:clrVal>
                                              <a:schemeClr val="accent2"/>
                                            </p:clrVal>
                                          </p:val>
                                        </p:tav>
                                        <p:tav tm="50000">
                                          <p:val>
                                            <p:clrVal>
                                              <a:schemeClr val="hlink"/>
                                            </p:clrVal>
                                          </p:val>
                                        </p:tav>
                                      </p:tavLst>
                                    </p:anim>
                                    <p:set>
                                      <p:cBhvr>
                                        <p:cTn id="118" dur="80"/>
                                        <p:tgtEl>
                                          <p:spTgt spid="141"/>
                                        </p:tgtEl>
                                        <p:attrNameLst>
                                          <p:attrName>fill.type</p:attrName>
                                        </p:attrNameLst>
                                      </p:cBhvr>
                                      <p:to>
                                        <p:strVal val="solid"/>
                                      </p:to>
                                    </p:set>
                                  </p:childTnLst>
                                </p:cTn>
                              </p:par>
                            </p:childTnLst>
                          </p:cTn>
                        </p:par>
                        <p:par>
                          <p:cTn id="119" fill="hold">
                            <p:stCondLst>
                              <p:cond delay="9080"/>
                            </p:stCondLst>
                            <p:childTnLst>
                              <p:par>
                                <p:cTn id="120" presetID="1" presetClass="entr" presetSubtype="0" fill="hold" nodeType="afterEffect">
                                  <p:stCondLst>
                                    <p:cond delay="0"/>
                                  </p:stCondLst>
                                  <p:childTnLst>
                                    <p:set>
                                      <p:cBhvr>
                                        <p:cTn id="121" dur="1" fill="hold">
                                          <p:stCondLst>
                                            <p:cond delay="0"/>
                                          </p:stCondLst>
                                        </p:cTn>
                                        <p:tgtEl>
                                          <p:spTgt spid="137"/>
                                        </p:tgtEl>
                                        <p:attrNameLst>
                                          <p:attrName>style.visibility</p:attrName>
                                        </p:attrNameLst>
                                      </p:cBhvr>
                                      <p:to>
                                        <p:strVal val="visible"/>
                                      </p:to>
                                    </p:set>
                                  </p:childTnLst>
                                </p:cTn>
                              </p:par>
                            </p:childTnLst>
                          </p:cTn>
                        </p:par>
                        <p:par>
                          <p:cTn id="122" fill="hold">
                            <p:stCondLst>
                              <p:cond delay="9080"/>
                            </p:stCondLst>
                            <p:childTnLst>
                              <p:par>
                                <p:cTn id="123" presetID="1" presetClass="path" presetSubtype="0" accel="50000" decel="50000" fill="hold" nodeType="afterEffect">
                                  <p:stCondLst>
                                    <p:cond delay="0"/>
                                  </p:stCondLst>
                                  <p:childTnLst>
                                    <p:animMotion origin="layout" path="M 3.05556E-6 5.55112E-17 C 0.0118 5.55112E-17 0.02135 0.0125 0.02135 0.02801 C 0.02135 0.04375 0.0118 0.05648 3.05556E-6 0.05648 C -0.01163 0.05648 -0.02101 0.04375 -0.02101 0.02801 C -0.02101 0.0125 -0.01163 5.55112E-17 3.05556E-6 5.55112E-17 Z " pathEditMode="relative" rAng="0" ptsTypes="fffff">
                                      <p:cBhvr>
                                        <p:cTn id="124" dur="1000" fill="hold"/>
                                        <p:tgtEl>
                                          <p:spTgt spid="137"/>
                                        </p:tgtEl>
                                        <p:attrNameLst>
                                          <p:attrName>ppt_x</p:attrName>
                                          <p:attrName>ppt_y</p:attrName>
                                        </p:attrNameLst>
                                      </p:cBhvr>
                                      <p:rCtr x="0" y="28"/>
                                    </p:animMotion>
                                  </p:childTnLst>
                                </p:cTn>
                              </p:par>
                            </p:childTnLst>
                          </p:cTn>
                        </p:par>
                        <p:par>
                          <p:cTn id="125" fill="hold">
                            <p:stCondLst>
                              <p:cond delay="10080"/>
                            </p:stCondLst>
                            <p:childTnLst>
                              <p:par>
                                <p:cTn id="126" presetID="10" presetClass="exit" presetSubtype="0" fill="hold" nodeType="afterEffect">
                                  <p:stCondLst>
                                    <p:cond delay="0"/>
                                  </p:stCondLst>
                                  <p:childTnLst>
                                    <p:animEffect transition="out" filter="fade">
                                      <p:cBhvr>
                                        <p:cTn id="127" dur="500"/>
                                        <p:tgtEl>
                                          <p:spTgt spid="137"/>
                                        </p:tgtEl>
                                      </p:cBhvr>
                                    </p:animEffect>
                                    <p:set>
                                      <p:cBhvr>
                                        <p:cTn id="128" dur="1" fill="hold">
                                          <p:stCondLst>
                                            <p:cond delay="499"/>
                                          </p:stCondLst>
                                        </p:cTn>
                                        <p:tgtEl>
                                          <p:spTgt spid="137"/>
                                        </p:tgtEl>
                                        <p:attrNameLst>
                                          <p:attrName>style.visibility</p:attrName>
                                        </p:attrNameLst>
                                      </p:cBhvr>
                                      <p:to>
                                        <p:strVal val="hidden"/>
                                      </p:to>
                                    </p:set>
                                  </p:childTnLst>
                                </p:cTn>
                              </p:par>
                            </p:childTnLst>
                          </p:cTn>
                        </p:par>
                        <p:par>
                          <p:cTn id="129" fill="hold">
                            <p:stCondLst>
                              <p:cond delay="10580"/>
                            </p:stCondLst>
                            <p:childTnLst>
                              <p:par>
                                <p:cTn id="130" presetID="10" presetClass="entr" presetSubtype="0" fill="hold" nodeType="afterEffect">
                                  <p:stCondLst>
                                    <p:cond delay="0"/>
                                  </p:stCondLst>
                                  <p:childTnLst>
                                    <p:set>
                                      <p:cBhvr>
                                        <p:cTn id="131" dur="1" fill="hold">
                                          <p:stCondLst>
                                            <p:cond delay="0"/>
                                          </p:stCondLst>
                                        </p:cTn>
                                        <p:tgtEl>
                                          <p:spTgt spid="10"/>
                                        </p:tgtEl>
                                        <p:attrNameLst>
                                          <p:attrName>style.visibility</p:attrName>
                                        </p:attrNameLst>
                                      </p:cBhvr>
                                      <p:to>
                                        <p:strVal val="visible"/>
                                      </p:to>
                                    </p:set>
                                    <p:animEffect transition="in" filter="fade">
                                      <p:cBhvr>
                                        <p:cTn id="132" dur="500"/>
                                        <p:tgtEl>
                                          <p:spTgt spid="10"/>
                                        </p:tgtEl>
                                      </p:cBhvr>
                                    </p:animEffect>
                                  </p:childTnLst>
                                </p:cTn>
                              </p:par>
                              <p:par>
                                <p:cTn id="133" presetID="22" presetClass="entr" presetSubtype="2" fill="hold" nodeType="withEffect">
                                  <p:stCondLst>
                                    <p:cond delay="0"/>
                                  </p:stCondLst>
                                  <p:childTnLst>
                                    <p:set>
                                      <p:cBhvr>
                                        <p:cTn id="134" dur="1" fill="hold">
                                          <p:stCondLst>
                                            <p:cond delay="0"/>
                                          </p:stCondLst>
                                        </p:cTn>
                                        <p:tgtEl>
                                          <p:spTgt spid="66"/>
                                        </p:tgtEl>
                                        <p:attrNameLst>
                                          <p:attrName>style.visibility</p:attrName>
                                        </p:attrNameLst>
                                      </p:cBhvr>
                                      <p:to>
                                        <p:strVal val="visible"/>
                                      </p:to>
                                    </p:set>
                                    <p:animEffect transition="in" filter="wipe(right)">
                                      <p:cBhvr>
                                        <p:cTn id="135" dur="500"/>
                                        <p:tgtEl>
                                          <p:spTgt spid="66"/>
                                        </p:tgtEl>
                                      </p:cBhvr>
                                    </p:animEffect>
                                  </p:childTnLst>
                                </p:cTn>
                              </p:par>
                              <p:par>
                                <p:cTn id="136" presetID="10" presetClass="entr" presetSubtype="0" fill="hold" nodeType="with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2000"/>
                                        <p:tgtEl>
                                          <p:spTgt spid="70"/>
                                        </p:tgtEl>
                                      </p:cBhvr>
                                    </p:animEffect>
                                  </p:childTnLst>
                                </p:cTn>
                              </p:par>
                            </p:childTnLst>
                          </p:cTn>
                        </p:par>
                        <p:par>
                          <p:cTn id="139" fill="hold">
                            <p:stCondLst>
                              <p:cond delay="12580"/>
                            </p:stCondLst>
                            <p:childTnLst>
                              <p:par>
                                <p:cTn id="140" presetID="1" presetClass="entr" presetSubtype="0" fill="hold" nodeType="afterEffect">
                                  <p:stCondLst>
                                    <p:cond delay="0"/>
                                  </p:stCondLst>
                                  <p:childTnLst>
                                    <p:set>
                                      <p:cBhvr>
                                        <p:cTn id="141" dur="1" fill="hold">
                                          <p:stCondLst>
                                            <p:cond delay="0"/>
                                          </p:stCondLst>
                                        </p:cTn>
                                        <p:tgtEl>
                                          <p:spTgt spid="69"/>
                                        </p:tgtEl>
                                        <p:attrNameLst>
                                          <p:attrName>style.visibility</p:attrName>
                                        </p:attrNameLst>
                                      </p:cBhvr>
                                      <p:to>
                                        <p:strVal val="visible"/>
                                      </p:to>
                                    </p:set>
                                  </p:childTnLst>
                                </p:cTn>
                              </p:par>
                            </p:childTnLst>
                          </p:cTn>
                        </p:par>
                        <p:par>
                          <p:cTn id="142" fill="hold">
                            <p:stCondLst>
                              <p:cond delay="12580"/>
                            </p:stCondLst>
                            <p:childTnLst>
                              <p:par>
                                <p:cTn id="143" presetID="1" presetClass="path" presetSubtype="0" accel="50000" decel="50000" fill="hold" nodeType="afterEffect">
                                  <p:stCondLst>
                                    <p:cond delay="0"/>
                                  </p:stCondLst>
                                  <p:childTnLst>
                                    <p:animMotion origin="layout" path="M 3.05556E-6 5.55112E-17 C 0.0118 5.55112E-17 0.02135 0.0125 0.02135 0.02801 C 0.02135 0.04375 0.0118 0.05648 3.05556E-6 0.05648 C -0.01163 0.05648 -0.02101 0.04375 -0.02101 0.02801 C -0.02101 0.0125 -0.01163 5.55112E-17 3.05556E-6 5.55112E-17 Z " pathEditMode="relative" rAng="0" ptsTypes="fffff">
                                      <p:cBhvr>
                                        <p:cTn id="144" dur="1000" fill="hold"/>
                                        <p:tgtEl>
                                          <p:spTgt spid="69"/>
                                        </p:tgtEl>
                                        <p:attrNameLst>
                                          <p:attrName>ppt_x</p:attrName>
                                          <p:attrName>ppt_y</p:attrName>
                                        </p:attrNameLst>
                                      </p:cBhvr>
                                      <p:rCtr x="0" y="28"/>
                                    </p:animMotion>
                                  </p:childTnLst>
                                </p:cTn>
                              </p:par>
                            </p:childTnLst>
                          </p:cTn>
                        </p:par>
                        <p:par>
                          <p:cTn id="145" fill="hold">
                            <p:stCondLst>
                              <p:cond delay="13580"/>
                            </p:stCondLst>
                            <p:childTnLst>
                              <p:par>
                                <p:cTn id="146" presetID="10" presetClass="exit" presetSubtype="0" fill="hold" nodeType="afterEffect">
                                  <p:stCondLst>
                                    <p:cond delay="0"/>
                                  </p:stCondLst>
                                  <p:childTnLst>
                                    <p:animEffect transition="out" filter="fade">
                                      <p:cBhvr>
                                        <p:cTn id="147" dur="500"/>
                                        <p:tgtEl>
                                          <p:spTgt spid="69"/>
                                        </p:tgtEl>
                                      </p:cBhvr>
                                    </p:animEffect>
                                    <p:set>
                                      <p:cBhvr>
                                        <p:cTn id="148" dur="1" fill="hold">
                                          <p:stCondLst>
                                            <p:cond delay="499"/>
                                          </p:stCondLst>
                                        </p:cTn>
                                        <p:tgtEl>
                                          <p:spTgt spid="69"/>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73"/>
                                        </p:tgtEl>
                                      </p:cBhvr>
                                    </p:animEffect>
                                    <p:set>
                                      <p:cBhvr>
                                        <p:cTn id="151" dur="1" fill="hold">
                                          <p:stCondLst>
                                            <p:cond delay="499"/>
                                          </p:stCondLst>
                                        </p:cTn>
                                        <p:tgtEl>
                                          <p:spTgt spid="73"/>
                                        </p:tgtEl>
                                        <p:attrNameLst>
                                          <p:attrName>style.visibility</p:attrName>
                                        </p:attrNameLst>
                                      </p:cBhvr>
                                      <p:to>
                                        <p:strVal val="hidden"/>
                                      </p:to>
                                    </p:set>
                                  </p:childTnLst>
                                </p:cTn>
                              </p:par>
                              <p:par>
                                <p:cTn id="152" presetID="22" presetClass="entr" presetSubtype="4" fill="hold" nodeType="withEffect">
                                  <p:stCondLst>
                                    <p:cond delay="0"/>
                                  </p:stCondLst>
                                  <p:childTnLst>
                                    <p:set>
                                      <p:cBhvr>
                                        <p:cTn id="153" dur="1" fill="hold">
                                          <p:stCondLst>
                                            <p:cond delay="0"/>
                                          </p:stCondLst>
                                        </p:cTn>
                                        <p:tgtEl>
                                          <p:spTgt spid="82"/>
                                        </p:tgtEl>
                                        <p:attrNameLst>
                                          <p:attrName>style.visibility</p:attrName>
                                        </p:attrNameLst>
                                      </p:cBhvr>
                                      <p:to>
                                        <p:strVal val="visible"/>
                                      </p:to>
                                    </p:set>
                                    <p:animEffect transition="in" filter="wipe(down)">
                                      <p:cBhvr>
                                        <p:cTn id="154" dur="500"/>
                                        <p:tgtEl>
                                          <p:spTgt spid="82"/>
                                        </p:tgtEl>
                                      </p:cBhvr>
                                    </p:animEffect>
                                  </p:childTnLst>
                                </p:cTn>
                              </p:par>
                            </p:childTnLst>
                          </p:cTn>
                        </p:par>
                        <p:par>
                          <p:cTn id="155" fill="hold">
                            <p:stCondLst>
                              <p:cond delay="14080"/>
                            </p:stCondLst>
                            <p:childTnLst>
                              <p:par>
                                <p:cTn id="156" presetID="10" presetClass="entr" presetSubtype="0" fill="hold" grpId="0" nodeType="afterEffect">
                                  <p:stCondLst>
                                    <p:cond delay="0"/>
                                  </p:stCondLst>
                                  <p:childTnLst>
                                    <p:set>
                                      <p:cBhvr>
                                        <p:cTn id="157" dur="1" fill="hold">
                                          <p:stCondLst>
                                            <p:cond delay="0"/>
                                          </p:stCondLst>
                                        </p:cTn>
                                        <p:tgtEl>
                                          <p:spTgt spid="105"/>
                                        </p:tgtEl>
                                        <p:attrNameLst>
                                          <p:attrName>style.visibility</p:attrName>
                                        </p:attrNameLst>
                                      </p:cBhvr>
                                      <p:to>
                                        <p:strVal val="visible"/>
                                      </p:to>
                                    </p:set>
                                    <p:animEffect transition="in" filter="fade">
                                      <p:cBhvr>
                                        <p:cTn id="158" dur="500"/>
                                        <p:tgtEl>
                                          <p:spTgt spid="105"/>
                                        </p:tgtEl>
                                      </p:cBhvr>
                                    </p:animEffect>
                                  </p:childTnLst>
                                </p:cTn>
                              </p:par>
                              <p:par>
                                <p:cTn id="159" presetID="27" presetClass="entr" presetSubtype="0" fill="hold"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discrete" valueType="clr">
                                      <p:cBhvr override="childStyle">
                                        <p:cTn id="161" dur="80"/>
                                        <p:tgtEl>
                                          <p:spTgt spid="128"/>
                                        </p:tgtEl>
                                        <p:attrNameLst>
                                          <p:attrName>style.color</p:attrName>
                                        </p:attrNameLst>
                                      </p:cBhvr>
                                      <p:tavLst>
                                        <p:tav tm="0">
                                          <p:val>
                                            <p:clrVal>
                                              <a:schemeClr val="accent2"/>
                                            </p:clrVal>
                                          </p:val>
                                        </p:tav>
                                        <p:tav tm="50000">
                                          <p:val>
                                            <p:clrVal>
                                              <a:schemeClr val="hlink"/>
                                            </p:clrVal>
                                          </p:val>
                                        </p:tav>
                                      </p:tavLst>
                                    </p:anim>
                                    <p:anim calcmode="discrete" valueType="clr">
                                      <p:cBhvr>
                                        <p:cTn id="162" dur="80"/>
                                        <p:tgtEl>
                                          <p:spTgt spid="128"/>
                                        </p:tgtEl>
                                        <p:attrNameLst>
                                          <p:attrName>fillcolor</p:attrName>
                                        </p:attrNameLst>
                                      </p:cBhvr>
                                      <p:tavLst>
                                        <p:tav tm="0">
                                          <p:val>
                                            <p:clrVal>
                                              <a:schemeClr val="accent2"/>
                                            </p:clrVal>
                                          </p:val>
                                        </p:tav>
                                        <p:tav tm="50000">
                                          <p:val>
                                            <p:clrVal>
                                              <a:schemeClr val="hlink"/>
                                            </p:clrVal>
                                          </p:val>
                                        </p:tav>
                                      </p:tavLst>
                                    </p:anim>
                                    <p:set>
                                      <p:cBhvr>
                                        <p:cTn id="163" dur="80"/>
                                        <p:tgtEl>
                                          <p:spTgt spid="128"/>
                                        </p:tgtEl>
                                        <p:attrNameLst>
                                          <p:attrName>fill.type</p:attrName>
                                        </p:attrNameLst>
                                      </p:cBhvr>
                                      <p:to>
                                        <p:strVal val="solid"/>
                                      </p:to>
                                    </p:set>
                                  </p:childTnLst>
                                </p:cTn>
                              </p:par>
                            </p:childTnLst>
                          </p:cTn>
                        </p:par>
                        <p:par>
                          <p:cTn id="164" fill="hold">
                            <p:stCondLst>
                              <p:cond delay="14580"/>
                            </p:stCondLst>
                            <p:childTnLst>
                              <p:par>
                                <p:cTn id="165" presetID="10" presetClass="entr" presetSubtype="0" fill="hold" nodeType="afterEffect">
                                  <p:stCondLst>
                                    <p:cond delay="0"/>
                                  </p:stCondLst>
                                  <p:childTnLst>
                                    <p:set>
                                      <p:cBhvr>
                                        <p:cTn id="166" dur="1" fill="hold">
                                          <p:stCondLst>
                                            <p:cond delay="0"/>
                                          </p:stCondLst>
                                        </p:cTn>
                                        <p:tgtEl>
                                          <p:spTgt spid="2"/>
                                        </p:tgtEl>
                                        <p:attrNameLst>
                                          <p:attrName>style.visibility</p:attrName>
                                        </p:attrNameLst>
                                      </p:cBhvr>
                                      <p:to>
                                        <p:strVal val="visible"/>
                                      </p:to>
                                    </p:set>
                                    <p:animEffect transition="in" filter="fade">
                                      <p:cBhvr>
                                        <p:cTn id="16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5" grpId="0"/>
      <p:bldP spid="1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7"/>
          <p:cNvGrpSpPr/>
          <p:nvPr/>
        </p:nvGrpSpPr>
        <p:grpSpPr>
          <a:xfrm>
            <a:off x="1447800" y="2359223"/>
            <a:ext cx="2133600" cy="2133600"/>
            <a:chOff x="1143000" y="2209800"/>
            <a:chExt cx="2133600" cy="2133600"/>
          </a:xfrm>
        </p:grpSpPr>
        <p:pic>
          <p:nvPicPr>
            <p:cNvPr id="117" name="Picture 116" descr="Gravure.png"/>
            <p:cNvPicPr>
              <a:picLocks noChangeAspect="1"/>
            </p:cNvPicPr>
            <p:nvPr/>
          </p:nvPicPr>
          <p:blipFill>
            <a:blip r:embed="rId3"/>
            <a:stretch>
              <a:fillRect/>
            </a:stretch>
          </p:blipFill>
          <p:spPr>
            <a:xfrm>
              <a:off x="1143000" y="2209800"/>
              <a:ext cx="2133600" cy="2133600"/>
            </a:xfrm>
            <a:prstGeom prst="rect">
              <a:avLst/>
            </a:prstGeom>
            <a:ln>
              <a:noFill/>
            </a:ln>
            <a:effectLst>
              <a:outerShdw blurRad="76200" dir="13500000" sy="23000" kx="1200000" algn="br" rotWithShape="0">
                <a:prstClr val="black">
                  <a:alpha val="20000"/>
                </a:prstClr>
              </a:outerShdw>
            </a:effectLst>
          </p:spPr>
        </p:pic>
        <p:pic>
          <p:nvPicPr>
            <p:cNvPr id="79" name="Rectangle 117769"/>
            <p:cNvPicPr>
              <a:picLocks noChangeAspect="1" noChangeArrowheads="1"/>
            </p:cNvPicPr>
            <p:nvPr/>
          </p:nvPicPr>
          <p:blipFill>
            <a:blip r:embed="rId4"/>
            <a:srcRect/>
            <a:stretch>
              <a:fillRect/>
            </a:stretch>
          </p:blipFill>
          <p:spPr bwMode="auto">
            <a:xfrm rot="589081">
              <a:off x="2242492" y="2342951"/>
              <a:ext cx="706102" cy="444078"/>
            </a:xfrm>
            <a:prstGeom prst="rect">
              <a:avLst/>
            </a:prstGeom>
            <a:noFill/>
            <a:ln w="9525">
              <a:noFill/>
              <a:miter lim="800000"/>
              <a:headEnd/>
              <a:tailEnd/>
            </a:ln>
          </p:spPr>
        </p:pic>
      </p:grpSp>
      <p:sp>
        <p:nvSpPr>
          <p:cNvPr id="92" name="Straight Connector 13328"/>
          <p:cNvSpPr>
            <a:spLocks noChangeShapeType="1"/>
          </p:cNvSpPr>
          <p:nvPr/>
        </p:nvSpPr>
        <p:spPr bwMode="gray">
          <a:xfrm rot="300000" flipH="1" flipV="1">
            <a:off x="2379709" y="2204708"/>
            <a:ext cx="45719" cy="534539"/>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square">
            <a:spAutoFit/>
          </a:bodyPr>
          <a:lstStyle/>
          <a:p>
            <a:pPr>
              <a:defRPr/>
            </a:pPr>
            <a:endParaRPr lang="en-US" dirty="0"/>
          </a:p>
        </p:txBody>
      </p:sp>
      <p:sp>
        <p:nvSpPr>
          <p:cNvPr id="125" name="Straight Connector 13328"/>
          <p:cNvSpPr>
            <a:spLocks noChangeShapeType="1"/>
          </p:cNvSpPr>
          <p:nvPr/>
        </p:nvSpPr>
        <p:spPr bwMode="gray">
          <a:xfrm rot="300000">
            <a:off x="2524906" y="2270604"/>
            <a:ext cx="49044" cy="457200"/>
          </a:xfrm>
          <a:prstGeom prst="line">
            <a:avLst/>
          </a:prstGeom>
          <a:ln>
            <a:headEnd/>
            <a:tailEnd type="triangle" w="med" len="med"/>
          </a:ln>
        </p:spPr>
        <p:style>
          <a:lnRef idx="3">
            <a:schemeClr val="accent3"/>
          </a:lnRef>
          <a:fillRef idx="0">
            <a:schemeClr val="accent3"/>
          </a:fillRef>
          <a:effectRef idx="2">
            <a:schemeClr val="accent3"/>
          </a:effectRef>
          <a:fontRef idx="minor">
            <a:schemeClr val="tx1"/>
          </a:fontRef>
        </p:style>
        <p:txBody>
          <a:bodyPr wrap="square">
            <a:spAutoFit/>
          </a:bodyPr>
          <a:lstStyle/>
          <a:p>
            <a:pPr>
              <a:defRPr/>
            </a:pPr>
            <a:endParaRPr lang="en-US" dirty="0"/>
          </a:p>
        </p:txBody>
      </p:sp>
      <p:grpSp>
        <p:nvGrpSpPr>
          <p:cNvPr id="3" name="Group 125"/>
          <p:cNvGrpSpPr/>
          <p:nvPr/>
        </p:nvGrpSpPr>
        <p:grpSpPr>
          <a:xfrm>
            <a:off x="381000" y="4196988"/>
            <a:ext cx="914400" cy="753035"/>
            <a:chOff x="1752600" y="685800"/>
            <a:chExt cx="1295400" cy="1066800"/>
          </a:xfrm>
        </p:grpSpPr>
        <p:pic>
          <p:nvPicPr>
            <p:cNvPr id="127" name="Rectangle 117767"/>
            <p:cNvPicPr>
              <a:picLocks noChangeAspect="1" noChangeArrowheads="1"/>
            </p:cNvPicPr>
            <p:nvPr/>
          </p:nvPicPr>
          <p:blipFill>
            <a:blip r:embed="rId5"/>
            <a:srcRect/>
            <a:stretch>
              <a:fillRect/>
            </a:stretch>
          </p:blipFill>
          <p:spPr bwMode="auto">
            <a:xfrm>
              <a:off x="2175651" y="685800"/>
              <a:ext cx="872349" cy="1066800"/>
            </a:xfrm>
            <a:prstGeom prst="rect">
              <a:avLst/>
            </a:prstGeom>
            <a:noFill/>
            <a:ln w="9525">
              <a:noFill/>
              <a:miter lim="800000"/>
              <a:headEnd/>
              <a:tailEnd/>
            </a:ln>
          </p:spPr>
        </p:pic>
        <p:pic>
          <p:nvPicPr>
            <p:cNvPr id="128" name="Picture 127" descr="Download Database.png"/>
            <p:cNvPicPr>
              <a:picLocks noChangeAspect="1"/>
            </p:cNvPicPr>
            <p:nvPr/>
          </p:nvPicPr>
          <p:blipFill>
            <a:blip r:embed="rId6" cstate="print"/>
            <a:stretch>
              <a:fillRect/>
            </a:stretch>
          </p:blipFill>
          <p:spPr>
            <a:xfrm>
              <a:off x="1752600" y="990600"/>
              <a:ext cx="685800" cy="685800"/>
            </a:xfrm>
            <a:prstGeom prst="rect">
              <a:avLst/>
            </a:prstGeom>
          </p:spPr>
        </p:pic>
      </p:grpSp>
      <p:sp>
        <p:nvSpPr>
          <p:cNvPr id="129" name="TextBox 128"/>
          <p:cNvSpPr txBox="1"/>
          <p:nvPr/>
        </p:nvSpPr>
        <p:spPr>
          <a:xfrm>
            <a:off x="388620" y="4869180"/>
            <a:ext cx="1447800" cy="738664"/>
          </a:xfrm>
          <a:prstGeom prst="rect">
            <a:avLst/>
          </a:prstGeom>
          <a:noFill/>
        </p:spPr>
        <p:txBody>
          <a:bodyPr wrap="square" rtlCol="0">
            <a:spAutoFit/>
          </a:bodyPr>
          <a:lstStyle/>
          <a:p>
            <a:pPr algn="ctr"/>
            <a:r>
              <a:rPr lang="en-US" sz="1400" b="1" dirty="0" err="1" smtClean="0">
                <a:ln w="18415" cmpd="sng">
                  <a:noFill/>
                  <a:prstDash val="solid"/>
                </a:ln>
                <a:solidFill>
                  <a:srgbClr val="FFFFFF"/>
                </a:solidFill>
                <a:effectLst>
                  <a:outerShdw blurRad="63500" dir="3600000" algn="tl" rotWithShape="0">
                    <a:srgbClr val="000000">
                      <a:alpha val="70000"/>
                    </a:srgbClr>
                  </a:outerShdw>
                </a:effectLst>
              </a:rPr>
              <a:t>Databaser</a:t>
            </a:r>
            <a:r>
              <a:rPr lang="en-US" sz="1400" b="1" dirty="0" smtClean="0">
                <a:ln w="18415" cmpd="sng">
                  <a:noFill/>
                  <a:prstDash val="solid"/>
                </a:ln>
                <a:solidFill>
                  <a:srgbClr val="FFFFFF"/>
                </a:solidFill>
                <a:effectLst>
                  <a:outerShdw blurRad="63500" dir="3600000" algn="tl" rotWithShape="0">
                    <a:srgbClr val="000000">
                      <a:alpha val="70000"/>
                    </a:srgbClr>
                  </a:outerShdw>
                </a:effectLst>
              </a:rPr>
              <a:t>/</a:t>
            </a:r>
            <a:br>
              <a:rPr lang="en-US" sz="1400" b="1" dirty="0" smtClean="0">
                <a:ln w="18415" cmpd="sng">
                  <a:noFill/>
                  <a:prstDash val="solid"/>
                </a:ln>
                <a:solidFill>
                  <a:srgbClr val="FFFFFF"/>
                </a:solidFill>
                <a:effectLst>
                  <a:outerShdw blurRad="63500" dir="3600000" algn="tl" rotWithShape="0">
                    <a:srgbClr val="000000">
                      <a:alpha val="70000"/>
                    </a:srgbClr>
                  </a:outerShdw>
                </a:effectLst>
              </a:rPr>
            </a:br>
            <a:r>
              <a:rPr lang="en-US" sz="1400" b="1" dirty="0" err="1" smtClean="0">
                <a:ln w="18415" cmpd="sng">
                  <a:noFill/>
                  <a:prstDash val="solid"/>
                </a:ln>
                <a:solidFill>
                  <a:srgbClr val="FFFFFF"/>
                </a:solidFill>
                <a:effectLst>
                  <a:outerShdw blurRad="63500" dir="3600000" algn="tl" rotWithShape="0">
                    <a:srgbClr val="000000">
                      <a:alpha val="70000"/>
                    </a:srgbClr>
                  </a:outerShdw>
                </a:effectLst>
              </a:rPr>
              <a:t>verksamhets</a:t>
            </a:r>
            <a:r>
              <a:rPr lang="en-US" sz="1400" b="1" dirty="0" smtClean="0">
                <a:ln w="18415" cmpd="sng">
                  <a:noFill/>
                  <a:prstDash val="solid"/>
                </a:ln>
                <a:solidFill>
                  <a:srgbClr val="FFFFFF"/>
                </a:solidFill>
                <a:effectLst>
                  <a:outerShdw blurRad="63500" dir="3600000" algn="tl" rotWithShape="0">
                    <a:srgbClr val="000000">
                      <a:alpha val="70000"/>
                    </a:srgbClr>
                  </a:outerShdw>
                </a:effectLst>
              </a:rPr>
              <a:t>-system</a:t>
            </a:r>
          </a:p>
        </p:txBody>
      </p:sp>
      <p:sp>
        <p:nvSpPr>
          <p:cNvPr id="130" name="Straight Connector 13328"/>
          <p:cNvSpPr>
            <a:spLocks noChangeShapeType="1"/>
          </p:cNvSpPr>
          <p:nvPr/>
        </p:nvSpPr>
        <p:spPr bwMode="gray">
          <a:xfrm flipV="1">
            <a:off x="1371600" y="4340423"/>
            <a:ext cx="533400" cy="381000"/>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wrap="square">
            <a:spAutoFit/>
          </a:bodyPr>
          <a:lstStyle/>
          <a:p>
            <a:pPr>
              <a:defRPr/>
            </a:pPr>
            <a:endParaRPr lang="en-US" dirty="0"/>
          </a:p>
        </p:txBody>
      </p:sp>
      <p:sp>
        <p:nvSpPr>
          <p:cNvPr id="134" name="TextBox 133"/>
          <p:cNvSpPr txBox="1"/>
          <p:nvPr/>
        </p:nvSpPr>
        <p:spPr>
          <a:xfrm>
            <a:off x="762000" y="6321623"/>
            <a:ext cx="1752600" cy="523220"/>
          </a:xfrm>
          <a:prstGeom prst="rect">
            <a:avLst/>
          </a:prstGeom>
          <a:noFill/>
        </p:spPr>
        <p:txBody>
          <a:bodyPr wrap="square" rtlCol="0">
            <a:spAutoFit/>
          </a:bodyPr>
          <a:lstStyle/>
          <a:p>
            <a:pPr algn="ctr"/>
            <a:r>
              <a:rPr lang="en-US" sz="1400" b="1" dirty="0" err="1" smtClean="0">
                <a:ln w="18415" cmpd="sng">
                  <a:noFill/>
                  <a:prstDash val="solid"/>
                </a:ln>
                <a:solidFill>
                  <a:srgbClr val="FFFFFF"/>
                </a:solidFill>
                <a:effectLst>
                  <a:outerShdw blurRad="63500" dir="3600000" algn="tl" rotWithShape="0">
                    <a:srgbClr val="000000">
                      <a:alpha val="70000"/>
                    </a:srgbClr>
                  </a:outerShdw>
                </a:effectLst>
              </a:rPr>
              <a:t>Personer</a:t>
            </a:r>
            <a:r>
              <a:rPr lang="en-US" sz="1400" b="1" dirty="0" smtClean="0">
                <a:ln w="18415" cmpd="sng">
                  <a:noFill/>
                  <a:prstDash val="solid"/>
                </a:ln>
                <a:solidFill>
                  <a:srgbClr val="FFFFFF"/>
                </a:solidFill>
                <a:effectLst>
                  <a:outerShdw blurRad="63500" dir="3600000" algn="tl" rotWithShape="0">
                    <a:srgbClr val="000000">
                      <a:alpha val="70000"/>
                    </a:srgbClr>
                  </a:outerShdw>
                </a:effectLst>
              </a:rPr>
              <a:t> </a:t>
            </a:r>
            <a:r>
              <a:rPr lang="en-US" sz="1400" b="1" dirty="0" err="1" smtClean="0">
                <a:ln w="18415" cmpd="sng">
                  <a:noFill/>
                  <a:prstDash val="solid"/>
                </a:ln>
                <a:solidFill>
                  <a:srgbClr val="FFFFFF"/>
                </a:solidFill>
                <a:effectLst>
                  <a:outerShdw blurRad="63500" dir="3600000" algn="tl" rotWithShape="0">
                    <a:srgbClr val="000000">
                      <a:alpha val="70000"/>
                    </a:srgbClr>
                  </a:outerShdw>
                </a:effectLst>
              </a:rPr>
              <a:t>och</a:t>
            </a:r>
            <a:r>
              <a:rPr lang="en-US" sz="1400" b="1" dirty="0" smtClean="0">
                <a:ln w="18415" cmpd="sng">
                  <a:noFill/>
                  <a:prstDash val="solid"/>
                </a:ln>
                <a:solidFill>
                  <a:srgbClr val="FFFFFF"/>
                </a:solidFill>
                <a:effectLst>
                  <a:outerShdw blurRad="63500" dir="3600000" algn="tl" rotWithShape="0">
                    <a:srgbClr val="000000">
                      <a:alpha val="70000"/>
                    </a:srgbClr>
                  </a:outerShdw>
                </a:effectLst>
              </a:rPr>
              <a:t/>
            </a:r>
            <a:br>
              <a:rPr lang="en-US" sz="1400" b="1" dirty="0" smtClean="0">
                <a:ln w="18415" cmpd="sng">
                  <a:noFill/>
                  <a:prstDash val="solid"/>
                </a:ln>
                <a:solidFill>
                  <a:srgbClr val="FFFFFF"/>
                </a:solidFill>
                <a:effectLst>
                  <a:outerShdw blurRad="63500" dir="3600000" algn="tl" rotWithShape="0">
                    <a:srgbClr val="000000">
                      <a:alpha val="70000"/>
                    </a:srgbClr>
                  </a:outerShdw>
                </a:effectLst>
              </a:rPr>
            </a:br>
            <a:r>
              <a:rPr lang="en-US" sz="1400" b="1" dirty="0" err="1" smtClean="0">
                <a:ln w="18415" cmpd="sng">
                  <a:noFill/>
                  <a:prstDash val="solid"/>
                </a:ln>
                <a:solidFill>
                  <a:srgbClr val="FFFFFF"/>
                </a:solidFill>
                <a:effectLst>
                  <a:outerShdw blurRad="63500" dir="3600000" algn="tl" rotWithShape="0">
                    <a:srgbClr val="000000">
                      <a:alpha val="70000"/>
                    </a:srgbClr>
                  </a:outerShdw>
                </a:effectLst>
              </a:rPr>
              <a:t>Expertis</a:t>
            </a:r>
            <a:endParaRPr lang="en-US" sz="1400" b="1" dirty="0">
              <a:ln w="18415" cmpd="sng">
                <a:noFill/>
                <a:prstDash val="solid"/>
              </a:ln>
              <a:solidFill>
                <a:srgbClr val="FFFFFF"/>
              </a:solidFill>
              <a:effectLst>
                <a:outerShdw blurRad="63500" dir="3600000" algn="tl" rotWithShape="0">
                  <a:srgbClr val="000000">
                    <a:alpha val="70000"/>
                  </a:srgbClr>
                </a:outerShdw>
              </a:effectLst>
            </a:endParaRPr>
          </a:p>
        </p:txBody>
      </p:sp>
      <p:sp>
        <p:nvSpPr>
          <p:cNvPr id="135" name="Straight Connector 13328"/>
          <p:cNvSpPr>
            <a:spLocks noChangeShapeType="1"/>
          </p:cNvSpPr>
          <p:nvPr/>
        </p:nvSpPr>
        <p:spPr bwMode="gray">
          <a:xfrm flipV="1">
            <a:off x="1828800" y="4645223"/>
            <a:ext cx="304800" cy="990600"/>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wrap="square">
            <a:spAutoFit/>
          </a:bodyPr>
          <a:lstStyle/>
          <a:p>
            <a:pPr>
              <a:defRPr/>
            </a:pPr>
            <a:endParaRPr lang="en-US" dirty="0"/>
          </a:p>
        </p:txBody>
      </p:sp>
      <p:grpSp>
        <p:nvGrpSpPr>
          <p:cNvPr id="4" name="Group 135"/>
          <p:cNvGrpSpPr/>
          <p:nvPr/>
        </p:nvGrpSpPr>
        <p:grpSpPr>
          <a:xfrm>
            <a:off x="2667000" y="5550657"/>
            <a:ext cx="1046480" cy="923365"/>
            <a:chOff x="762000" y="2971800"/>
            <a:chExt cx="1295400" cy="1143000"/>
          </a:xfrm>
        </p:grpSpPr>
        <p:pic>
          <p:nvPicPr>
            <p:cNvPr id="137" name="Picture 136" descr="msn.png"/>
            <p:cNvPicPr>
              <a:picLocks noChangeAspect="1"/>
            </p:cNvPicPr>
            <p:nvPr/>
          </p:nvPicPr>
          <p:blipFill>
            <a:blip r:embed="rId7" cstate="print"/>
            <a:stretch>
              <a:fillRect/>
            </a:stretch>
          </p:blipFill>
          <p:spPr>
            <a:xfrm>
              <a:off x="762000" y="2971800"/>
              <a:ext cx="990600" cy="990600"/>
            </a:xfrm>
            <a:prstGeom prst="rect">
              <a:avLst/>
            </a:prstGeom>
          </p:spPr>
        </p:pic>
        <p:pic>
          <p:nvPicPr>
            <p:cNvPr id="138" name="Picture 137" descr="File Sharing.png"/>
            <p:cNvPicPr>
              <a:picLocks noChangeAspect="1"/>
            </p:cNvPicPr>
            <p:nvPr/>
          </p:nvPicPr>
          <p:blipFill>
            <a:blip r:embed="rId8"/>
            <a:stretch>
              <a:fillRect/>
            </a:stretch>
          </p:blipFill>
          <p:spPr>
            <a:xfrm>
              <a:off x="1219200" y="3276600"/>
              <a:ext cx="838200" cy="838200"/>
            </a:xfrm>
            <a:prstGeom prst="rect">
              <a:avLst/>
            </a:prstGeom>
          </p:spPr>
        </p:pic>
      </p:grpSp>
      <p:sp>
        <p:nvSpPr>
          <p:cNvPr id="139" name="TextBox 138"/>
          <p:cNvSpPr txBox="1"/>
          <p:nvPr/>
        </p:nvSpPr>
        <p:spPr>
          <a:xfrm>
            <a:off x="2750819" y="6461760"/>
            <a:ext cx="1710821" cy="307777"/>
          </a:xfrm>
          <a:prstGeom prst="rect">
            <a:avLst/>
          </a:prstGeom>
          <a:noFill/>
        </p:spPr>
        <p:txBody>
          <a:bodyPr wrap="square" rtlCol="0">
            <a:spAutoFit/>
          </a:bodyPr>
          <a:lstStyle/>
          <a:p>
            <a:pPr algn="ctr"/>
            <a:r>
              <a:rPr lang="en-US" sz="1400" b="1" dirty="0" err="1" smtClean="0">
                <a:ln w="18415" cmpd="sng">
                  <a:noFill/>
                  <a:prstDash val="solid"/>
                </a:ln>
                <a:solidFill>
                  <a:srgbClr val="FFFFFF"/>
                </a:solidFill>
                <a:effectLst>
                  <a:outerShdw blurRad="63500" dir="3600000" algn="tl" rotWithShape="0">
                    <a:srgbClr val="000000">
                      <a:alpha val="70000"/>
                    </a:srgbClr>
                  </a:outerShdw>
                </a:effectLst>
              </a:rPr>
              <a:t>Nätverksmappar</a:t>
            </a:r>
            <a:endParaRPr lang="en-US" sz="1400" b="1" dirty="0">
              <a:ln w="18415" cmpd="sng">
                <a:noFill/>
                <a:prstDash val="solid"/>
              </a:ln>
              <a:solidFill>
                <a:srgbClr val="FFFFFF"/>
              </a:solidFill>
              <a:effectLst>
                <a:outerShdw blurRad="63500" dir="3600000" algn="tl" rotWithShape="0">
                  <a:srgbClr val="000000">
                    <a:alpha val="70000"/>
                  </a:srgbClr>
                </a:outerShdw>
              </a:effectLst>
            </a:endParaRPr>
          </a:p>
        </p:txBody>
      </p:sp>
      <p:sp>
        <p:nvSpPr>
          <p:cNvPr id="140" name="Straight Connector 13328"/>
          <p:cNvSpPr>
            <a:spLocks noChangeShapeType="1"/>
          </p:cNvSpPr>
          <p:nvPr/>
        </p:nvSpPr>
        <p:spPr bwMode="gray">
          <a:xfrm flipH="1" flipV="1">
            <a:off x="2971799" y="4569023"/>
            <a:ext cx="380999" cy="1143000"/>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wrap="square">
            <a:spAutoFit/>
          </a:bodyPr>
          <a:lstStyle/>
          <a:p>
            <a:pPr>
              <a:defRPr/>
            </a:pPr>
            <a:endParaRPr lang="en-US" dirty="0"/>
          </a:p>
        </p:txBody>
      </p:sp>
      <p:pic>
        <p:nvPicPr>
          <p:cNvPr id="141" name="Picture 140" descr="Globe Connected.png"/>
          <p:cNvPicPr>
            <a:picLocks noChangeAspect="1"/>
          </p:cNvPicPr>
          <p:nvPr/>
        </p:nvPicPr>
        <p:blipFill>
          <a:blip r:embed="rId9" cstate="print"/>
          <a:stretch>
            <a:fillRect/>
          </a:stretch>
        </p:blipFill>
        <p:spPr>
          <a:xfrm>
            <a:off x="4648200" y="5017115"/>
            <a:ext cx="685800" cy="685800"/>
          </a:xfrm>
          <a:prstGeom prst="rect">
            <a:avLst/>
          </a:prstGeom>
        </p:spPr>
      </p:pic>
      <p:sp>
        <p:nvSpPr>
          <p:cNvPr id="142" name="TextBox 141"/>
          <p:cNvSpPr txBox="1"/>
          <p:nvPr/>
        </p:nvSpPr>
        <p:spPr>
          <a:xfrm>
            <a:off x="4754880" y="5635823"/>
            <a:ext cx="685800" cy="307777"/>
          </a:xfrm>
          <a:prstGeom prst="rect">
            <a:avLst/>
          </a:prstGeom>
          <a:noFill/>
        </p:spPr>
        <p:txBody>
          <a:bodyPr wrap="square" rtlCol="0">
            <a:spAutoFit/>
          </a:bodyPr>
          <a:lstStyle/>
          <a:p>
            <a:r>
              <a:rPr lang="en-US" sz="1400" b="1" dirty="0" smtClean="0">
                <a:ln w="18415" cmpd="sng">
                  <a:noFill/>
                  <a:prstDash val="solid"/>
                </a:ln>
                <a:solidFill>
                  <a:srgbClr val="FFFFFF"/>
                </a:solidFill>
                <a:effectLst>
                  <a:outerShdw blurRad="63500" dir="3600000" algn="tl" rotWithShape="0">
                    <a:srgbClr val="000000">
                      <a:alpha val="70000"/>
                    </a:srgbClr>
                  </a:outerShdw>
                </a:effectLst>
              </a:rPr>
              <a:t>Web</a:t>
            </a:r>
            <a:endParaRPr lang="en-US" sz="1400" b="1" dirty="0">
              <a:ln w="18415" cmpd="sng">
                <a:noFill/>
                <a:prstDash val="solid"/>
              </a:ln>
              <a:solidFill>
                <a:srgbClr val="FFFFFF"/>
              </a:solidFill>
              <a:effectLst>
                <a:outerShdw blurRad="63500" dir="3600000" algn="tl" rotWithShape="0">
                  <a:srgbClr val="000000">
                    <a:alpha val="70000"/>
                  </a:srgbClr>
                </a:outerShdw>
              </a:effectLst>
            </a:endParaRPr>
          </a:p>
        </p:txBody>
      </p:sp>
      <p:sp>
        <p:nvSpPr>
          <p:cNvPr id="143" name="Straight Connector 13328"/>
          <p:cNvSpPr>
            <a:spLocks noChangeShapeType="1"/>
          </p:cNvSpPr>
          <p:nvPr/>
        </p:nvSpPr>
        <p:spPr bwMode="gray">
          <a:xfrm flipH="1" flipV="1">
            <a:off x="3581400" y="4495800"/>
            <a:ext cx="1066800" cy="601980"/>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wrap="square">
            <a:spAutoFit/>
          </a:bodyPr>
          <a:lstStyle/>
          <a:p>
            <a:pPr>
              <a:defRPr/>
            </a:pPr>
            <a:endParaRPr lang="en-US" dirty="0"/>
          </a:p>
        </p:txBody>
      </p:sp>
      <p:sp>
        <p:nvSpPr>
          <p:cNvPr id="147" name="TextBox 146"/>
          <p:cNvSpPr txBox="1"/>
          <p:nvPr/>
        </p:nvSpPr>
        <p:spPr>
          <a:xfrm>
            <a:off x="4648200" y="4340423"/>
            <a:ext cx="914400" cy="307777"/>
          </a:xfrm>
          <a:prstGeom prst="rect">
            <a:avLst/>
          </a:prstGeom>
          <a:noFill/>
        </p:spPr>
        <p:txBody>
          <a:bodyPr wrap="square" rtlCol="0">
            <a:spAutoFit/>
          </a:bodyPr>
          <a:lstStyle/>
          <a:p>
            <a:r>
              <a:rPr lang="en-US" sz="1400" b="1" dirty="0" smtClean="0">
                <a:ln w="18415" cmpd="sng">
                  <a:noFill/>
                  <a:prstDash val="solid"/>
                </a:ln>
                <a:solidFill>
                  <a:srgbClr val="FFFFFF"/>
                </a:solidFill>
                <a:effectLst>
                  <a:outerShdw blurRad="63500" dir="3600000" algn="tl" rotWithShape="0">
                    <a:srgbClr val="000000">
                      <a:alpha val="70000"/>
                    </a:srgbClr>
                  </a:outerShdw>
                </a:effectLst>
              </a:rPr>
              <a:t>E-post</a:t>
            </a:r>
            <a:endParaRPr lang="en-US" sz="1400" b="1" dirty="0">
              <a:ln w="18415" cmpd="sng">
                <a:noFill/>
                <a:prstDash val="solid"/>
              </a:ln>
              <a:solidFill>
                <a:srgbClr val="FFFFFF"/>
              </a:solidFill>
              <a:effectLst>
                <a:outerShdw blurRad="63500" dir="3600000" algn="tl" rotWithShape="0">
                  <a:srgbClr val="000000">
                    <a:alpha val="70000"/>
                  </a:srgbClr>
                </a:outerShdw>
              </a:effectLst>
            </a:endParaRPr>
          </a:p>
        </p:txBody>
      </p:sp>
      <p:sp>
        <p:nvSpPr>
          <p:cNvPr id="148" name="Straight Connector 13328"/>
          <p:cNvSpPr>
            <a:spLocks noChangeShapeType="1"/>
          </p:cNvSpPr>
          <p:nvPr/>
        </p:nvSpPr>
        <p:spPr bwMode="gray">
          <a:xfrm flipH="1" flipV="1">
            <a:off x="3657600" y="3733800"/>
            <a:ext cx="685800" cy="155377"/>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wrap="square">
            <a:spAutoFit/>
          </a:bodyPr>
          <a:lstStyle/>
          <a:p>
            <a:pPr>
              <a:defRPr/>
            </a:pPr>
            <a:endParaRPr lang="en-US" dirty="0"/>
          </a:p>
        </p:txBody>
      </p:sp>
      <p:sp>
        <p:nvSpPr>
          <p:cNvPr id="74" name="Rectangle 73"/>
          <p:cNvSpPr/>
          <p:nvPr/>
        </p:nvSpPr>
        <p:spPr>
          <a:xfrm>
            <a:off x="1676400" y="2892623"/>
            <a:ext cx="1676400" cy="1376065"/>
          </a:xfrm>
          <a:prstGeom prst="rect">
            <a:avLst/>
          </a:prstGeom>
          <a:noFill/>
          <a:scene3d>
            <a:camera prst="orthographicFront">
              <a:rot lat="0" lon="0" rev="0"/>
            </a:camera>
            <a:lightRig rig="threePt" dir="t"/>
          </a:scene3d>
          <a:sp3d/>
        </p:spPr>
        <p:txBody>
          <a:bodyPr wrap="none" lIns="91440" tIns="45720" rIns="91440" bIns="45720">
            <a:prstTxWarp prst="textArchDown">
              <a:avLst>
                <a:gd name="adj" fmla="val 21003138"/>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cap="none" spc="0" dirty="0" smtClean="0">
                <a:ln w="50800"/>
                <a:solidFill>
                  <a:schemeClr val="bg1">
                    <a:shade val="50000"/>
                  </a:schemeClr>
                </a:solidFill>
                <a:effectLst/>
              </a:rPr>
              <a:t>Search Solution</a:t>
            </a:r>
            <a:endParaRPr lang="en-US" sz="2000" b="1" cap="none" spc="0" dirty="0">
              <a:ln w="50800"/>
              <a:solidFill>
                <a:schemeClr val="bg1">
                  <a:shade val="50000"/>
                </a:schemeClr>
              </a:solidFill>
              <a:effectLst/>
            </a:endParaRPr>
          </a:p>
        </p:txBody>
      </p:sp>
      <p:grpSp>
        <p:nvGrpSpPr>
          <p:cNvPr id="5" name="Group 118"/>
          <p:cNvGrpSpPr/>
          <p:nvPr/>
        </p:nvGrpSpPr>
        <p:grpSpPr>
          <a:xfrm>
            <a:off x="1676400" y="2664023"/>
            <a:ext cx="1600200" cy="1447800"/>
            <a:chOff x="1295400" y="2438400"/>
            <a:chExt cx="1600200" cy="1447800"/>
          </a:xfrm>
        </p:grpSpPr>
        <p:pic>
          <p:nvPicPr>
            <p:cNvPr id="72" name="Rectangle 117767"/>
            <p:cNvPicPr>
              <a:picLocks noChangeAspect="1" noChangeArrowheads="1"/>
            </p:cNvPicPr>
            <p:nvPr/>
          </p:nvPicPr>
          <p:blipFill>
            <a:blip r:embed="rId5"/>
            <a:srcRect/>
            <a:stretch>
              <a:fillRect/>
            </a:stretch>
          </p:blipFill>
          <p:spPr bwMode="auto">
            <a:xfrm>
              <a:off x="1295400" y="2438400"/>
              <a:ext cx="730004" cy="892725"/>
            </a:xfrm>
            <a:prstGeom prst="rect">
              <a:avLst/>
            </a:prstGeom>
            <a:noFill/>
            <a:ln w="9525">
              <a:noFill/>
              <a:miter lim="800000"/>
              <a:headEnd/>
              <a:tailEnd/>
            </a:ln>
          </p:spPr>
        </p:pic>
        <p:pic>
          <p:nvPicPr>
            <p:cNvPr id="78" name="Picture 77" descr="1 copy.png"/>
            <p:cNvPicPr>
              <a:picLocks noChangeAspect="1"/>
            </p:cNvPicPr>
            <p:nvPr/>
          </p:nvPicPr>
          <p:blipFill>
            <a:blip r:embed="rId10" cstate="print"/>
            <a:stretch>
              <a:fillRect/>
            </a:stretch>
          </p:blipFill>
          <p:spPr>
            <a:xfrm>
              <a:off x="1983025" y="2514600"/>
              <a:ext cx="912575" cy="914400"/>
            </a:xfrm>
            <a:prstGeom prst="rect">
              <a:avLst/>
            </a:prstGeom>
          </p:spPr>
        </p:pic>
        <p:pic>
          <p:nvPicPr>
            <p:cNvPr id="76" name="Picture 75" descr="New Database.png"/>
            <p:cNvPicPr>
              <a:picLocks noChangeAspect="1"/>
            </p:cNvPicPr>
            <p:nvPr/>
          </p:nvPicPr>
          <p:blipFill>
            <a:blip r:embed="rId11"/>
            <a:stretch>
              <a:fillRect/>
            </a:stretch>
          </p:blipFill>
          <p:spPr>
            <a:xfrm>
              <a:off x="1752600" y="3048000"/>
              <a:ext cx="838200" cy="838200"/>
            </a:xfrm>
            <a:prstGeom prst="rect">
              <a:avLst/>
            </a:prstGeom>
          </p:spPr>
        </p:pic>
      </p:grpSp>
      <p:pic>
        <p:nvPicPr>
          <p:cNvPr id="91" name="Picture 90" descr="Zoom Out.png"/>
          <p:cNvPicPr>
            <a:picLocks noChangeAspect="1"/>
          </p:cNvPicPr>
          <p:nvPr/>
        </p:nvPicPr>
        <p:blipFill>
          <a:blip r:embed="rId12"/>
          <a:stretch>
            <a:fillRect/>
          </a:stretch>
        </p:blipFill>
        <p:spPr>
          <a:xfrm rot="16966524">
            <a:off x="1857711" y="2563374"/>
            <a:ext cx="2048876" cy="2048876"/>
          </a:xfrm>
          <a:prstGeom prst="rect">
            <a:avLst/>
          </a:prstGeom>
        </p:spPr>
      </p:pic>
      <p:grpSp>
        <p:nvGrpSpPr>
          <p:cNvPr id="6" name="Group 99"/>
          <p:cNvGrpSpPr/>
          <p:nvPr/>
        </p:nvGrpSpPr>
        <p:grpSpPr>
          <a:xfrm>
            <a:off x="1418236" y="1038423"/>
            <a:ext cx="1629764" cy="1213566"/>
            <a:chOff x="1113436" y="889000"/>
            <a:chExt cx="1629764" cy="1213566"/>
          </a:xfrm>
        </p:grpSpPr>
        <p:grpSp>
          <p:nvGrpSpPr>
            <p:cNvPr id="7" name="Group 121"/>
            <p:cNvGrpSpPr/>
            <p:nvPr/>
          </p:nvGrpSpPr>
          <p:grpSpPr>
            <a:xfrm>
              <a:off x="1600200" y="889000"/>
              <a:ext cx="1066800" cy="711200"/>
              <a:chOff x="3657600" y="1905000"/>
              <a:chExt cx="1371600" cy="914400"/>
            </a:xfrm>
          </p:grpSpPr>
          <p:pic>
            <p:nvPicPr>
              <p:cNvPr id="123" name="Picture 122" descr="User.png"/>
              <p:cNvPicPr>
                <a:picLocks noChangeAspect="1"/>
              </p:cNvPicPr>
              <p:nvPr/>
            </p:nvPicPr>
            <p:blipFill>
              <a:blip r:embed="rId13"/>
              <a:stretch>
                <a:fillRect/>
              </a:stretch>
            </p:blipFill>
            <p:spPr>
              <a:xfrm>
                <a:off x="4191000" y="1905000"/>
                <a:ext cx="838200" cy="838200"/>
              </a:xfrm>
              <a:prstGeom prst="rect">
                <a:avLst/>
              </a:prstGeom>
            </p:spPr>
          </p:pic>
          <p:pic>
            <p:nvPicPr>
              <p:cNvPr id="124" name="Picture 123" descr="User 3.png"/>
              <p:cNvPicPr>
                <a:picLocks noChangeAspect="1"/>
              </p:cNvPicPr>
              <p:nvPr/>
            </p:nvPicPr>
            <p:blipFill>
              <a:blip r:embed="rId14"/>
              <a:stretch>
                <a:fillRect/>
              </a:stretch>
            </p:blipFill>
            <p:spPr>
              <a:xfrm>
                <a:off x="3657600" y="1981200"/>
                <a:ext cx="838200" cy="838200"/>
              </a:xfrm>
              <a:prstGeom prst="rect">
                <a:avLst/>
              </a:prstGeom>
            </p:spPr>
          </p:pic>
        </p:grpSp>
        <p:pic>
          <p:nvPicPr>
            <p:cNvPr id="120" name="Picture 119" descr="Document 2.png"/>
            <p:cNvPicPr>
              <a:picLocks noChangeAspect="1"/>
            </p:cNvPicPr>
            <p:nvPr/>
          </p:nvPicPr>
          <p:blipFill>
            <a:blip r:embed="rId15"/>
            <a:stretch>
              <a:fillRect/>
            </a:stretch>
          </p:blipFill>
          <p:spPr>
            <a:xfrm rot="5400000">
              <a:off x="1844317" y="1203683"/>
              <a:ext cx="578566" cy="1219200"/>
            </a:xfrm>
            <a:prstGeom prst="rect">
              <a:avLst/>
            </a:prstGeom>
          </p:spPr>
        </p:pic>
        <p:pic>
          <p:nvPicPr>
            <p:cNvPr id="95" name="Picture 94" descr="portable.png"/>
            <p:cNvPicPr>
              <a:picLocks noChangeAspect="1"/>
            </p:cNvPicPr>
            <p:nvPr/>
          </p:nvPicPr>
          <p:blipFill>
            <a:blip r:embed="rId16" cstate="print"/>
            <a:stretch>
              <a:fillRect/>
            </a:stretch>
          </p:blipFill>
          <p:spPr>
            <a:xfrm rot="20589530">
              <a:off x="1113436" y="1265836"/>
              <a:ext cx="772433" cy="772433"/>
            </a:xfrm>
            <a:prstGeom prst="rect">
              <a:avLst/>
            </a:prstGeom>
          </p:spPr>
        </p:pic>
      </p:grpSp>
      <p:sp>
        <p:nvSpPr>
          <p:cNvPr id="121" name="TextBox 120"/>
          <p:cNvSpPr txBox="1"/>
          <p:nvPr/>
        </p:nvSpPr>
        <p:spPr>
          <a:xfrm>
            <a:off x="1828800" y="1745158"/>
            <a:ext cx="1371600" cy="276999"/>
          </a:xfrm>
          <a:prstGeom prst="rect">
            <a:avLst/>
          </a:prstGeom>
          <a:noFill/>
        </p:spPr>
        <p:txBody>
          <a:bodyPr wrap="square" rtlCol="0">
            <a:spAutoFit/>
          </a:bodyPr>
          <a:lstStyle/>
          <a:p>
            <a:pPr algn="ctr"/>
            <a:r>
              <a:rPr lang="en-US" sz="1200" b="1" dirty="0" err="1" smtClean="0">
                <a:solidFill>
                  <a:schemeClr val="bg2">
                    <a:lumMod val="95000"/>
                    <a:lumOff val="5000"/>
                  </a:schemeClr>
                </a:solidFill>
              </a:rPr>
              <a:t>Användare</a:t>
            </a:r>
            <a:endParaRPr lang="en-US" sz="1200" b="1" dirty="0">
              <a:solidFill>
                <a:schemeClr val="bg2">
                  <a:lumMod val="95000"/>
                  <a:lumOff val="5000"/>
                </a:schemeClr>
              </a:solidFill>
            </a:endParaRPr>
          </a:p>
        </p:txBody>
      </p:sp>
      <p:grpSp>
        <p:nvGrpSpPr>
          <p:cNvPr id="8" name="Group 56"/>
          <p:cNvGrpSpPr/>
          <p:nvPr/>
        </p:nvGrpSpPr>
        <p:grpSpPr>
          <a:xfrm>
            <a:off x="1143000" y="5562600"/>
            <a:ext cx="1038532" cy="773441"/>
            <a:chOff x="304800" y="4572000"/>
            <a:chExt cx="1447800" cy="1078241"/>
          </a:xfrm>
        </p:grpSpPr>
        <p:pic>
          <p:nvPicPr>
            <p:cNvPr id="58" name="Picture 57" descr="Globe Connected.png"/>
            <p:cNvPicPr>
              <a:picLocks noChangeAspect="1"/>
            </p:cNvPicPr>
            <p:nvPr/>
          </p:nvPicPr>
          <p:blipFill>
            <a:blip r:embed="rId17" cstate="print"/>
            <a:stretch>
              <a:fillRect/>
            </a:stretch>
          </p:blipFill>
          <p:spPr>
            <a:xfrm>
              <a:off x="304800" y="4572000"/>
              <a:ext cx="914400" cy="914400"/>
            </a:xfrm>
            <a:prstGeom prst="rect">
              <a:avLst/>
            </a:prstGeom>
          </p:spPr>
        </p:pic>
        <p:pic>
          <p:nvPicPr>
            <p:cNvPr id="59" name="Picture 58" descr="File Documents Refresh.png"/>
            <p:cNvPicPr>
              <a:picLocks noChangeAspect="1"/>
            </p:cNvPicPr>
            <p:nvPr/>
          </p:nvPicPr>
          <p:blipFill>
            <a:blip r:embed="rId18"/>
            <a:stretch>
              <a:fillRect/>
            </a:stretch>
          </p:blipFill>
          <p:spPr>
            <a:xfrm>
              <a:off x="804672" y="4702313"/>
              <a:ext cx="947928" cy="947928"/>
            </a:xfrm>
            <a:prstGeom prst="rect">
              <a:avLst/>
            </a:prstGeom>
          </p:spPr>
        </p:pic>
      </p:grpSp>
      <p:grpSp>
        <p:nvGrpSpPr>
          <p:cNvPr id="9" name="Group 59"/>
          <p:cNvGrpSpPr/>
          <p:nvPr/>
        </p:nvGrpSpPr>
        <p:grpSpPr>
          <a:xfrm>
            <a:off x="4427220" y="3660577"/>
            <a:ext cx="838200" cy="785813"/>
            <a:chOff x="7239000" y="1447800"/>
            <a:chExt cx="1219200" cy="1143000"/>
          </a:xfrm>
        </p:grpSpPr>
        <p:pic>
          <p:nvPicPr>
            <p:cNvPr id="61" name="Picture 60" descr="Globe Connected.png"/>
            <p:cNvPicPr>
              <a:picLocks noChangeAspect="1"/>
            </p:cNvPicPr>
            <p:nvPr/>
          </p:nvPicPr>
          <p:blipFill>
            <a:blip r:embed="rId19" cstate="print"/>
            <a:stretch>
              <a:fillRect/>
            </a:stretch>
          </p:blipFill>
          <p:spPr>
            <a:xfrm>
              <a:off x="7239000" y="1447800"/>
              <a:ext cx="914400" cy="914400"/>
            </a:xfrm>
            <a:prstGeom prst="rect">
              <a:avLst/>
            </a:prstGeom>
          </p:spPr>
        </p:pic>
        <p:pic>
          <p:nvPicPr>
            <p:cNvPr id="62" name="Picture 61" descr="Mail New.png"/>
            <p:cNvPicPr>
              <a:picLocks noChangeAspect="1"/>
            </p:cNvPicPr>
            <p:nvPr/>
          </p:nvPicPr>
          <p:blipFill>
            <a:blip r:embed="rId20"/>
            <a:stretch>
              <a:fillRect/>
            </a:stretch>
          </p:blipFill>
          <p:spPr>
            <a:xfrm>
              <a:off x="7543800" y="1676400"/>
              <a:ext cx="914400" cy="914400"/>
            </a:xfrm>
            <a:prstGeom prst="rect">
              <a:avLst/>
            </a:prstGeom>
          </p:spPr>
        </p:pic>
      </p:grpSp>
      <p:grpSp>
        <p:nvGrpSpPr>
          <p:cNvPr id="10" name="Group 80"/>
          <p:cNvGrpSpPr/>
          <p:nvPr/>
        </p:nvGrpSpPr>
        <p:grpSpPr>
          <a:xfrm>
            <a:off x="6123961" y="290900"/>
            <a:ext cx="2716426" cy="3163644"/>
            <a:chOff x="6359525" y="1593850"/>
            <a:chExt cx="2555875" cy="4502150"/>
          </a:xfrm>
        </p:grpSpPr>
        <p:grpSp>
          <p:nvGrpSpPr>
            <p:cNvPr id="11" name="Group 74"/>
            <p:cNvGrpSpPr/>
            <p:nvPr/>
          </p:nvGrpSpPr>
          <p:grpSpPr>
            <a:xfrm>
              <a:off x="6359525" y="1593850"/>
              <a:ext cx="2555875" cy="4502150"/>
              <a:chOff x="6553200" y="914400"/>
              <a:chExt cx="2555875" cy="4502150"/>
            </a:xfrm>
          </p:grpSpPr>
          <p:grpSp>
            <p:nvGrpSpPr>
              <p:cNvPr id="12" name="Group 85"/>
              <p:cNvGrpSpPr>
                <a:grpSpLocks/>
              </p:cNvGrpSpPr>
              <p:nvPr/>
            </p:nvGrpSpPr>
            <p:grpSpPr bwMode="auto">
              <a:xfrm>
                <a:off x="6553200" y="914400"/>
                <a:ext cx="2555875" cy="4502150"/>
                <a:chOff x="5863" y="976"/>
                <a:chExt cx="2313" cy="2215"/>
              </a:xfrm>
            </p:grpSpPr>
            <p:grpSp>
              <p:nvGrpSpPr>
                <p:cNvPr id="13" name="Group 88"/>
                <p:cNvGrpSpPr>
                  <a:grpSpLocks/>
                </p:cNvGrpSpPr>
                <p:nvPr/>
              </p:nvGrpSpPr>
              <p:grpSpPr bwMode="auto">
                <a:xfrm>
                  <a:off x="5863" y="976"/>
                  <a:ext cx="2313" cy="2215"/>
                  <a:chOff x="5304290" y="1782592"/>
                  <a:chExt cx="3672965" cy="4394784"/>
                </a:xfrm>
              </p:grpSpPr>
              <p:pic>
                <p:nvPicPr>
                  <p:cNvPr id="69" name="Rectangle 28683"/>
                  <p:cNvPicPr>
                    <a:picLocks noChangeAspect="1" noChangeArrowheads="1"/>
                  </p:cNvPicPr>
                  <p:nvPr/>
                </p:nvPicPr>
                <p:blipFill>
                  <a:blip r:embed="rId21" cstate="print"/>
                  <a:srcRect/>
                  <a:stretch>
                    <a:fillRect/>
                  </a:stretch>
                </p:blipFill>
                <p:spPr bwMode="auto">
                  <a:xfrm>
                    <a:off x="5304290" y="1782592"/>
                    <a:ext cx="3672965" cy="4394784"/>
                  </a:xfrm>
                  <a:prstGeom prst="rect">
                    <a:avLst/>
                  </a:prstGeom>
                  <a:noFill/>
                  <a:ln w="9525">
                    <a:noFill/>
                    <a:miter lim="800000"/>
                    <a:headEnd/>
                    <a:tailEnd/>
                  </a:ln>
                </p:spPr>
              </p:pic>
              <p:sp>
                <p:nvSpPr>
                  <p:cNvPr id="70" name="TextBox 28684"/>
                  <p:cNvSpPr txBox="1">
                    <a:spLocks noChangeArrowheads="1"/>
                  </p:cNvSpPr>
                  <p:nvPr/>
                </p:nvSpPr>
                <p:spPr bwMode="auto">
                  <a:xfrm>
                    <a:off x="5312228" y="1792513"/>
                    <a:ext cx="3657601" cy="4379687"/>
                  </a:xfrm>
                  <a:prstGeom prst="rect">
                    <a:avLst/>
                  </a:prstGeom>
                  <a:noFill/>
                  <a:ln w="9525">
                    <a:noFill/>
                    <a:miter lim="800000"/>
                    <a:headEnd/>
                    <a:tailEnd/>
                  </a:ln>
                </p:spPr>
                <p:txBody>
                  <a:bodyPr anchor="ctr"/>
                  <a:lstStyle/>
                  <a:p>
                    <a:pPr algn="ctr"/>
                    <a:endParaRPr lang="en-US" sz="2000" dirty="0">
                      <a:solidFill>
                        <a:srgbClr val="000000"/>
                      </a:solidFill>
                      <a:effectLst/>
                      <a:latin typeface="Segoe UI" pitchFamily="34" charset="0"/>
                    </a:endParaRPr>
                  </a:p>
                </p:txBody>
              </p:sp>
            </p:grpSp>
            <p:pic>
              <p:nvPicPr>
                <p:cNvPr id="67" name="Rectangle 28681"/>
                <p:cNvPicPr>
                  <a:picLocks noChangeAspect="1" noChangeArrowheads="1"/>
                </p:cNvPicPr>
                <p:nvPr/>
              </p:nvPicPr>
              <p:blipFill>
                <a:blip r:embed="rId22" cstate="print"/>
                <a:srcRect/>
                <a:stretch>
                  <a:fillRect/>
                </a:stretch>
              </p:blipFill>
              <p:spPr bwMode="auto">
                <a:xfrm>
                  <a:off x="5928" y="1304"/>
                  <a:ext cx="2173" cy="1846"/>
                </a:xfrm>
                <a:prstGeom prst="rect">
                  <a:avLst/>
                </a:prstGeom>
                <a:noFill/>
                <a:ln w="9525">
                  <a:noFill/>
                  <a:miter lim="800000"/>
                  <a:headEnd/>
                  <a:tailEnd/>
                </a:ln>
              </p:spPr>
            </p:pic>
          </p:grpSp>
          <p:sp>
            <p:nvSpPr>
              <p:cNvPr id="71" name="Rectangle 30727"/>
              <p:cNvSpPr>
                <a:spLocks noChangeArrowheads="1"/>
              </p:cNvSpPr>
              <p:nvPr/>
            </p:nvSpPr>
            <p:spPr bwMode="auto">
              <a:xfrm>
                <a:off x="6728460" y="1021080"/>
                <a:ext cx="2209800" cy="502920"/>
              </a:xfrm>
              <a:prstGeom prst="rect">
                <a:avLst/>
              </a:prstGeom>
              <a:noFill/>
              <a:ln w="9525">
                <a:noFill/>
                <a:miter lim="800000"/>
                <a:headEnd/>
                <a:tailEnd/>
              </a:ln>
            </p:spPr>
            <p:txBody>
              <a:bodyPr anchor="ctr"/>
              <a:lstStyle/>
              <a:p>
                <a:pPr algn="ctr"/>
                <a:r>
                  <a:rPr lang="en-US" sz="1600" b="1" dirty="0" err="1" smtClean="0">
                    <a:solidFill>
                      <a:schemeClr val="bg2"/>
                    </a:solidFill>
                    <a:effectLst/>
                    <a:latin typeface="Segoe UI" pitchFamily="34" charset="0"/>
                  </a:rPr>
                  <a:t>Användarna</a:t>
                </a:r>
                <a:r>
                  <a:rPr lang="en-US" sz="1600" b="1" dirty="0" smtClean="0">
                    <a:solidFill>
                      <a:schemeClr val="bg2"/>
                    </a:solidFill>
                    <a:effectLst/>
                    <a:latin typeface="Segoe UI" pitchFamily="34" charset="0"/>
                  </a:rPr>
                  <a:t> </a:t>
                </a:r>
                <a:r>
                  <a:rPr lang="en-US" sz="1600" b="1" dirty="0" err="1" smtClean="0">
                    <a:solidFill>
                      <a:schemeClr val="bg2"/>
                    </a:solidFill>
                    <a:effectLst/>
                    <a:latin typeface="Segoe UI" pitchFamily="34" charset="0"/>
                  </a:rPr>
                  <a:t>vill</a:t>
                </a:r>
                <a:r>
                  <a:rPr lang="en-US" sz="1600" b="1" dirty="0" smtClean="0">
                    <a:solidFill>
                      <a:schemeClr val="bg2"/>
                    </a:solidFill>
                    <a:effectLst/>
                    <a:latin typeface="Segoe UI" pitchFamily="34" charset="0"/>
                  </a:rPr>
                  <a:t> ha:</a:t>
                </a:r>
                <a:endParaRPr lang="en-US" sz="1600" b="1" dirty="0">
                  <a:solidFill>
                    <a:schemeClr val="bg2"/>
                  </a:solidFill>
                  <a:effectLst/>
                  <a:latin typeface="Segoe UI" pitchFamily="34" charset="0"/>
                </a:endParaRPr>
              </a:p>
            </p:txBody>
          </p:sp>
          <p:sp>
            <p:nvSpPr>
              <p:cNvPr id="73" name="Rectangle 30726"/>
              <p:cNvSpPr>
                <a:spLocks noChangeArrowheads="1"/>
              </p:cNvSpPr>
              <p:nvPr/>
            </p:nvSpPr>
            <p:spPr bwMode="auto">
              <a:xfrm>
                <a:off x="6608787" y="1632532"/>
                <a:ext cx="2424088" cy="3631618"/>
              </a:xfrm>
              <a:prstGeom prst="rect">
                <a:avLst/>
              </a:prstGeom>
              <a:noFill/>
              <a:ln w="9525">
                <a:noFill/>
                <a:miter lim="800000"/>
                <a:headEnd/>
                <a:tailEnd/>
              </a:ln>
            </p:spPr>
            <p:txBody>
              <a:bodyPr/>
              <a:lstStyle/>
              <a:p>
                <a:pPr marL="228600" indent="-228600">
                  <a:lnSpc>
                    <a:spcPct val="90000"/>
                  </a:lnSpc>
                  <a:spcBef>
                    <a:spcPct val="30000"/>
                  </a:spcBef>
                  <a:buClr>
                    <a:schemeClr val="tx2"/>
                  </a:buClr>
                  <a:buSzPct val="85000"/>
                  <a:buFont typeface="Wingdings 2" pitchFamily="18" charset="2"/>
                  <a:buBlip>
                    <a:blip r:embed="rId23"/>
                  </a:buBlip>
                </a:pPr>
                <a:endParaRPr lang="en-US" sz="1600" dirty="0">
                  <a:solidFill>
                    <a:srgbClr val="000000"/>
                  </a:solidFill>
                  <a:effectLst/>
                </a:endParaRPr>
              </a:p>
            </p:txBody>
          </p:sp>
        </p:grpSp>
        <p:sp>
          <p:nvSpPr>
            <p:cNvPr id="63" name="Rectangle 30726"/>
            <p:cNvSpPr>
              <a:spLocks noChangeArrowheads="1"/>
            </p:cNvSpPr>
            <p:nvPr/>
          </p:nvSpPr>
          <p:spPr bwMode="auto">
            <a:xfrm>
              <a:off x="6477000" y="2311982"/>
              <a:ext cx="2424088" cy="3631618"/>
            </a:xfrm>
            <a:prstGeom prst="rect">
              <a:avLst/>
            </a:prstGeom>
            <a:noFill/>
            <a:ln w="9525">
              <a:noFill/>
              <a:miter lim="800000"/>
              <a:headEnd/>
              <a:tailEnd/>
            </a:ln>
          </p:spPr>
          <p:txBody>
            <a:bodyPr/>
            <a:lstStyle/>
            <a:p>
              <a:pPr marL="228600" indent="-228600">
                <a:lnSpc>
                  <a:spcPct val="90000"/>
                </a:lnSpc>
                <a:spcBef>
                  <a:spcPct val="30000"/>
                </a:spcBef>
                <a:buClr>
                  <a:schemeClr val="tx2"/>
                </a:buClr>
                <a:buSzPct val="85000"/>
                <a:buFont typeface="Wingdings 2" pitchFamily="18" charset="2"/>
                <a:buBlip>
                  <a:blip r:embed="rId23"/>
                </a:buBlip>
              </a:pPr>
              <a:endParaRPr lang="en-US" sz="1050" dirty="0" smtClean="0">
                <a:solidFill>
                  <a:schemeClr val="bg1"/>
                </a:solidFill>
                <a:cs typeface="Arial" pitchFamily="34" charset="0"/>
              </a:endParaRPr>
            </a:p>
            <a:p>
              <a:pPr marL="228600" lvl="1" indent="-228600">
                <a:lnSpc>
                  <a:spcPct val="90000"/>
                </a:lnSpc>
                <a:spcBef>
                  <a:spcPct val="30000"/>
                </a:spcBef>
                <a:buClr>
                  <a:schemeClr val="tx2"/>
                </a:buClr>
                <a:buSzPct val="85000"/>
                <a:buBlip>
                  <a:blip r:embed="rId23"/>
                </a:buBlip>
              </a:pPr>
              <a:r>
                <a:rPr lang="sv-SE" sz="1400" dirty="0" smtClean="0">
                  <a:solidFill>
                    <a:schemeClr val="bg1"/>
                  </a:solidFill>
                </a:rPr>
                <a:t>ETT - Enkelt, intuitivt och integrerat gränssnitt </a:t>
              </a:r>
            </a:p>
            <a:p>
              <a:pPr marL="228600" lvl="1" indent="-228600">
                <a:lnSpc>
                  <a:spcPct val="90000"/>
                </a:lnSpc>
                <a:spcBef>
                  <a:spcPct val="30000"/>
                </a:spcBef>
                <a:buClr>
                  <a:schemeClr val="tx2"/>
                </a:buClr>
                <a:buSzPct val="85000"/>
                <a:buBlip>
                  <a:blip r:embed="rId23"/>
                </a:buBlip>
              </a:pPr>
              <a:endParaRPr lang="sv-SE" sz="1400" dirty="0" smtClean="0">
                <a:solidFill>
                  <a:schemeClr val="bg1"/>
                </a:solidFill>
              </a:endParaRPr>
            </a:p>
            <a:p>
              <a:pPr marL="228600" lvl="1" indent="-228600">
                <a:lnSpc>
                  <a:spcPct val="90000"/>
                </a:lnSpc>
                <a:spcBef>
                  <a:spcPct val="30000"/>
                </a:spcBef>
                <a:buClr>
                  <a:schemeClr val="tx2"/>
                </a:buClr>
                <a:buSzPct val="85000"/>
                <a:buBlip>
                  <a:blip r:embed="rId23"/>
                </a:buBlip>
              </a:pPr>
              <a:r>
                <a:rPr lang="sv-SE" sz="1400" dirty="0" smtClean="0">
                  <a:solidFill>
                    <a:schemeClr val="bg1"/>
                  </a:solidFill>
                </a:rPr>
                <a:t>Tillgång till all relevant information och expertis inom företaget</a:t>
              </a:r>
            </a:p>
            <a:p>
              <a:pPr marL="228600" lvl="1" indent="-228600">
                <a:lnSpc>
                  <a:spcPct val="90000"/>
                </a:lnSpc>
                <a:spcBef>
                  <a:spcPct val="30000"/>
                </a:spcBef>
                <a:buClr>
                  <a:schemeClr val="tx2"/>
                </a:buClr>
                <a:buSzPct val="85000"/>
              </a:pPr>
              <a:endParaRPr lang="sv-SE" sz="1400" dirty="0" smtClean="0">
                <a:solidFill>
                  <a:schemeClr val="bg1"/>
                </a:solidFill>
              </a:endParaRPr>
            </a:p>
            <a:p>
              <a:pPr marL="228600" lvl="1" indent="-228600">
                <a:lnSpc>
                  <a:spcPct val="90000"/>
                </a:lnSpc>
                <a:spcBef>
                  <a:spcPct val="30000"/>
                </a:spcBef>
                <a:buClr>
                  <a:schemeClr val="tx2"/>
                </a:buClr>
                <a:buSzPct val="85000"/>
                <a:buBlip>
                  <a:blip r:embed="rId23"/>
                </a:buBlip>
              </a:pPr>
              <a:r>
                <a:rPr lang="sv-SE" sz="1400" dirty="0" smtClean="0">
                  <a:solidFill>
                    <a:schemeClr val="bg1"/>
                  </a:solidFill>
                </a:rPr>
                <a:t>Möjlighet att kunna samarbeta och agera på information</a:t>
              </a:r>
            </a:p>
            <a:p>
              <a:pPr marL="228600" lvl="1" indent="-228600">
                <a:lnSpc>
                  <a:spcPct val="90000"/>
                </a:lnSpc>
                <a:spcBef>
                  <a:spcPct val="30000"/>
                </a:spcBef>
                <a:buClr>
                  <a:schemeClr val="tx2"/>
                </a:buClr>
                <a:buSzPct val="85000"/>
              </a:pPr>
              <a:endParaRPr lang="sv-SE" sz="1400" dirty="0" smtClean="0">
                <a:solidFill>
                  <a:schemeClr val="bg1"/>
                </a:solidFill>
              </a:endParaRPr>
            </a:p>
          </p:txBody>
        </p:sp>
      </p:grpSp>
      <p:pic>
        <p:nvPicPr>
          <p:cNvPr id="68" name="Picture 67" descr="Laptop.png"/>
          <p:cNvPicPr>
            <a:picLocks noChangeAspect="1"/>
          </p:cNvPicPr>
          <p:nvPr/>
        </p:nvPicPr>
        <p:blipFill>
          <a:blip r:embed="rId24"/>
          <a:stretch>
            <a:fillRect/>
          </a:stretch>
        </p:blipFill>
        <p:spPr>
          <a:xfrm>
            <a:off x="4191000" y="2057400"/>
            <a:ext cx="1371600" cy="1371600"/>
          </a:xfrm>
          <a:prstGeom prst="rect">
            <a:avLst/>
          </a:prstGeom>
        </p:spPr>
      </p:pic>
      <p:sp>
        <p:nvSpPr>
          <p:cNvPr id="77" name="TextBox 76"/>
          <p:cNvSpPr txBox="1"/>
          <p:nvPr/>
        </p:nvSpPr>
        <p:spPr>
          <a:xfrm>
            <a:off x="4114800" y="3200400"/>
            <a:ext cx="1600200" cy="307777"/>
          </a:xfrm>
          <a:prstGeom prst="rect">
            <a:avLst/>
          </a:prstGeom>
          <a:noFill/>
        </p:spPr>
        <p:txBody>
          <a:bodyPr wrap="square" rtlCol="0">
            <a:spAutoFit/>
          </a:bodyPr>
          <a:lstStyle/>
          <a:p>
            <a:r>
              <a:rPr lang="en-US" sz="1400" b="1" dirty="0" smtClean="0">
                <a:ln w="18415" cmpd="sng">
                  <a:noFill/>
                  <a:prstDash val="solid"/>
                </a:ln>
                <a:solidFill>
                  <a:srgbClr val="FFFFFF"/>
                </a:solidFill>
                <a:effectLst>
                  <a:outerShdw blurRad="63500" dir="3600000" algn="tl" rotWithShape="0">
                    <a:srgbClr val="000000">
                      <a:alpha val="70000"/>
                    </a:srgbClr>
                  </a:outerShdw>
                </a:effectLst>
              </a:rPr>
              <a:t>Desktop </a:t>
            </a:r>
            <a:r>
              <a:rPr lang="en-US" sz="1400" b="1" dirty="0" err="1" smtClean="0">
                <a:ln w="18415" cmpd="sng">
                  <a:noFill/>
                  <a:prstDash val="solid"/>
                </a:ln>
                <a:solidFill>
                  <a:srgbClr val="FFFFFF"/>
                </a:solidFill>
                <a:effectLst>
                  <a:outerShdw blurRad="63500" dir="3600000" algn="tl" rotWithShape="0">
                    <a:srgbClr val="000000">
                      <a:alpha val="70000"/>
                    </a:srgbClr>
                  </a:outerShdw>
                </a:effectLst>
              </a:rPr>
              <a:t>Sök</a:t>
            </a:r>
            <a:endParaRPr lang="en-US" sz="1400" b="1" dirty="0">
              <a:ln w="18415" cmpd="sng">
                <a:noFill/>
                <a:prstDash val="solid"/>
              </a:ln>
              <a:solidFill>
                <a:srgbClr val="FFFFFF"/>
              </a:solidFill>
              <a:effectLst>
                <a:outerShdw blurRad="63500" dir="3600000" algn="tl" rotWithShape="0">
                  <a:srgbClr val="000000">
                    <a:alpha val="70000"/>
                  </a:srgbClr>
                </a:outerShdw>
              </a:effectLst>
            </a:endParaRPr>
          </a:p>
        </p:txBody>
      </p:sp>
      <p:sp>
        <p:nvSpPr>
          <p:cNvPr id="80" name="Straight Connector 13328"/>
          <p:cNvSpPr>
            <a:spLocks noChangeShapeType="1"/>
          </p:cNvSpPr>
          <p:nvPr/>
        </p:nvSpPr>
        <p:spPr bwMode="gray">
          <a:xfrm flipH="1">
            <a:off x="3505200" y="2895600"/>
            <a:ext cx="762000" cy="152399"/>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wrap="square">
            <a:spAutoFit/>
          </a:bodyPr>
          <a:lstStyle/>
          <a:p>
            <a:pPr>
              <a:defRPr/>
            </a:pPr>
            <a:endParaRPr lang="en-US" dirty="0"/>
          </a:p>
        </p:txBody>
      </p:sp>
      <p:sp>
        <p:nvSpPr>
          <p:cNvPr id="88" name="Title 1"/>
          <p:cNvSpPr>
            <a:spLocks noGrp="1"/>
          </p:cNvSpPr>
          <p:nvPr>
            <p:ph type="title"/>
          </p:nvPr>
        </p:nvSpPr>
        <p:spPr>
          <a:xfrm>
            <a:off x="353962" y="200895"/>
            <a:ext cx="8229600" cy="830997"/>
          </a:xfrm>
        </p:spPr>
        <p:txBody>
          <a:bodyPr>
            <a:normAutofit/>
          </a:bodyPr>
          <a:lstStyle/>
          <a:p>
            <a:r>
              <a:rPr lang="en-US" sz="4000" dirty="0" err="1" smtClean="0"/>
              <a:t>Önskad</a:t>
            </a:r>
            <a:r>
              <a:rPr lang="en-US" sz="4000" dirty="0" smtClean="0"/>
              <a:t> </a:t>
            </a:r>
            <a:r>
              <a:rPr lang="en-US" sz="4000" dirty="0" err="1" smtClean="0"/>
              <a:t>sökupplevelse</a:t>
            </a:r>
            <a:endParaRPr lang="en-US" sz="2000" dirty="0" smtClean="0">
              <a:solidFill>
                <a:srgbClr val="FFE299"/>
              </a:solidFill>
            </a:endParaRPr>
          </a:p>
        </p:txBody>
      </p:sp>
      <p:sp>
        <p:nvSpPr>
          <p:cNvPr id="89" name="Text Box 9"/>
          <p:cNvSpPr txBox="1">
            <a:spLocks noChangeArrowheads="1"/>
          </p:cNvSpPr>
          <p:nvPr/>
        </p:nvSpPr>
        <p:spPr bwMode="auto">
          <a:xfrm>
            <a:off x="4650017" y="4724023"/>
            <a:ext cx="5410200" cy="369332"/>
          </a:xfrm>
          <a:prstGeom prst="rect">
            <a:avLst/>
          </a:prstGeom>
          <a:noFill/>
          <a:ln w="9525">
            <a:noFill/>
            <a:miter lim="800000"/>
            <a:headEnd/>
            <a:tailEnd/>
          </a:ln>
          <a:effectLst/>
        </p:spPr>
        <p:txBody>
          <a:bodyPr wrap="square">
            <a:spAutoFit/>
          </a:bodyPr>
          <a:lstStyle/>
          <a:p>
            <a:pPr algn="ctr">
              <a:lnSpc>
                <a:spcPct val="90000"/>
              </a:lnSpc>
              <a:spcBef>
                <a:spcPct val="30000"/>
              </a:spcBef>
              <a:defRPr/>
            </a:pPr>
            <a:endParaRPr lang="en-US" sz="2000" b="1" dirty="0">
              <a:solidFill>
                <a:schemeClr val="accent1"/>
              </a:solidFill>
              <a:effectLst>
                <a:outerShdw blurRad="38100" dist="38100" dir="2700000" algn="tl">
                  <a:srgbClr val="000000"/>
                </a:outerShdw>
              </a:effectLst>
            </a:endParaRPr>
          </a:p>
        </p:txBody>
      </p:sp>
      <p:grpSp>
        <p:nvGrpSpPr>
          <p:cNvPr id="60" name="Group 80"/>
          <p:cNvGrpSpPr/>
          <p:nvPr/>
        </p:nvGrpSpPr>
        <p:grpSpPr>
          <a:xfrm>
            <a:off x="6134472" y="3804715"/>
            <a:ext cx="2694218" cy="2517258"/>
            <a:chOff x="6359525" y="1593850"/>
            <a:chExt cx="2555875" cy="4502150"/>
          </a:xfrm>
        </p:grpSpPr>
        <p:grpSp>
          <p:nvGrpSpPr>
            <p:cNvPr id="64" name="Group 74"/>
            <p:cNvGrpSpPr/>
            <p:nvPr/>
          </p:nvGrpSpPr>
          <p:grpSpPr>
            <a:xfrm>
              <a:off x="6359525" y="1593850"/>
              <a:ext cx="2555875" cy="4502150"/>
              <a:chOff x="6553200" y="914400"/>
              <a:chExt cx="2555875" cy="4502150"/>
            </a:xfrm>
          </p:grpSpPr>
          <p:grpSp>
            <p:nvGrpSpPr>
              <p:cNvPr id="66" name="Group 85"/>
              <p:cNvGrpSpPr>
                <a:grpSpLocks/>
              </p:cNvGrpSpPr>
              <p:nvPr/>
            </p:nvGrpSpPr>
            <p:grpSpPr bwMode="auto">
              <a:xfrm>
                <a:off x="6553200" y="914400"/>
                <a:ext cx="2555875" cy="4502150"/>
                <a:chOff x="5863" y="976"/>
                <a:chExt cx="2313" cy="2215"/>
              </a:xfrm>
            </p:grpSpPr>
            <p:grpSp>
              <p:nvGrpSpPr>
                <p:cNvPr id="82" name="Group 88"/>
                <p:cNvGrpSpPr>
                  <a:grpSpLocks/>
                </p:cNvGrpSpPr>
                <p:nvPr/>
              </p:nvGrpSpPr>
              <p:grpSpPr bwMode="auto">
                <a:xfrm>
                  <a:off x="5863" y="976"/>
                  <a:ext cx="2313" cy="2215"/>
                  <a:chOff x="5304290" y="1782592"/>
                  <a:chExt cx="3672965" cy="4394784"/>
                </a:xfrm>
              </p:grpSpPr>
              <p:pic>
                <p:nvPicPr>
                  <p:cNvPr id="84" name="Rectangle 28683"/>
                  <p:cNvPicPr>
                    <a:picLocks noChangeAspect="1" noChangeArrowheads="1"/>
                  </p:cNvPicPr>
                  <p:nvPr/>
                </p:nvPicPr>
                <p:blipFill>
                  <a:blip r:embed="rId21" cstate="print"/>
                  <a:srcRect/>
                  <a:stretch>
                    <a:fillRect/>
                  </a:stretch>
                </p:blipFill>
                <p:spPr bwMode="auto">
                  <a:xfrm>
                    <a:off x="5304290" y="1782592"/>
                    <a:ext cx="3672965" cy="4394784"/>
                  </a:xfrm>
                  <a:prstGeom prst="rect">
                    <a:avLst/>
                  </a:prstGeom>
                  <a:noFill/>
                  <a:ln w="9525">
                    <a:noFill/>
                    <a:miter lim="800000"/>
                    <a:headEnd/>
                    <a:tailEnd/>
                  </a:ln>
                </p:spPr>
              </p:pic>
              <p:sp>
                <p:nvSpPr>
                  <p:cNvPr id="85" name="TextBox 28684"/>
                  <p:cNvSpPr txBox="1">
                    <a:spLocks noChangeArrowheads="1"/>
                  </p:cNvSpPr>
                  <p:nvPr/>
                </p:nvSpPr>
                <p:spPr bwMode="auto">
                  <a:xfrm>
                    <a:off x="5312228" y="1792513"/>
                    <a:ext cx="3657601" cy="4379687"/>
                  </a:xfrm>
                  <a:prstGeom prst="rect">
                    <a:avLst/>
                  </a:prstGeom>
                  <a:noFill/>
                  <a:ln w="9525">
                    <a:noFill/>
                    <a:miter lim="800000"/>
                    <a:headEnd/>
                    <a:tailEnd/>
                  </a:ln>
                </p:spPr>
                <p:txBody>
                  <a:bodyPr anchor="ctr"/>
                  <a:lstStyle/>
                  <a:p>
                    <a:pPr algn="ctr"/>
                    <a:endParaRPr lang="en-US" sz="2000" dirty="0">
                      <a:solidFill>
                        <a:srgbClr val="000000"/>
                      </a:solidFill>
                      <a:effectLst/>
                      <a:latin typeface="Segoe UI" pitchFamily="34" charset="0"/>
                    </a:endParaRPr>
                  </a:p>
                </p:txBody>
              </p:sp>
            </p:grpSp>
            <p:pic>
              <p:nvPicPr>
                <p:cNvPr id="83" name="Rectangle 28681"/>
                <p:cNvPicPr>
                  <a:picLocks noChangeAspect="1" noChangeArrowheads="1"/>
                </p:cNvPicPr>
                <p:nvPr/>
              </p:nvPicPr>
              <p:blipFill>
                <a:blip r:embed="rId22" cstate="print"/>
                <a:srcRect/>
                <a:stretch>
                  <a:fillRect/>
                </a:stretch>
              </p:blipFill>
              <p:spPr bwMode="auto">
                <a:xfrm>
                  <a:off x="5928" y="1304"/>
                  <a:ext cx="2173" cy="1846"/>
                </a:xfrm>
                <a:prstGeom prst="rect">
                  <a:avLst/>
                </a:prstGeom>
                <a:noFill/>
                <a:ln w="9525">
                  <a:noFill/>
                  <a:miter lim="800000"/>
                  <a:headEnd/>
                  <a:tailEnd/>
                </a:ln>
              </p:spPr>
            </p:pic>
          </p:grpSp>
          <p:sp>
            <p:nvSpPr>
              <p:cNvPr id="75" name="Rectangle 30727"/>
              <p:cNvSpPr>
                <a:spLocks noChangeArrowheads="1"/>
              </p:cNvSpPr>
              <p:nvPr/>
            </p:nvSpPr>
            <p:spPr bwMode="auto">
              <a:xfrm>
                <a:off x="6728460" y="1021080"/>
                <a:ext cx="2209800" cy="502920"/>
              </a:xfrm>
              <a:prstGeom prst="rect">
                <a:avLst/>
              </a:prstGeom>
              <a:noFill/>
              <a:ln w="9525">
                <a:noFill/>
                <a:miter lim="800000"/>
                <a:headEnd/>
                <a:tailEnd/>
              </a:ln>
            </p:spPr>
            <p:txBody>
              <a:bodyPr anchor="ctr"/>
              <a:lstStyle/>
              <a:p>
                <a:pPr algn="ctr"/>
                <a:r>
                  <a:rPr lang="en-US" sz="1600" b="1" dirty="0" smtClean="0">
                    <a:solidFill>
                      <a:schemeClr val="bg2"/>
                    </a:solidFill>
                    <a:effectLst/>
                    <a:latin typeface="Segoe UI" pitchFamily="34" charset="0"/>
                  </a:rPr>
                  <a:t>IT </a:t>
                </a:r>
                <a:r>
                  <a:rPr lang="en-US" sz="1600" b="1" dirty="0" err="1" smtClean="0">
                    <a:solidFill>
                      <a:schemeClr val="bg2"/>
                    </a:solidFill>
                    <a:effectLst/>
                    <a:latin typeface="Segoe UI" pitchFamily="34" charset="0"/>
                  </a:rPr>
                  <a:t>vill</a:t>
                </a:r>
                <a:r>
                  <a:rPr lang="en-US" sz="1600" b="1" dirty="0" smtClean="0">
                    <a:solidFill>
                      <a:schemeClr val="bg2"/>
                    </a:solidFill>
                    <a:effectLst/>
                    <a:latin typeface="Segoe UI" pitchFamily="34" charset="0"/>
                  </a:rPr>
                  <a:t> ha:</a:t>
                </a:r>
                <a:endParaRPr lang="en-US" sz="1600" b="1" dirty="0">
                  <a:solidFill>
                    <a:schemeClr val="bg2"/>
                  </a:solidFill>
                  <a:effectLst/>
                  <a:latin typeface="Segoe UI" pitchFamily="34" charset="0"/>
                </a:endParaRPr>
              </a:p>
            </p:txBody>
          </p:sp>
          <p:sp>
            <p:nvSpPr>
              <p:cNvPr id="81" name="Rectangle 30726"/>
              <p:cNvSpPr>
                <a:spLocks noChangeArrowheads="1"/>
              </p:cNvSpPr>
              <p:nvPr/>
            </p:nvSpPr>
            <p:spPr bwMode="auto">
              <a:xfrm>
                <a:off x="6608787" y="1632532"/>
                <a:ext cx="2424088" cy="3631618"/>
              </a:xfrm>
              <a:prstGeom prst="rect">
                <a:avLst/>
              </a:prstGeom>
              <a:noFill/>
              <a:ln w="9525">
                <a:noFill/>
                <a:miter lim="800000"/>
                <a:headEnd/>
                <a:tailEnd/>
              </a:ln>
            </p:spPr>
            <p:txBody>
              <a:bodyPr/>
              <a:lstStyle/>
              <a:p>
                <a:pPr marL="228600" indent="-228600">
                  <a:lnSpc>
                    <a:spcPct val="90000"/>
                  </a:lnSpc>
                  <a:spcBef>
                    <a:spcPct val="30000"/>
                  </a:spcBef>
                  <a:buClr>
                    <a:schemeClr val="tx2"/>
                  </a:buClr>
                  <a:buSzPct val="85000"/>
                  <a:buFont typeface="Wingdings 2" pitchFamily="18" charset="2"/>
                  <a:buBlip>
                    <a:blip r:embed="rId23"/>
                  </a:buBlip>
                </a:pPr>
                <a:endParaRPr lang="en-US" sz="1600" dirty="0">
                  <a:solidFill>
                    <a:srgbClr val="000000"/>
                  </a:solidFill>
                  <a:effectLst/>
                </a:endParaRPr>
              </a:p>
            </p:txBody>
          </p:sp>
        </p:grpSp>
        <p:sp>
          <p:nvSpPr>
            <p:cNvPr id="65" name="Rectangle 30726"/>
            <p:cNvSpPr>
              <a:spLocks noChangeArrowheads="1"/>
            </p:cNvSpPr>
            <p:nvPr/>
          </p:nvSpPr>
          <p:spPr bwMode="auto">
            <a:xfrm>
              <a:off x="6477000" y="2311982"/>
              <a:ext cx="2424088" cy="3631618"/>
            </a:xfrm>
            <a:prstGeom prst="rect">
              <a:avLst/>
            </a:prstGeom>
            <a:noFill/>
            <a:ln w="9525">
              <a:noFill/>
              <a:miter lim="800000"/>
              <a:headEnd/>
              <a:tailEnd/>
            </a:ln>
          </p:spPr>
          <p:txBody>
            <a:bodyPr/>
            <a:lstStyle/>
            <a:p>
              <a:pPr marL="228600" indent="-228600">
                <a:lnSpc>
                  <a:spcPct val="90000"/>
                </a:lnSpc>
                <a:spcBef>
                  <a:spcPct val="30000"/>
                </a:spcBef>
                <a:buClr>
                  <a:schemeClr val="tx2"/>
                </a:buClr>
                <a:buSzPct val="85000"/>
                <a:buFont typeface="Wingdings 2" pitchFamily="18" charset="2"/>
                <a:buBlip>
                  <a:blip r:embed="rId23"/>
                </a:buBlip>
              </a:pPr>
              <a:endParaRPr lang="en-US" sz="1050" dirty="0" smtClean="0">
                <a:solidFill>
                  <a:schemeClr val="bg1"/>
                </a:solidFill>
                <a:cs typeface="Arial" pitchFamily="34" charset="0"/>
              </a:endParaRPr>
            </a:p>
            <a:p>
              <a:pPr marL="228600" lvl="1" indent="-228600">
                <a:lnSpc>
                  <a:spcPct val="90000"/>
                </a:lnSpc>
                <a:spcBef>
                  <a:spcPct val="30000"/>
                </a:spcBef>
                <a:buClr>
                  <a:schemeClr val="tx2"/>
                </a:buClr>
                <a:buSzPct val="85000"/>
                <a:buBlip>
                  <a:blip r:embed="rId23"/>
                </a:buBlip>
              </a:pPr>
              <a:r>
                <a:rPr lang="sv-SE" sz="1400" dirty="0" smtClean="0">
                  <a:solidFill>
                    <a:schemeClr val="bg1"/>
                  </a:solidFill>
                </a:rPr>
                <a:t>Frigör information/Kontroll</a:t>
              </a:r>
            </a:p>
            <a:p>
              <a:pPr marL="228600" lvl="1" indent="-228600">
                <a:lnSpc>
                  <a:spcPct val="90000"/>
                </a:lnSpc>
                <a:spcBef>
                  <a:spcPct val="30000"/>
                </a:spcBef>
                <a:buClr>
                  <a:schemeClr val="tx2"/>
                </a:buClr>
                <a:buSzPct val="85000"/>
                <a:buBlip>
                  <a:blip r:embed="rId23"/>
                </a:buBlip>
              </a:pPr>
              <a:endParaRPr lang="sv-SE" sz="1400" dirty="0" smtClean="0">
                <a:solidFill>
                  <a:schemeClr val="bg1"/>
                </a:solidFill>
              </a:endParaRPr>
            </a:p>
            <a:p>
              <a:pPr marL="228600" lvl="1" indent="-228600">
                <a:lnSpc>
                  <a:spcPct val="90000"/>
                </a:lnSpc>
                <a:spcBef>
                  <a:spcPct val="30000"/>
                </a:spcBef>
                <a:buClr>
                  <a:schemeClr val="tx2"/>
                </a:buClr>
                <a:buSzPct val="85000"/>
                <a:buBlip>
                  <a:blip r:embed="rId23"/>
                </a:buBlip>
              </a:pPr>
              <a:r>
                <a:rPr lang="sv-SE" sz="1400" dirty="0" smtClean="0">
                  <a:solidFill>
                    <a:schemeClr val="bg1"/>
                  </a:solidFill>
                </a:rPr>
                <a:t>Säker och enkel att underhålla</a:t>
              </a:r>
            </a:p>
            <a:p>
              <a:pPr marL="228600" lvl="1" indent="-228600">
                <a:lnSpc>
                  <a:spcPct val="90000"/>
                </a:lnSpc>
                <a:spcBef>
                  <a:spcPct val="30000"/>
                </a:spcBef>
                <a:buClr>
                  <a:schemeClr val="tx2"/>
                </a:buClr>
                <a:buSzPct val="85000"/>
              </a:pPr>
              <a:endParaRPr lang="sv-SE" sz="1400" dirty="0" smtClean="0">
                <a:solidFill>
                  <a:schemeClr val="bg1"/>
                </a:solidFill>
              </a:endParaRPr>
            </a:p>
            <a:p>
              <a:pPr marL="228600" lvl="1" indent="-228600">
                <a:lnSpc>
                  <a:spcPct val="90000"/>
                </a:lnSpc>
                <a:spcBef>
                  <a:spcPct val="30000"/>
                </a:spcBef>
                <a:buClr>
                  <a:schemeClr val="tx2"/>
                </a:buClr>
                <a:buSzPct val="85000"/>
                <a:buBlip>
                  <a:blip r:embed="rId23"/>
                </a:buBlip>
              </a:pPr>
              <a:r>
                <a:rPr lang="sv-SE" sz="1400" dirty="0" smtClean="0">
                  <a:solidFill>
                    <a:schemeClr val="bg1"/>
                  </a:solidFill>
                </a:rPr>
                <a:t>Skalbar lösning som går att växa med</a:t>
              </a:r>
            </a:p>
            <a:p>
              <a:pPr marL="228600" lvl="1" indent="-228600">
                <a:lnSpc>
                  <a:spcPct val="90000"/>
                </a:lnSpc>
                <a:spcBef>
                  <a:spcPct val="30000"/>
                </a:spcBef>
                <a:buClr>
                  <a:schemeClr val="tx2"/>
                </a:buClr>
                <a:buSzPct val="85000"/>
              </a:pPr>
              <a:endParaRPr lang="sv-SE" sz="1400" dirty="0" smtClean="0">
                <a:solidFill>
                  <a:schemeClr val="bg1"/>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21"/>
                                        </p:tgtEl>
                                        <p:attrNameLst>
                                          <p:attrName>style.visibility</p:attrName>
                                        </p:attrNameLst>
                                      </p:cBhvr>
                                      <p:to>
                                        <p:strVal val="visible"/>
                                      </p:to>
                                    </p:set>
                                    <p:anim calcmode="discrete" valueType="clr">
                                      <p:cBhvr override="childStyle">
                                        <p:cTn id="11" dur="80"/>
                                        <p:tgtEl>
                                          <p:spTgt spid="12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21"/>
                                        </p:tgtEl>
                                        <p:attrNameLst>
                                          <p:attrName>fillcolor</p:attrName>
                                        </p:attrNameLst>
                                      </p:cBhvr>
                                      <p:tavLst>
                                        <p:tav tm="0">
                                          <p:val>
                                            <p:clrVal>
                                              <a:schemeClr val="accent2"/>
                                            </p:clrVal>
                                          </p:val>
                                        </p:tav>
                                        <p:tav tm="50000">
                                          <p:val>
                                            <p:clrVal>
                                              <a:schemeClr val="hlink"/>
                                            </p:clrVal>
                                          </p:val>
                                        </p:tav>
                                      </p:tavLst>
                                    </p:anim>
                                    <p:set>
                                      <p:cBhvr>
                                        <p:cTn id="13" dur="80"/>
                                        <p:tgtEl>
                                          <p:spTgt spid="121"/>
                                        </p:tgtEl>
                                        <p:attrNameLst>
                                          <p:attrName>fill.type</p:attrName>
                                        </p:attrNameLst>
                                      </p:cBhvr>
                                      <p:to>
                                        <p:strVal val="solid"/>
                                      </p:to>
                                    </p:set>
                                  </p:childTnLst>
                                </p:cTn>
                              </p:par>
                            </p:childTnLst>
                          </p:cTn>
                        </p:par>
                        <p:par>
                          <p:cTn id="14" fill="hold">
                            <p:stCondLst>
                              <p:cond delay="1400"/>
                            </p:stCondLst>
                            <p:childTnLst>
                              <p:par>
                                <p:cTn id="15" presetID="22" presetClass="entr" presetSubtype="1" fill="hold" grpId="0" nodeType="after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wipe(up)">
                                      <p:cBhvr>
                                        <p:cTn id="17" dur="500"/>
                                        <p:tgtEl>
                                          <p:spTgt spid="125"/>
                                        </p:tgtEl>
                                      </p:cBhvr>
                                    </p:animEffect>
                                  </p:childTnLst>
                                </p:cTn>
                              </p:par>
                            </p:childTnLst>
                          </p:cTn>
                        </p:par>
                        <p:par>
                          <p:cTn id="18" fill="hold">
                            <p:stCondLst>
                              <p:cond delay="19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childTnLst>
                          </p:cTn>
                        </p:par>
                        <p:par>
                          <p:cTn id="22" fill="hold">
                            <p:stCondLst>
                              <p:cond delay="2900"/>
                            </p:stCondLst>
                            <p:childTnLst>
                              <p:par>
                                <p:cTn id="23" presetID="10"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childTnLst>
                                </p:cTn>
                              </p:par>
                              <p:par>
                                <p:cTn id="26" presetID="27" presetClass="entr" presetSubtype="0" fill="hold" grpId="0" nodeType="withEffect">
                                  <p:stCondLst>
                                    <p:cond delay="0"/>
                                  </p:stCondLst>
                                  <p:iterate type="lt">
                                    <p:tmPct val="50000"/>
                                  </p:iterate>
                                  <p:childTnLst>
                                    <p:set>
                                      <p:cBhvr>
                                        <p:cTn id="27" dur="1" fill="hold">
                                          <p:stCondLst>
                                            <p:cond delay="0"/>
                                          </p:stCondLst>
                                        </p:cTn>
                                        <p:tgtEl>
                                          <p:spTgt spid="74"/>
                                        </p:tgtEl>
                                        <p:attrNameLst>
                                          <p:attrName>style.visibility</p:attrName>
                                        </p:attrNameLst>
                                      </p:cBhvr>
                                      <p:to>
                                        <p:strVal val="visible"/>
                                      </p:to>
                                    </p:set>
                                    <p:anim calcmode="discrete" valueType="clr">
                                      <p:cBhvr override="childStyle">
                                        <p:cTn id="28" dur="80"/>
                                        <p:tgtEl>
                                          <p:spTgt spid="74"/>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4"/>
                                        </p:tgtEl>
                                        <p:attrNameLst>
                                          <p:attrName>fillcolor</p:attrName>
                                        </p:attrNameLst>
                                      </p:cBhvr>
                                      <p:tavLst>
                                        <p:tav tm="0">
                                          <p:val>
                                            <p:clrVal>
                                              <a:schemeClr val="accent2"/>
                                            </p:clrVal>
                                          </p:val>
                                        </p:tav>
                                        <p:tav tm="50000">
                                          <p:val>
                                            <p:clrVal>
                                              <a:schemeClr val="hlink"/>
                                            </p:clrVal>
                                          </p:val>
                                        </p:tav>
                                      </p:tavLst>
                                    </p:anim>
                                    <p:set>
                                      <p:cBhvr>
                                        <p:cTn id="30" dur="80"/>
                                        <p:tgtEl>
                                          <p:spTgt spid="74"/>
                                        </p:tgtEl>
                                        <p:attrNameLst>
                                          <p:attrName>fill.type</p:attrName>
                                        </p:attrNameLst>
                                      </p:cBhvr>
                                      <p:to>
                                        <p:strVal val="solid"/>
                                      </p:to>
                                    </p:set>
                                  </p:childTnLst>
                                </p:cTn>
                              </p:par>
                            </p:childTnLst>
                          </p:cTn>
                        </p:par>
                        <p:par>
                          <p:cTn id="31" fill="hold">
                            <p:stCondLst>
                              <p:cond delay="3900"/>
                            </p:stCondLst>
                            <p:childTnLst>
                              <p:par>
                                <p:cTn id="32" presetID="22" presetClass="entr" presetSubtype="4" fill="hold" grpId="0" nodeType="after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wipe(down)">
                                      <p:cBhvr>
                                        <p:cTn id="34" dur="500"/>
                                        <p:tgtEl>
                                          <p:spTgt spid="92"/>
                                        </p:tgtEl>
                                      </p:cBhvr>
                                    </p:animEffect>
                                  </p:childTnLst>
                                </p:cTn>
                              </p:par>
                            </p:childTnLst>
                          </p:cTn>
                        </p:par>
                        <p:par>
                          <p:cTn id="35" fill="hold">
                            <p:stCondLst>
                              <p:cond delay="4400"/>
                            </p:stCondLst>
                            <p:childTnLst>
                              <p:par>
                                <p:cTn id="36" presetID="10"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childTnLst>
                                </p:cTn>
                              </p:par>
                              <p:par>
                                <p:cTn id="39" presetID="27" presetClass="entr" presetSubtype="0" fill="hold" grpId="0" nodeType="withEffect">
                                  <p:stCondLst>
                                    <p:cond delay="0"/>
                                  </p:stCondLst>
                                  <p:iterate type="lt">
                                    <p:tmPct val="50000"/>
                                  </p:iterate>
                                  <p:childTnLst>
                                    <p:set>
                                      <p:cBhvr>
                                        <p:cTn id="40" dur="1" fill="hold">
                                          <p:stCondLst>
                                            <p:cond delay="0"/>
                                          </p:stCondLst>
                                        </p:cTn>
                                        <p:tgtEl>
                                          <p:spTgt spid="129"/>
                                        </p:tgtEl>
                                        <p:attrNameLst>
                                          <p:attrName>style.visibility</p:attrName>
                                        </p:attrNameLst>
                                      </p:cBhvr>
                                      <p:to>
                                        <p:strVal val="visible"/>
                                      </p:to>
                                    </p:set>
                                    <p:anim calcmode="discrete" valueType="clr">
                                      <p:cBhvr override="childStyle">
                                        <p:cTn id="41" dur="80"/>
                                        <p:tgtEl>
                                          <p:spTgt spid="129"/>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29"/>
                                        </p:tgtEl>
                                        <p:attrNameLst>
                                          <p:attrName>fillcolor</p:attrName>
                                        </p:attrNameLst>
                                      </p:cBhvr>
                                      <p:tavLst>
                                        <p:tav tm="0">
                                          <p:val>
                                            <p:clrVal>
                                              <a:schemeClr val="accent2"/>
                                            </p:clrVal>
                                          </p:val>
                                        </p:tav>
                                        <p:tav tm="50000">
                                          <p:val>
                                            <p:clrVal>
                                              <a:schemeClr val="hlink"/>
                                            </p:clrVal>
                                          </p:val>
                                        </p:tav>
                                      </p:tavLst>
                                    </p:anim>
                                    <p:set>
                                      <p:cBhvr>
                                        <p:cTn id="43" dur="80"/>
                                        <p:tgtEl>
                                          <p:spTgt spid="129"/>
                                        </p:tgtEl>
                                        <p:attrNameLst>
                                          <p:attrName>fill.type</p:attrName>
                                        </p:attrNameLst>
                                      </p:cBhvr>
                                      <p:to>
                                        <p:strVal val="solid"/>
                                      </p:to>
                                    </p:set>
                                  </p:childTnLst>
                                </p:cTn>
                              </p:par>
                              <p:par>
                                <p:cTn id="44" presetID="22" presetClass="entr" presetSubtype="4" fill="hold" grpId="0" nodeType="withEffect">
                                  <p:stCondLst>
                                    <p:cond delay="0"/>
                                  </p:stCondLst>
                                  <p:childTnLst>
                                    <p:set>
                                      <p:cBhvr>
                                        <p:cTn id="45" dur="1" fill="hold">
                                          <p:stCondLst>
                                            <p:cond delay="0"/>
                                          </p:stCondLst>
                                        </p:cTn>
                                        <p:tgtEl>
                                          <p:spTgt spid="130"/>
                                        </p:tgtEl>
                                        <p:attrNameLst>
                                          <p:attrName>style.visibility</p:attrName>
                                        </p:attrNameLst>
                                      </p:cBhvr>
                                      <p:to>
                                        <p:strVal val="visible"/>
                                      </p:to>
                                    </p:set>
                                    <p:animEffect transition="in" filter="wipe(down)">
                                      <p:cBhvr>
                                        <p:cTn id="46" dur="500"/>
                                        <p:tgtEl>
                                          <p:spTgt spid="130"/>
                                        </p:tgtEl>
                                      </p:cBhvr>
                                    </p:animEffect>
                                  </p:childTnLst>
                                </p:cTn>
                              </p:par>
                            </p:childTnLst>
                          </p:cTn>
                        </p:par>
                        <p:par>
                          <p:cTn id="47" fill="hold">
                            <p:stCondLst>
                              <p:cond delay="5560"/>
                            </p:stCondLst>
                            <p:childTnLst>
                              <p:par>
                                <p:cTn id="48" presetID="10"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27" presetClass="entr" presetSubtype="0" fill="hold" grpId="0" nodeType="withEffect">
                                  <p:stCondLst>
                                    <p:cond delay="0"/>
                                  </p:stCondLst>
                                  <p:iterate type="lt">
                                    <p:tmPct val="50000"/>
                                  </p:iterate>
                                  <p:childTnLst>
                                    <p:set>
                                      <p:cBhvr>
                                        <p:cTn id="52" dur="1" fill="hold">
                                          <p:stCondLst>
                                            <p:cond delay="0"/>
                                          </p:stCondLst>
                                        </p:cTn>
                                        <p:tgtEl>
                                          <p:spTgt spid="134"/>
                                        </p:tgtEl>
                                        <p:attrNameLst>
                                          <p:attrName>style.visibility</p:attrName>
                                        </p:attrNameLst>
                                      </p:cBhvr>
                                      <p:to>
                                        <p:strVal val="visible"/>
                                      </p:to>
                                    </p:set>
                                    <p:anim calcmode="discrete" valueType="clr">
                                      <p:cBhvr override="childStyle">
                                        <p:cTn id="53" dur="80"/>
                                        <p:tgtEl>
                                          <p:spTgt spid="134"/>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34"/>
                                        </p:tgtEl>
                                        <p:attrNameLst>
                                          <p:attrName>fillcolor</p:attrName>
                                        </p:attrNameLst>
                                      </p:cBhvr>
                                      <p:tavLst>
                                        <p:tav tm="0">
                                          <p:val>
                                            <p:clrVal>
                                              <a:schemeClr val="accent2"/>
                                            </p:clrVal>
                                          </p:val>
                                        </p:tav>
                                        <p:tav tm="50000">
                                          <p:val>
                                            <p:clrVal>
                                              <a:schemeClr val="hlink"/>
                                            </p:clrVal>
                                          </p:val>
                                        </p:tav>
                                      </p:tavLst>
                                    </p:anim>
                                    <p:set>
                                      <p:cBhvr>
                                        <p:cTn id="55" dur="80"/>
                                        <p:tgtEl>
                                          <p:spTgt spid="134"/>
                                        </p:tgtEl>
                                        <p:attrNameLst>
                                          <p:attrName>fill.type</p:attrName>
                                        </p:attrNameLst>
                                      </p:cBhvr>
                                      <p:to>
                                        <p:strVal val="solid"/>
                                      </p:to>
                                    </p:set>
                                  </p:childTnLst>
                                </p:cTn>
                              </p:par>
                              <p:par>
                                <p:cTn id="56" presetID="22" presetClass="entr" presetSubtype="4" fill="hold" grpId="0" nodeType="withEffect">
                                  <p:stCondLst>
                                    <p:cond delay="0"/>
                                  </p:stCondLst>
                                  <p:childTnLst>
                                    <p:set>
                                      <p:cBhvr>
                                        <p:cTn id="57" dur="1" fill="hold">
                                          <p:stCondLst>
                                            <p:cond delay="0"/>
                                          </p:stCondLst>
                                        </p:cTn>
                                        <p:tgtEl>
                                          <p:spTgt spid="135"/>
                                        </p:tgtEl>
                                        <p:attrNameLst>
                                          <p:attrName>style.visibility</p:attrName>
                                        </p:attrNameLst>
                                      </p:cBhvr>
                                      <p:to>
                                        <p:strVal val="visible"/>
                                      </p:to>
                                    </p:set>
                                    <p:animEffect transition="in" filter="wipe(down)">
                                      <p:cBhvr>
                                        <p:cTn id="58" dur="500"/>
                                        <p:tgtEl>
                                          <p:spTgt spid="135"/>
                                        </p:tgtEl>
                                      </p:cBhvr>
                                    </p:animEffect>
                                  </p:childTnLst>
                                </p:cTn>
                              </p:par>
                            </p:childTnLst>
                          </p:cTn>
                        </p:par>
                        <p:par>
                          <p:cTn id="59" fill="hold">
                            <p:stCondLst>
                              <p:cond delay="6360"/>
                            </p:stCondLst>
                            <p:childTnLst>
                              <p:par>
                                <p:cTn id="60" presetID="10" presetClass="entr" presetSubtype="0"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childTnLst>
                                </p:cTn>
                              </p:par>
                              <p:par>
                                <p:cTn id="63" presetID="27" presetClass="entr" presetSubtype="0" fill="hold" grpId="0" nodeType="withEffect">
                                  <p:stCondLst>
                                    <p:cond delay="0"/>
                                  </p:stCondLst>
                                  <p:iterate type="lt">
                                    <p:tmPct val="50000"/>
                                  </p:iterate>
                                  <p:childTnLst>
                                    <p:set>
                                      <p:cBhvr>
                                        <p:cTn id="64" dur="1" fill="hold">
                                          <p:stCondLst>
                                            <p:cond delay="0"/>
                                          </p:stCondLst>
                                        </p:cTn>
                                        <p:tgtEl>
                                          <p:spTgt spid="139"/>
                                        </p:tgtEl>
                                        <p:attrNameLst>
                                          <p:attrName>style.visibility</p:attrName>
                                        </p:attrNameLst>
                                      </p:cBhvr>
                                      <p:to>
                                        <p:strVal val="visible"/>
                                      </p:to>
                                    </p:set>
                                    <p:anim calcmode="discrete" valueType="clr">
                                      <p:cBhvr override="childStyle">
                                        <p:cTn id="65" dur="80"/>
                                        <p:tgtEl>
                                          <p:spTgt spid="139"/>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139"/>
                                        </p:tgtEl>
                                        <p:attrNameLst>
                                          <p:attrName>fillcolor</p:attrName>
                                        </p:attrNameLst>
                                      </p:cBhvr>
                                      <p:tavLst>
                                        <p:tav tm="0">
                                          <p:val>
                                            <p:clrVal>
                                              <a:schemeClr val="accent2"/>
                                            </p:clrVal>
                                          </p:val>
                                        </p:tav>
                                        <p:tav tm="50000">
                                          <p:val>
                                            <p:clrVal>
                                              <a:schemeClr val="hlink"/>
                                            </p:clrVal>
                                          </p:val>
                                        </p:tav>
                                      </p:tavLst>
                                    </p:anim>
                                    <p:set>
                                      <p:cBhvr>
                                        <p:cTn id="67" dur="80"/>
                                        <p:tgtEl>
                                          <p:spTgt spid="139"/>
                                        </p:tgtEl>
                                        <p:attrNameLst>
                                          <p:attrName>fill.type</p:attrName>
                                        </p:attrNameLst>
                                      </p:cBhvr>
                                      <p:to>
                                        <p:strVal val="solid"/>
                                      </p:to>
                                    </p:set>
                                  </p:childTnLst>
                                </p:cTn>
                              </p:par>
                              <p:par>
                                <p:cTn id="68" presetID="22" presetClass="entr" presetSubtype="4" fill="hold" grpId="0" nodeType="withEffect">
                                  <p:stCondLst>
                                    <p:cond delay="0"/>
                                  </p:stCondLst>
                                  <p:childTnLst>
                                    <p:set>
                                      <p:cBhvr>
                                        <p:cTn id="69" dur="1" fill="hold">
                                          <p:stCondLst>
                                            <p:cond delay="0"/>
                                          </p:stCondLst>
                                        </p:cTn>
                                        <p:tgtEl>
                                          <p:spTgt spid="140"/>
                                        </p:tgtEl>
                                        <p:attrNameLst>
                                          <p:attrName>style.visibility</p:attrName>
                                        </p:attrNameLst>
                                      </p:cBhvr>
                                      <p:to>
                                        <p:strVal val="visible"/>
                                      </p:to>
                                    </p:set>
                                    <p:animEffect transition="in" filter="wipe(down)">
                                      <p:cBhvr>
                                        <p:cTn id="70" dur="500"/>
                                        <p:tgtEl>
                                          <p:spTgt spid="140"/>
                                        </p:tgtEl>
                                      </p:cBhvr>
                                    </p:animEffect>
                                  </p:childTnLst>
                                </p:cTn>
                              </p:par>
                            </p:childTnLst>
                          </p:cTn>
                        </p:par>
                        <p:par>
                          <p:cTn id="71" fill="hold">
                            <p:stCondLst>
                              <p:cond delay="7360"/>
                            </p:stCondLst>
                            <p:childTnLst>
                              <p:par>
                                <p:cTn id="72" presetID="10" presetClass="entr" presetSubtype="0" fill="hold" nodeType="afterEffect">
                                  <p:stCondLst>
                                    <p:cond delay="0"/>
                                  </p:stCondLst>
                                  <p:childTnLst>
                                    <p:set>
                                      <p:cBhvr>
                                        <p:cTn id="73" dur="1" fill="hold">
                                          <p:stCondLst>
                                            <p:cond delay="0"/>
                                          </p:stCondLst>
                                        </p:cTn>
                                        <p:tgtEl>
                                          <p:spTgt spid="141"/>
                                        </p:tgtEl>
                                        <p:attrNameLst>
                                          <p:attrName>style.visibility</p:attrName>
                                        </p:attrNameLst>
                                      </p:cBhvr>
                                      <p:to>
                                        <p:strVal val="visible"/>
                                      </p:to>
                                    </p:set>
                                    <p:animEffect transition="in" filter="fade">
                                      <p:cBhvr>
                                        <p:cTn id="74" dur="1000"/>
                                        <p:tgtEl>
                                          <p:spTgt spid="141"/>
                                        </p:tgtEl>
                                      </p:cBhvr>
                                    </p:animEffect>
                                  </p:childTnLst>
                                </p:cTn>
                              </p:par>
                              <p:par>
                                <p:cTn id="75" presetID="27" presetClass="entr" presetSubtype="0" fill="hold" grpId="0" nodeType="withEffect">
                                  <p:stCondLst>
                                    <p:cond delay="0"/>
                                  </p:stCondLst>
                                  <p:iterate type="lt">
                                    <p:tmPct val="50000"/>
                                  </p:iterate>
                                  <p:childTnLst>
                                    <p:set>
                                      <p:cBhvr>
                                        <p:cTn id="76" dur="1" fill="hold">
                                          <p:stCondLst>
                                            <p:cond delay="0"/>
                                          </p:stCondLst>
                                        </p:cTn>
                                        <p:tgtEl>
                                          <p:spTgt spid="142"/>
                                        </p:tgtEl>
                                        <p:attrNameLst>
                                          <p:attrName>style.visibility</p:attrName>
                                        </p:attrNameLst>
                                      </p:cBhvr>
                                      <p:to>
                                        <p:strVal val="visible"/>
                                      </p:to>
                                    </p:set>
                                    <p:anim calcmode="discrete" valueType="clr">
                                      <p:cBhvr override="childStyle">
                                        <p:cTn id="77" dur="80"/>
                                        <p:tgtEl>
                                          <p:spTgt spid="142"/>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142"/>
                                        </p:tgtEl>
                                        <p:attrNameLst>
                                          <p:attrName>fillcolor</p:attrName>
                                        </p:attrNameLst>
                                      </p:cBhvr>
                                      <p:tavLst>
                                        <p:tav tm="0">
                                          <p:val>
                                            <p:clrVal>
                                              <a:schemeClr val="accent2"/>
                                            </p:clrVal>
                                          </p:val>
                                        </p:tav>
                                        <p:tav tm="50000">
                                          <p:val>
                                            <p:clrVal>
                                              <a:schemeClr val="hlink"/>
                                            </p:clrVal>
                                          </p:val>
                                        </p:tav>
                                      </p:tavLst>
                                    </p:anim>
                                    <p:set>
                                      <p:cBhvr>
                                        <p:cTn id="79" dur="80"/>
                                        <p:tgtEl>
                                          <p:spTgt spid="142"/>
                                        </p:tgtEl>
                                        <p:attrNameLst>
                                          <p:attrName>fill.type</p:attrName>
                                        </p:attrNameLst>
                                      </p:cBhvr>
                                      <p:to>
                                        <p:strVal val="solid"/>
                                      </p:to>
                                    </p:set>
                                  </p:childTnLst>
                                </p:cTn>
                              </p:par>
                              <p:par>
                                <p:cTn id="80" presetID="22" presetClass="entr" presetSubtype="4" fill="hold" grpId="0" nodeType="withEffect">
                                  <p:stCondLst>
                                    <p:cond delay="0"/>
                                  </p:stCondLst>
                                  <p:childTnLst>
                                    <p:set>
                                      <p:cBhvr>
                                        <p:cTn id="81" dur="1" fill="hold">
                                          <p:stCondLst>
                                            <p:cond delay="0"/>
                                          </p:stCondLst>
                                        </p:cTn>
                                        <p:tgtEl>
                                          <p:spTgt spid="143"/>
                                        </p:tgtEl>
                                        <p:attrNameLst>
                                          <p:attrName>style.visibility</p:attrName>
                                        </p:attrNameLst>
                                      </p:cBhvr>
                                      <p:to>
                                        <p:strVal val="visible"/>
                                      </p:to>
                                    </p:set>
                                    <p:animEffect transition="in" filter="wipe(down)">
                                      <p:cBhvr>
                                        <p:cTn id="82" dur="500"/>
                                        <p:tgtEl>
                                          <p:spTgt spid="143"/>
                                        </p:tgtEl>
                                      </p:cBhvr>
                                    </p:animEffect>
                                  </p:childTnLst>
                                </p:cTn>
                              </p:par>
                            </p:childTnLst>
                          </p:cTn>
                        </p:par>
                        <p:par>
                          <p:cTn id="83" fill="hold">
                            <p:stCondLst>
                              <p:cond delay="8360"/>
                            </p:stCondLst>
                            <p:childTnLst>
                              <p:par>
                                <p:cTn id="84" presetID="10" presetClass="entr" presetSubtype="0" fill="hold" nodeType="after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500"/>
                                        <p:tgtEl>
                                          <p:spTgt spid="9"/>
                                        </p:tgtEl>
                                      </p:cBhvr>
                                    </p:animEffect>
                                  </p:childTnLst>
                                </p:cTn>
                              </p:par>
                              <p:par>
                                <p:cTn id="87" presetID="27" presetClass="entr" presetSubtype="0" fill="hold" grpId="0" nodeType="withEffect">
                                  <p:stCondLst>
                                    <p:cond delay="0"/>
                                  </p:stCondLst>
                                  <p:iterate type="lt">
                                    <p:tmPct val="50000"/>
                                  </p:iterate>
                                  <p:childTnLst>
                                    <p:set>
                                      <p:cBhvr>
                                        <p:cTn id="88" dur="1" fill="hold">
                                          <p:stCondLst>
                                            <p:cond delay="0"/>
                                          </p:stCondLst>
                                        </p:cTn>
                                        <p:tgtEl>
                                          <p:spTgt spid="147"/>
                                        </p:tgtEl>
                                        <p:attrNameLst>
                                          <p:attrName>style.visibility</p:attrName>
                                        </p:attrNameLst>
                                      </p:cBhvr>
                                      <p:to>
                                        <p:strVal val="visible"/>
                                      </p:to>
                                    </p:set>
                                    <p:anim calcmode="discrete" valueType="clr">
                                      <p:cBhvr override="childStyle">
                                        <p:cTn id="89" dur="80"/>
                                        <p:tgtEl>
                                          <p:spTgt spid="147"/>
                                        </p:tgtEl>
                                        <p:attrNameLst>
                                          <p:attrName>style.color</p:attrName>
                                        </p:attrNameLst>
                                      </p:cBhvr>
                                      <p:tavLst>
                                        <p:tav tm="0">
                                          <p:val>
                                            <p:clrVal>
                                              <a:schemeClr val="accent2"/>
                                            </p:clrVal>
                                          </p:val>
                                        </p:tav>
                                        <p:tav tm="50000">
                                          <p:val>
                                            <p:clrVal>
                                              <a:schemeClr val="hlink"/>
                                            </p:clrVal>
                                          </p:val>
                                        </p:tav>
                                      </p:tavLst>
                                    </p:anim>
                                    <p:anim calcmode="discrete" valueType="clr">
                                      <p:cBhvr>
                                        <p:cTn id="90" dur="80"/>
                                        <p:tgtEl>
                                          <p:spTgt spid="147"/>
                                        </p:tgtEl>
                                        <p:attrNameLst>
                                          <p:attrName>fillcolor</p:attrName>
                                        </p:attrNameLst>
                                      </p:cBhvr>
                                      <p:tavLst>
                                        <p:tav tm="0">
                                          <p:val>
                                            <p:clrVal>
                                              <a:schemeClr val="accent2"/>
                                            </p:clrVal>
                                          </p:val>
                                        </p:tav>
                                        <p:tav tm="50000">
                                          <p:val>
                                            <p:clrVal>
                                              <a:schemeClr val="hlink"/>
                                            </p:clrVal>
                                          </p:val>
                                        </p:tav>
                                      </p:tavLst>
                                    </p:anim>
                                    <p:set>
                                      <p:cBhvr>
                                        <p:cTn id="91" dur="80"/>
                                        <p:tgtEl>
                                          <p:spTgt spid="147"/>
                                        </p:tgtEl>
                                        <p:attrNameLst>
                                          <p:attrName>fill.type</p:attrName>
                                        </p:attrNameLst>
                                      </p:cBhvr>
                                      <p:to>
                                        <p:strVal val="solid"/>
                                      </p:to>
                                    </p:set>
                                  </p:childTnLst>
                                </p:cTn>
                              </p:par>
                              <p:par>
                                <p:cTn id="92" presetID="22" presetClass="entr" presetSubtype="2" fill="hold" grpId="0" nodeType="withEffect">
                                  <p:stCondLst>
                                    <p:cond delay="0"/>
                                  </p:stCondLst>
                                  <p:childTnLst>
                                    <p:set>
                                      <p:cBhvr>
                                        <p:cTn id="93" dur="1" fill="hold">
                                          <p:stCondLst>
                                            <p:cond delay="0"/>
                                          </p:stCondLst>
                                        </p:cTn>
                                        <p:tgtEl>
                                          <p:spTgt spid="148"/>
                                        </p:tgtEl>
                                        <p:attrNameLst>
                                          <p:attrName>style.visibility</p:attrName>
                                        </p:attrNameLst>
                                      </p:cBhvr>
                                      <p:to>
                                        <p:strVal val="visible"/>
                                      </p:to>
                                    </p:set>
                                    <p:animEffect transition="in" filter="wipe(right)">
                                      <p:cBhvr>
                                        <p:cTn id="94" dur="500"/>
                                        <p:tgtEl>
                                          <p:spTgt spid="148"/>
                                        </p:tgtEl>
                                      </p:cBhvr>
                                    </p:animEffect>
                                  </p:childTnLst>
                                </p:cTn>
                              </p:par>
                            </p:childTnLst>
                          </p:cTn>
                        </p:par>
                        <p:par>
                          <p:cTn id="95" fill="hold">
                            <p:stCondLst>
                              <p:cond delay="8860"/>
                            </p:stCondLst>
                            <p:childTnLst>
                              <p:par>
                                <p:cTn id="96" presetID="10" presetClass="entr" presetSubtype="0" fill="hold" nodeType="afterEffect">
                                  <p:stCondLst>
                                    <p:cond delay="0"/>
                                  </p:stCondLst>
                                  <p:childTnLst>
                                    <p:set>
                                      <p:cBhvr>
                                        <p:cTn id="97" dur="1" fill="hold">
                                          <p:stCondLst>
                                            <p:cond delay="0"/>
                                          </p:stCondLst>
                                        </p:cTn>
                                        <p:tgtEl>
                                          <p:spTgt spid="68"/>
                                        </p:tgtEl>
                                        <p:attrNameLst>
                                          <p:attrName>style.visibility</p:attrName>
                                        </p:attrNameLst>
                                      </p:cBhvr>
                                      <p:to>
                                        <p:strVal val="visible"/>
                                      </p:to>
                                    </p:set>
                                    <p:animEffect transition="in" filter="fade">
                                      <p:cBhvr>
                                        <p:cTn id="98" dur="2000"/>
                                        <p:tgtEl>
                                          <p:spTgt spid="6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7"/>
                                        </p:tgtEl>
                                        <p:attrNameLst>
                                          <p:attrName>style.visibility</p:attrName>
                                        </p:attrNameLst>
                                      </p:cBhvr>
                                      <p:to>
                                        <p:strVal val="visible"/>
                                      </p:to>
                                    </p:set>
                                    <p:animEffect transition="in" filter="fade">
                                      <p:cBhvr>
                                        <p:cTn id="101" dur="2000"/>
                                        <p:tgtEl>
                                          <p:spTgt spid="77"/>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80"/>
                                        </p:tgtEl>
                                        <p:attrNameLst>
                                          <p:attrName>style.visibility</p:attrName>
                                        </p:attrNameLst>
                                      </p:cBhvr>
                                      <p:to>
                                        <p:strVal val="visible"/>
                                      </p:to>
                                    </p:set>
                                    <p:animEffect transition="in" filter="wipe(right)">
                                      <p:cBhvr>
                                        <p:cTn id="104" dur="500"/>
                                        <p:tgtEl>
                                          <p:spTgt spid="80"/>
                                        </p:tgtEl>
                                      </p:cBhvr>
                                    </p:animEffect>
                                  </p:childTnLst>
                                </p:cTn>
                              </p:par>
                            </p:childTnLst>
                          </p:cTn>
                        </p:par>
                        <p:par>
                          <p:cTn id="105" fill="hold">
                            <p:stCondLst>
                              <p:cond delay="10860"/>
                            </p:stCondLst>
                            <p:childTnLst>
                              <p:par>
                                <p:cTn id="106" presetID="1" presetClass="entr" presetSubtype="0" fill="hold" nodeType="afterEffect">
                                  <p:stCondLst>
                                    <p:cond delay="0"/>
                                  </p:stCondLst>
                                  <p:childTnLst>
                                    <p:set>
                                      <p:cBhvr>
                                        <p:cTn id="107" dur="1" fill="hold">
                                          <p:stCondLst>
                                            <p:cond delay="0"/>
                                          </p:stCondLst>
                                        </p:cTn>
                                        <p:tgtEl>
                                          <p:spTgt spid="91"/>
                                        </p:tgtEl>
                                        <p:attrNameLst>
                                          <p:attrName>style.visibility</p:attrName>
                                        </p:attrNameLst>
                                      </p:cBhvr>
                                      <p:to>
                                        <p:strVal val="visible"/>
                                      </p:to>
                                    </p:set>
                                  </p:childTnLst>
                                </p:cTn>
                              </p:par>
                            </p:childTnLst>
                          </p:cTn>
                        </p:par>
                        <p:par>
                          <p:cTn id="108" fill="hold">
                            <p:stCondLst>
                              <p:cond delay="10860"/>
                            </p:stCondLst>
                            <p:childTnLst>
                              <p:par>
                                <p:cTn id="109" presetID="1" presetClass="path" presetSubtype="0" accel="50000" decel="50000" fill="hold" nodeType="afterEffect">
                                  <p:stCondLst>
                                    <p:cond delay="0"/>
                                  </p:stCondLst>
                                  <p:childTnLst>
                                    <p:animMotion origin="layout" path="M -0.02657 0.02685 C 0.00278 0.02685 0.02673 0.05856 0.02673 0.09792 C 0.02673 0.13704 0.00278 0.16898 -0.02657 0.16898 C -0.05608 0.16898 -0.07986 0.13704 -0.07986 0.09792 C -0.07986 0.05856 -0.05608 0.02685 -0.02657 0.02685 Z " pathEditMode="relative" rAng="0" ptsTypes="fffff">
                                      <p:cBhvr>
                                        <p:cTn id="110" dur="2000" fill="hold"/>
                                        <p:tgtEl>
                                          <p:spTgt spid="91"/>
                                        </p:tgtEl>
                                        <p:attrNameLst>
                                          <p:attrName>ppt_x</p:attrName>
                                          <p:attrName>ppt_y</p:attrName>
                                        </p:attrNameLst>
                                      </p:cBhvr>
                                      <p:rCtr x="0" y="71"/>
                                    </p:animMotion>
                                  </p:childTnLst>
                                </p:cTn>
                              </p:par>
                            </p:childTnLst>
                          </p:cTn>
                        </p:par>
                        <p:par>
                          <p:cTn id="111" fill="hold">
                            <p:stCondLst>
                              <p:cond delay="12860"/>
                            </p:stCondLst>
                            <p:childTnLst>
                              <p:par>
                                <p:cTn id="112" presetID="10" presetClass="entr" presetSubtype="0" fill="hold"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fade">
                                      <p:cBhvr>
                                        <p:cTn id="114" dur="2000"/>
                                        <p:tgtEl>
                                          <p:spTgt spid="10"/>
                                        </p:tgtEl>
                                      </p:cBhvr>
                                    </p:animEffect>
                                  </p:childTnLst>
                                </p:cTn>
                              </p:par>
                            </p:childTnLst>
                          </p:cTn>
                        </p:par>
                        <p:par>
                          <p:cTn id="115" fill="hold">
                            <p:stCondLst>
                              <p:cond delay="14860"/>
                            </p:stCondLst>
                            <p:childTnLst>
                              <p:par>
                                <p:cTn id="116" presetID="12" presetClass="entr" presetSubtype="4" fill="hold" grpId="0" nodeType="afterEffect" nodePh="1">
                                  <p:stCondLst>
                                    <p:cond delay="0"/>
                                  </p:stCondLst>
                                  <p:endCondLst>
                                    <p:cond evt="begin" delay="0">
                                      <p:tn val="116"/>
                                    </p:cond>
                                  </p:endCondLst>
                                  <p:childTnLst>
                                    <p:set>
                                      <p:cBhvr>
                                        <p:cTn id="117" dur="1" fill="hold">
                                          <p:stCondLst>
                                            <p:cond delay="0"/>
                                          </p:stCondLst>
                                        </p:cTn>
                                        <p:tgtEl>
                                          <p:spTgt spid="89"/>
                                        </p:tgtEl>
                                        <p:attrNameLst>
                                          <p:attrName>style.visibility</p:attrName>
                                        </p:attrNameLst>
                                      </p:cBhvr>
                                      <p:to>
                                        <p:strVal val="visible"/>
                                      </p:to>
                                    </p:set>
                                    <p:animEffect transition="in" filter="slide(fromBottom)">
                                      <p:cBhvr>
                                        <p:cTn id="118" dur="500"/>
                                        <p:tgtEl>
                                          <p:spTgt spid="89"/>
                                        </p:tgtEl>
                                      </p:cBhvr>
                                    </p:animEffect>
                                  </p:childTnLst>
                                </p:cTn>
                              </p:par>
                            </p:childTnLst>
                          </p:cTn>
                        </p:par>
                        <p:par>
                          <p:cTn id="119" fill="hold">
                            <p:stCondLst>
                              <p:cond delay="15360"/>
                            </p:stCondLst>
                            <p:childTnLst>
                              <p:par>
                                <p:cTn id="120" presetID="10" presetClass="entr" presetSubtype="0" fill="hold" nodeType="afterEffect">
                                  <p:stCondLst>
                                    <p:cond delay="0"/>
                                  </p:stCondLst>
                                  <p:childTnLst>
                                    <p:set>
                                      <p:cBhvr>
                                        <p:cTn id="121" dur="1" fill="hold">
                                          <p:stCondLst>
                                            <p:cond delay="0"/>
                                          </p:stCondLst>
                                        </p:cTn>
                                        <p:tgtEl>
                                          <p:spTgt spid="60"/>
                                        </p:tgtEl>
                                        <p:attrNameLst>
                                          <p:attrName>style.visibility</p:attrName>
                                        </p:attrNameLst>
                                      </p:cBhvr>
                                      <p:to>
                                        <p:strVal val="visible"/>
                                      </p:to>
                                    </p:set>
                                    <p:animEffect transition="in" filter="fade">
                                      <p:cBhvr>
                                        <p:cTn id="122" dur="2000"/>
                                        <p:tgtEl>
                                          <p:spTgt spid="60"/>
                                        </p:tgtEl>
                                      </p:cBhvr>
                                    </p:animEffec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125" grpId="0" animBg="1"/>
      <p:bldP spid="129" grpId="0"/>
      <p:bldP spid="130" grpId="0" animBg="1"/>
      <p:bldP spid="134" grpId="0"/>
      <p:bldP spid="135" grpId="0" animBg="1"/>
      <p:bldP spid="139" grpId="0"/>
      <p:bldP spid="140" grpId="0" animBg="1"/>
      <p:bldP spid="142" grpId="0"/>
      <p:bldP spid="143" grpId="0" animBg="1"/>
      <p:bldP spid="147" grpId="0"/>
      <p:bldP spid="148" grpId="0" animBg="1"/>
      <p:bldP spid="74" grpId="0"/>
      <p:bldP spid="121" grpId="0"/>
      <p:bldP spid="77" grpId="0"/>
      <p:bldP spid="80" grpId="0" animBg="1"/>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err="1" smtClean="0"/>
              <a:t>Konsekvenser</a:t>
            </a:r>
            <a:r>
              <a:rPr sz="3600" smtClean="0"/>
              <a:t> för verksamheten</a:t>
            </a:r>
            <a:r>
              <a:rPr lang="en-US" dirty="0" smtClean="0"/>
              <a:t/>
            </a:r>
            <a:br>
              <a:rPr lang="en-US" dirty="0" smtClean="0"/>
            </a:br>
            <a:endParaRPr lang="en-US" sz="2700" dirty="0" smtClean="0">
              <a:solidFill>
                <a:srgbClr val="FFE299"/>
              </a:solidFill>
            </a:endParaRPr>
          </a:p>
        </p:txBody>
      </p:sp>
      <p:sp>
        <p:nvSpPr>
          <p:cNvPr id="5" name="Rectangle 4"/>
          <p:cNvSpPr/>
          <p:nvPr/>
        </p:nvSpPr>
        <p:spPr>
          <a:xfrm>
            <a:off x="371475" y="5483225"/>
            <a:ext cx="8458200" cy="276999"/>
          </a:xfrm>
          <a:prstGeom prst="rect">
            <a:avLst/>
          </a:prstGeom>
        </p:spPr>
        <p:txBody>
          <a:bodyPr>
            <a:spAutoFit/>
          </a:bodyPr>
          <a:lstStyle/>
          <a:p>
            <a:pPr defTabSz="914363" fontAlgn="auto">
              <a:spcBef>
                <a:spcPts val="0"/>
              </a:spcBef>
              <a:spcAft>
                <a:spcPts val="0"/>
              </a:spcAft>
              <a:defRPr/>
            </a:pPr>
            <a:endParaRPr lang="en-US" sz="1200" dirty="0">
              <a:effectLst>
                <a:outerShdw blurRad="38100" dist="38100" dir="2700000" algn="tl">
                  <a:srgbClr val="000000">
                    <a:alpha val="43137"/>
                  </a:srgbClr>
                </a:outerShdw>
              </a:effectLst>
              <a:latin typeface="+mn-lt"/>
              <a:cs typeface="+mn-cs"/>
            </a:endParaRPr>
          </a:p>
        </p:txBody>
      </p:sp>
      <p:sp>
        <p:nvSpPr>
          <p:cNvPr id="8" name="Content Placeholder 2"/>
          <p:cNvSpPr txBox="1">
            <a:spLocks/>
          </p:cNvSpPr>
          <p:nvPr/>
        </p:nvSpPr>
        <p:spPr>
          <a:xfrm>
            <a:off x="381000" y="3886200"/>
            <a:ext cx="7634287" cy="4616648"/>
          </a:xfrm>
          <a:prstGeom prst="rect">
            <a:avLst/>
          </a:prstGeom>
        </p:spPr>
        <p:txBody>
          <a:bodyPr/>
          <a:lstStyle/>
          <a:p>
            <a:pPr marL="342900" marR="0" lvl="0" indent="-342900" algn="l" defTabSz="-13873163" rtl="0" eaLnBrk="0" fontAlgn="base" latinLnBrk="0" hangingPunct="0">
              <a:lnSpc>
                <a:spcPct val="90000"/>
              </a:lnSpc>
              <a:spcBef>
                <a:spcPct val="30000"/>
              </a:spcBef>
              <a:spcAft>
                <a:spcPct val="0"/>
              </a:spcAft>
              <a:buClr>
                <a:schemeClr val="tx2"/>
              </a:buClr>
              <a:buSzPct val="85000"/>
              <a:tabLst/>
              <a:defRPr/>
            </a:pPr>
            <a:endParaRPr lang="sv-SE" kern="0" dirty="0" smtClean="0">
              <a:solidFill>
                <a:srgbClr val="FFC000"/>
              </a:solidFill>
              <a:effectLst>
                <a:outerShdw blurRad="38100" dist="38100" dir="2700000" algn="tl">
                  <a:srgbClr val="000000">
                    <a:alpha val="43137"/>
                  </a:srgbClr>
                </a:outerShdw>
              </a:effectLst>
            </a:endParaRPr>
          </a:p>
          <a:p>
            <a:pPr marL="342900" marR="0" lvl="0" indent="-342900" algn="l" defTabSz="-13873163" rtl="0" eaLnBrk="0" fontAlgn="base" latinLnBrk="0" hangingPunct="0">
              <a:lnSpc>
                <a:spcPct val="90000"/>
              </a:lnSpc>
              <a:spcBef>
                <a:spcPct val="30000"/>
              </a:spcBef>
              <a:spcAft>
                <a:spcPct val="0"/>
              </a:spcAft>
              <a:buClr>
                <a:schemeClr val="tx2"/>
              </a:buClr>
              <a:buSzPct val="85000"/>
              <a:buFont typeface="Wingdings 2" pitchFamily="18" charset="2"/>
              <a:buNone/>
              <a:tabLst/>
              <a:defRPr/>
            </a:pPr>
            <a:endParaRPr kumimoji="0" lang="sv-SE" sz="2400" b="0" i="0" u="none" strike="noStrike" kern="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13873163" rtl="0" eaLnBrk="0" fontAlgn="base" latinLnBrk="0" hangingPunct="0">
              <a:lnSpc>
                <a:spcPct val="90000"/>
              </a:lnSpc>
              <a:spcBef>
                <a:spcPct val="30000"/>
              </a:spcBef>
              <a:spcAft>
                <a:spcPct val="0"/>
              </a:spcAft>
              <a:buClr>
                <a:schemeClr val="tx2"/>
              </a:buClr>
              <a:buSzPct val="85000"/>
              <a:buFont typeface="Wingdings 2" pitchFamily="18" charset="2"/>
              <a:buNone/>
              <a:tabLst/>
              <a:defRPr/>
            </a:pPr>
            <a:endParaRPr kumimoji="0" lang="sv-SE" sz="2400" b="0" i="0" u="none" strike="noStrike" kern="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13873163" rtl="0" eaLnBrk="0" fontAlgn="base" latinLnBrk="0" hangingPunct="0">
              <a:lnSpc>
                <a:spcPct val="90000"/>
              </a:lnSpc>
              <a:spcBef>
                <a:spcPct val="30000"/>
              </a:spcBef>
              <a:spcAft>
                <a:spcPct val="0"/>
              </a:spcAft>
              <a:buClr>
                <a:schemeClr val="tx2"/>
              </a:buClr>
              <a:buSzPct val="85000"/>
              <a:buFont typeface="Wingdings 2" pitchFamily="18" charset="2"/>
              <a:buBlip>
                <a:blip r:embed="rId3"/>
              </a:buBlip>
              <a:tabLst/>
              <a:defRPr/>
            </a:pPr>
            <a:endParaRPr kumimoji="0" lang="sv-SE" sz="2400" b="0"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mn-lt"/>
              <a:ea typeface="+mn-ea"/>
              <a:cs typeface="+mn-cs"/>
            </a:endParaRPr>
          </a:p>
        </p:txBody>
      </p:sp>
      <p:sp>
        <p:nvSpPr>
          <p:cNvPr id="9" name="Content Placeholder 2"/>
          <p:cNvSpPr txBox="1">
            <a:spLocks/>
          </p:cNvSpPr>
          <p:nvPr/>
        </p:nvSpPr>
        <p:spPr>
          <a:xfrm>
            <a:off x="587257" y="1436204"/>
            <a:ext cx="8148779" cy="1152252"/>
          </a:xfrm>
          <a:prstGeom prst="rect">
            <a:avLst/>
          </a:prstGeom>
        </p:spPr>
        <p:txBody>
          <a:bodyPr/>
          <a:lstStyle/>
          <a:p>
            <a:pPr marL="342900" marR="0" lvl="0" indent="-342900" algn="l" defTabSz="-13873163" rtl="0" eaLnBrk="0" fontAlgn="base" latinLnBrk="0" hangingPunct="0">
              <a:lnSpc>
                <a:spcPct val="90000"/>
              </a:lnSpc>
              <a:spcBef>
                <a:spcPct val="30000"/>
              </a:spcBef>
              <a:spcAft>
                <a:spcPct val="0"/>
              </a:spcAft>
              <a:buClr>
                <a:schemeClr val="tx2"/>
              </a:buClr>
              <a:buSzPct val="85000"/>
              <a:buFont typeface="Wingdings 2" pitchFamily="18" charset="2"/>
              <a:buBlip>
                <a:blip r:embed="rId3"/>
              </a:buBlip>
              <a:tabLst/>
              <a:defRPr/>
            </a:pPr>
            <a:r>
              <a:rPr kumimoji="0" lang="sv-SE" sz="2400" b="0" i="0" u="none" strike="noStrike" kern="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n-lt"/>
                <a:ea typeface="+mn-ea"/>
                <a:cs typeface="+mn-cs"/>
              </a:rPr>
              <a:t>9,5</a:t>
            </a:r>
            <a:r>
              <a:rPr kumimoji="0" lang="sv-SE" sz="2400" b="0" i="0" u="none" strike="noStrike" kern="0" cap="none" spc="0" normalizeH="0" noProof="0" dirty="0" smtClean="0">
                <a:ln>
                  <a:noFill/>
                </a:ln>
                <a:solidFill>
                  <a:srgbClr val="FFC000"/>
                </a:solidFill>
                <a:effectLst>
                  <a:outerShdw blurRad="38100" dist="38100" dir="2700000" algn="tl">
                    <a:srgbClr val="000000">
                      <a:alpha val="43137"/>
                    </a:srgbClr>
                  </a:outerShdw>
                </a:effectLst>
                <a:uLnTx/>
                <a:uFillTx/>
                <a:latin typeface="+mn-lt"/>
                <a:ea typeface="+mn-ea"/>
                <a:cs typeface="+mn-cs"/>
              </a:rPr>
              <a:t> h per vecka </a:t>
            </a:r>
            <a:r>
              <a:rPr lang="sv-SE" sz="2400" kern="0" dirty="0" smtClean="0">
                <a:solidFill>
                  <a:srgbClr val="FFC000"/>
                </a:solidFill>
                <a:effectLst>
                  <a:outerShdw blurRad="38100" dist="38100" dir="2700000" algn="tl">
                    <a:srgbClr val="000000">
                      <a:alpha val="43137"/>
                    </a:srgbClr>
                  </a:outerShdw>
                </a:effectLst>
              </a:rPr>
              <a:t>förloras på att söka efter eller återskapa information (IDC)</a:t>
            </a:r>
            <a:endParaRPr lang="sv-SE" sz="2000" kern="0" dirty="0" smtClean="0">
              <a:solidFill>
                <a:srgbClr val="FFC000"/>
              </a:solidFill>
              <a:effectLst>
                <a:outerShdw blurRad="38100" dist="38100" dir="2700000" algn="tl">
                  <a:srgbClr val="000000">
                    <a:alpha val="43137"/>
                  </a:srgbClr>
                </a:outerShdw>
              </a:effectLst>
            </a:endParaRPr>
          </a:p>
        </p:txBody>
      </p:sp>
      <p:sp>
        <p:nvSpPr>
          <p:cNvPr id="12" name="Content Placeholder 2"/>
          <p:cNvSpPr txBox="1">
            <a:spLocks/>
          </p:cNvSpPr>
          <p:nvPr/>
        </p:nvSpPr>
        <p:spPr>
          <a:xfrm>
            <a:off x="509082" y="5147187"/>
            <a:ext cx="8357875" cy="1032387"/>
          </a:xfrm>
          <a:prstGeom prst="rect">
            <a:avLst/>
          </a:prstGeom>
        </p:spPr>
        <p:txBody>
          <a:bodyPr/>
          <a:lstStyle/>
          <a:p>
            <a:pPr marL="342900" marR="0" lvl="0" indent="-342900" algn="l" defTabSz="-13873163" rtl="0" eaLnBrk="0" fontAlgn="base" latinLnBrk="0" hangingPunct="0">
              <a:lnSpc>
                <a:spcPct val="90000"/>
              </a:lnSpc>
              <a:spcBef>
                <a:spcPct val="30000"/>
              </a:spcBef>
              <a:spcAft>
                <a:spcPct val="0"/>
              </a:spcAft>
              <a:buClr>
                <a:schemeClr val="tx2"/>
              </a:buClr>
              <a:buSzPct val="85000"/>
              <a:buFont typeface="Wingdings 2" pitchFamily="18" charset="2"/>
              <a:buBlip>
                <a:blip r:embed="rId3"/>
              </a:buBlip>
              <a:tabLst/>
              <a:defRPr/>
            </a:pPr>
            <a:endParaRPr kumimoji="0" lang="sv-SE" sz="2800" b="0" i="0" u="none" strike="noStrike" kern="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13873163" rtl="0" eaLnBrk="0" fontAlgn="base" latinLnBrk="0" hangingPunct="0">
              <a:lnSpc>
                <a:spcPct val="90000"/>
              </a:lnSpc>
              <a:spcBef>
                <a:spcPct val="30000"/>
              </a:spcBef>
              <a:spcAft>
                <a:spcPct val="0"/>
              </a:spcAft>
              <a:buClr>
                <a:schemeClr val="tx2"/>
              </a:buClr>
              <a:buSzPct val="85000"/>
              <a:buFont typeface="Wingdings 2" pitchFamily="18" charset="2"/>
              <a:buBlip>
                <a:blip r:embed="rId3"/>
              </a:buBlip>
              <a:tabLst/>
              <a:defRPr/>
            </a:pPr>
            <a:endParaRPr lang="sv-SE" sz="2800" kern="0" dirty="0" smtClean="0">
              <a:solidFill>
                <a:srgbClr val="FFC000"/>
              </a:solidFill>
              <a:effectLst>
                <a:outerShdw blurRad="38100" dist="38100" dir="2700000" algn="tl">
                  <a:srgbClr val="000000">
                    <a:alpha val="43137"/>
                  </a:srgbClr>
                </a:outerShdw>
              </a:effectLst>
            </a:endParaRPr>
          </a:p>
          <a:p>
            <a:pPr marL="342900" marR="0" lvl="0" indent="-342900" algn="l" defTabSz="-13873163" rtl="0" eaLnBrk="0" fontAlgn="base" latinLnBrk="0" hangingPunct="0">
              <a:lnSpc>
                <a:spcPct val="90000"/>
              </a:lnSpc>
              <a:spcBef>
                <a:spcPct val="30000"/>
              </a:spcBef>
              <a:spcAft>
                <a:spcPct val="0"/>
              </a:spcAft>
              <a:buClr>
                <a:schemeClr val="tx2"/>
              </a:buClr>
              <a:buSzPct val="85000"/>
              <a:buFont typeface="Wingdings 2" pitchFamily="18" charset="2"/>
              <a:buBlip>
                <a:blip r:embed="rId3"/>
              </a:buBlip>
              <a:tabLst/>
              <a:defRPr/>
            </a:pPr>
            <a:endParaRPr kumimoji="0" lang="sv-SE" sz="2800" b="0" i="0" u="none" strike="noStrike" kern="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n-lt"/>
              <a:ea typeface="+mn-ea"/>
              <a:cs typeface="+mn-cs"/>
            </a:endParaRPr>
          </a:p>
          <a:p>
            <a:pPr marL="342900" indent="-342900" defTabSz="-13873163" eaLnBrk="0" fontAlgn="base" hangingPunct="0">
              <a:lnSpc>
                <a:spcPct val="90000"/>
              </a:lnSpc>
              <a:spcBef>
                <a:spcPct val="30000"/>
              </a:spcBef>
              <a:spcAft>
                <a:spcPct val="0"/>
              </a:spcAft>
              <a:buClr>
                <a:schemeClr val="tx2"/>
              </a:buClr>
              <a:buSzPct val="85000"/>
              <a:buBlip>
                <a:blip r:embed="rId3"/>
              </a:buBlip>
            </a:pPr>
            <a:endParaRPr lang="sv-SE" sz="2800" kern="0" dirty="0" smtClean="0">
              <a:solidFill>
                <a:srgbClr val="FFC000"/>
              </a:solidFill>
              <a:effectLst>
                <a:outerShdw blurRad="38100" dist="38100" dir="2700000" algn="tl">
                  <a:srgbClr val="000000">
                    <a:alpha val="43137"/>
                  </a:srgbClr>
                </a:outerShdw>
              </a:effectLst>
            </a:endParaRPr>
          </a:p>
        </p:txBody>
      </p:sp>
      <p:grpSp>
        <p:nvGrpSpPr>
          <p:cNvPr id="3" name="Group 80"/>
          <p:cNvGrpSpPr/>
          <p:nvPr/>
        </p:nvGrpSpPr>
        <p:grpSpPr>
          <a:xfrm>
            <a:off x="6562577" y="2783240"/>
            <a:ext cx="2317653" cy="2696797"/>
            <a:chOff x="6359525" y="1593850"/>
            <a:chExt cx="2555875" cy="4502150"/>
          </a:xfrm>
        </p:grpSpPr>
        <p:grpSp>
          <p:nvGrpSpPr>
            <p:cNvPr id="4" name="Group 74"/>
            <p:cNvGrpSpPr/>
            <p:nvPr/>
          </p:nvGrpSpPr>
          <p:grpSpPr>
            <a:xfrm>
              <a:off x="6359525" y="1593850"/>
              <a:ext cx="2555875" cy="4502150"/>
              <a:chOff x="6553200" y="914400"/>
              <a:chExt cx="2555875" cy="4502150"/>
            </a:xfrm>
          </p:grpSpPr>
          <p:grpSp>
            <p:nvGrpSpPr>
              <p:cNvPr id="6" name="Group 85"/>
              <p:cNvGrpSpPr>
                <a:grpSpLocks/>
              </p:cNvGrpSpPr>
              <p:nvPr/>
            </p:nvGrpSpPr>
            <p:grpSpPr bwMode="auto">
              <a:xfrm>
                <a:off x="6553200" y="914400"/>
                <a:ext cx="2555875" cy="4502150"/>
                <a:chOff x="5863" y="976"/>
                <a:chExt cx="2313" cy="2215"/>
              </a:xfrm>
            </p:grpSpPr>
            <p:grpSp>
              <p:nvGrpSpPr>
                <p:cNvPr id="7" name="Group 88"/>
                <p:cNvGrpSpPr>
                  <a:grpSpLocks/>
                </p:cNvGrpSpPr>
                <p:nvPr/>
              </p:nvGrpSpPr>
              <p:grpSpPr bwMode="auto">
                <a:xfrm>
                  <a:off x="5863" y="976"/>
                  <a:ext cx="2313" cy="2215"/>
                  <a:chOff x="5304290" y="1782592"/>
                  <a:chExt cx="3672965" cy="4394784"/>
                </a:xfrm>
              </p:grpSpPr>
              <p:pic>
                <p:nvPicPr>
                  <p:cNvPr id="21" name="Rectangle 28683"/>
                  <p:cNvPicPr>
                    <a:picLocks noChangeAspect="1" noChangeArrowheads="1"/>
                  </p:cNvPicPr>
                  <p:nvPr/>
                </p:nvPicPr>
                <p:blipFill>
                  <a:blip r:embed="rId4" cstate="print"/>
                  <a:srcRect/>
                  <a:stretch>
                    <a:fillRect/>
                  </a:stretch>
                </p:blipFill>
                <p:spPr bwMode="auto">
                  <a:xfrm>
                    <a:off x="5304290" y="1782592"/>
                    <a:ext cx="3672965" cy="4394784"/>
                  </a:xfrm>
                  <a:prstGeom prst="rect">
                    <a:avLst/>
                  </a:prstGeom>
                  <a:noFill/>
                  <a:ln w="9525">
                    <a:noFill/>
                    <a:miter lim="800000"/>
                    <a:headEnd/>
                    <a:tailEnd/>
                  </a:ln>
                </p:spPr>
              </p:pic>
              <p:sp>
                <p:nvSpPr>
                  <p:cNvPr id="22" name="TextBox 28684"/>
                  <p:cNvSpPr txBox="1">
                    <a:spLocks noChangeArrowheads="1"/>
                  </p:cNvSpPr>
                  <p:nvPr/>
                </p:nvSpPr>
                <p:spPr bwMode="auto">
                  <a:xfrm>
                    <a:off x="5312228" y="1792513"/>
                    <a:ext cx="3657601" cy="4379687"/>
                  </a:xfrm>
                  <a:prstGeom prst="rect">
                    <a:avLst/>
                  </a:prstGeom>
                  <a:noFill/>
                  <a:ln w="9525">
                    <a:noFill/>
                    <a:miter lim="800000"/>
                    <a:headEnd/>
                    <a:tailEnd/>
                  </a:ln>
                </p:spPr>
                <p:txBody>
                  <a:bodyPr anchor="ctr"/>
                  <a:lstStyle/>
                  <a:p>
                    <a:pPr algn="ctr"/>
                    <a:endParaRPr lang="en-US" sz="1800" dirty="0">
                      <a:solidFill>
                        <a:schemeClr val="bg1"/>
                      </a:solidFill>
                      <a:effectLst/>
                      <a:latin typeface="Calibri" pitchFamily="34" charset="0"/>
                    </a:endParaRPr>
                  </a:p>
                </p:txBody>
              </p:sp>
            </p:grpSp>
            <p:pic>
              <p:nvPicPr>
                <p:cNvPr id="20" name="Rectangle 28681"/>
                <p:cNvPicPr>
                  <a:picLocks noChangeAspect="1" noChangeArrowheads="1"/>
                </p:cNvPicPr>
                <p:nvPr/>
              </p:nvPicPr>
              <p:blipFill>
                <a:blip r:embed="rId5" cstate="print"/>
                <a:srcRect/>
                <a:stretch>
                  <a:fillRect/>
                </a:stretch>
              </p:blipFill>
              <p:spPr bwMode="auto">
                <a:xfrm>
                  <a:off x="5928" y="1304"/>
                  <a:ext cx="2173" cy="1846"/>
                </a:xfrm>
                <a:prstGeom prst="rect">
                  <a:avLst/>
                </a:prstGeom>
                <a:noFill/>
                <a:ln w="9525">
                  <a:noFill/>
                  <a:miter lim="800000"/>
                  <a:headEnd/>
                  <a:tailEnd/>
                </a:ln>
              </p:spPr>
            </p:pic>
          </p:grpSp>
          <p:sp>
            <p:nvSpPr>
              <p:cNvPr id="17" name="Rectangle 30727"/>
              <p:cNvSpPr>
                <a:spLocks noChangeArrowheads="1"/>
              </p:cNvSpPr>
              <p:nvPr/>
            </p:nvSpPr>
            <p:spPr bwMode="auto">
              <a:xfrm>
                <a:off x="6728460" y="1021080"/>
                <a:ext cx="2209800" cy="502920"/>
              </a:xfrm>
              <a:prstGeom prst="rect">
                <a:avLst/>
              </a:prstGeom>
              <a:noFill/>
              <a:ln w="9525">
                <a:noFill/>
                <a:miter lim="800000"/>
                <a:headEnd/>
                <a:tailEnd/>
              </a:ln>
            </p:spPr>
            <p:txBody>
              <a:bodyPr anchor="ctr"/>
              <a:lstStyle/>
              <a:p>
                <a:pPr algn="ctr"/>
                <a:r>
                  <a:rPr lang="en-US" sz="1400" b="1" dirty="0" err="1" smtClean="0">
                    <a:solidFill>
                      <a:schemeClr val="bg1"/>
                    </a:solidFill>
                    <a:effectLst/>
                    <a:latin typeface="Calibri" pitchFamily="34" charset="0"/>
                  </a:rPr>
                  <a:t>Andra</a:t>
                </a:r>
                <a:r>
                  <a:rPr lang="en-US" sz="1400" b="1" dirty="0" smtClean="0">
                    <a:solidFill>
                      <a:schemeClr val="bg1"/>
                    </a:solidFill>
                    <a:effectLst/>
                    <a:latin typeface="Calibri" pitchFamily="34" charset="0"/>
                  </a:rPr>
                  <a:t> </a:t>
                </a:r>
                <a:r>
                  <a:rPr lang="en-US" sz="1400" b="1" dirty="0" err="1" smtClean="0">
                    <a:solidFill>
                      <a:schemeClr val="bg1"/>
                    </a:solidFill>
                    <a:effectLst/>
                    <a:latin typeface="Calibri" pitchFamily="34" charset="0"/>
                  </a:rPr>
                  <a:t>konsekvenser</a:t>
                </a:r>
                <a:r>
                  <a:rPr lang="en-US" sz="1400" b="1" dirty="0" smtClean="0">
                    <a:solidFill>
                      <a:schemeClr val="bg1"/>
                    </a:solidFill>
                    <a:effectLst/>
                    <a:latin typeface="Calibri" pitchFamily="34" charset="0"/>
                  </a:rPr>
                  <a:t>:</a:t>
                </a:r>
                <a:endParaRPr lang="en-US" sz="1400" b="1" dirty="0">
                  <a:solidFill>
                    <a:schemeClr val="bg1"/>
                  </a:solidFill>
                  <a:effectLst/>
                  <a:latin typeface="Calibri" pitchFamily="34" charset="0"/>
                </a:endParaRPr>
              </a:p>
            </p:txBody>
          </p:sp>
          <p:sp>
            <p:nvSpPr>
              <p:cNvPr id="18" name="Rectangle 30726"/>
              <p:cNvSpPr>
                <a:spLocks noChangeArrowheads="1"/>
              </p:cNvSpPr>
              <p:nvPr/>
            </p:nvSpPr>
            <p:spPr bwMode="auto">
              <a:xfrm>
                <a:off x="6608787" y="1632532"/>
                <a:ext cx="2424088" cy="3631618"/>
              </a:xfrm>
              <a:prstGeom prst="rect">
                <a:avLst/>
              </a:prstGeom>
              <a:noFill/>
              <a:ln w="9525">
                <a:noFill/>
                <a:miter lim="800000"/>
                <a:headEnd/>
                <a:tailEnd/>
              </a:ln>
            </p:spPr>
            <p:txBody>
              <a:bodyPr/>
              <a:lstStyle/>
              <a:p>
                <a:pPr marL="228600" indent="-228600">
                  <a:lnSpc>
                    <a:spcPct val="90000"/>
                  </a:lnSpc>
                  <a:spcBef>
                    <a:spcPct val="30000"/>
                  </a:spcBef>
                  <a:buClr>
                    <a:schemeClr val="tx2"/>
                  </a:buClr>
                  <a:buSzPct val="85000"/>
                  <a:buFont typeface="Wingdings 2" pitchFamily="18" charset="2"/>
                  <a:buBlip>
                    <a:blip r:embed="rId3"/>
                  </a:buBlip>
                </a:pPr>
                <a:endParaRPr lang="en-US" sz="1400" dirty="0">
                  <a:solidFill>
                    <a:schemeClr val="bg1"/>
                  </a:solidFill>
                  <a:effectLst/>
                  <a:latin typeface="Calibri" pitchFamily="34" charset="0"/>
                </a:endParaRPr>
              </a:p>
            </p:txBody>
          </p:sp>
        </p:grpSp>
        <p:sp>
          <p:nvSpPr>
            <p:cNvPr id="15" name="Rectangle 30726"/>
            <p:cNvSpPr>
              <a:spLocks noChangeArrowheads="1"/>
            </p:cNvSpPr>
            <p:nvPr/>
          </p:nvSpPr>
          <p:spPr bwMode="auto">
            <a:xfrm>
              <a:off x="6477000" y="2311982"/>
              <a:ext cx="2424088" cy="3631618"/>
            </a:xfrm>
            <a:prstGeom prst="rect">
              <a:avLst/>
            </a:prstGeom>
            <a:noFill/>
            <a:ln w="9525">
              <a:noFill/>
              <a:miter lim="800000"/>
              <a:headEnd/>
              <a:tailEnd/>
            </a:ln>
          </p:spPr>
          <p:txBody>
            <a:bodyPr/>
            <a:lstStyle/>
            <a:p>
              <a:pPr marL="228600" indent="-228600">
                <a:lnSpc>
                  <a:spcPct val="90000"/>
                </a:lnSpc>
                <a:spcBef>
                  <a:spcPct val="30000"/>
                </a:spcBef>
                <a:buClr>
                  <a:schemeClr val="tx2"/>
                </a:buClr>
                <a:buSzPct val="85000"/>
                <a:buFont typeface="Wingdings 2" pitchFamily="18" charset="2"/>
                <a:buBlip>
                  <a:blip r:embed="rId3"/>
                </a:buBlip>
              </a:pPr>
              <a:endParaRPr lang="en-US" sz="1000" dirty="0" smtClean="0">
                <a:solidFill>
                  <a:schemeClr val="bg1"/>
                </a:solidFill>
                <a:latin typeface="Calibri" pitchFamily="34" charset="0"/>
                <a:cs typeface="Arial" pitchFamily="34" charset="0"/>
              </a:endParaRPr>
            </a:p>
            <a:p>
              <a:pPr marL="228600" lvl="1" indent="-228600">
                <a:lnSpc>
                  <a:spcPct val="90000"/>
                </a:lnSpc>
                <a:spcBef>
                  <a:spcPct val="30000"/>
                </a:spcBef>
                <a:buClr>
                  <a:schemeClr val="tx2"/>
                </a:buClr>
                <a:buSzPct val="85000"/>
                <a:buBlip>
                  <a:blip r:embed="rId3"/>
                </a:buBlip>
              </a:pPr>
              <a:r>
                <a:rPr lang="sv-SE" sz="1400" dirty="0" smtClean="0">
                  <a:solidFill>
                    <a:schemeClr val="bg1"/>
                  </a:solidFill>
                  <a:latin typeface="Calibri" pitchFamily="34" charset="0"/>
                </a:rPr>
                <a:t>Dubbelarbete</a:t>
              </a:r>
            </a:p>
            <a:p>
              <a:pPr marL="228600" lvl="1" indent="-228600">
                <a:lnSpc>
                  <a:spcPct val="90000"/>
                </a:lnSpc>
                <a:spcBef>
                  <a:spcPct val="30000"/>
                </a:spcBef>
                <a:buClr>
                  <a:schemeClr val="tx2"/>
                </a:buClr>
                <a:buSzPct val="85000"/>
                <a:buBlip>
                  <a:blip r:embed="rId3"/>
                </a:buBlip>
              </a:pPr>
              <a:endParaRPr lang="sv-SE" sz="1400" dirty="0" smtClean="0">
                <a:solidFill>
                  <a:schemeClr val="bg1"/>
                </a:solidFill>
                <a:latin typeface="Calibri" pitchFamily="34" charset="0"/>
              </a:endParaRPr>
            </a:p>
            <a:p>
              <a:pPr marL="228600" lvl="1" indent="-228600">
                <a:lnSpc>
                  <a:spcPct val="90000"/>
                </a:lnSpc>
                <a:spcBef>
                  <a:spcPct val="30000"/>
                </a:spcBef>
                <a:buClr>
                  <a:schemeClr val="tx2"/>
                </a:buClr>
                <a:buSzPct val="85000"/>
                <a:buBlip>
                  <a:blip r:embed="rId3"/>
                </a:buBlip>
              </a:pPr>
              <a:r>
                <a:rPr lang="sv-SE" sz="1400" dirty="0" smtClean="0">
                  <a:solidFill>
                    <a:schemeClr val="bg1"/>
                  </a:solidFill>
                  <a:latin typeface="Calibri" pitchFamily="34" charset="0"/>
                </a:rPr>
                <a:t>Värdefull information går förlorad/inte utnyttjas</a:t>
              </a:r>
            </a:p>
            <a:p>
              <a:pPr marL="228600" lvl="1" indent="-228600">
                <a:lnSpc>
                  <a:spcPct val="90000"/>
                </a:lnSpc>
                <a:spcBef>
                  <a:spcPct val="30000"/>
                </a:spcBef>
                <a:buClr>
                  <a:schemeClr val="tx2"/>
                </a:buClr>
                <a:buSzPct val="85000"/>
                <a:buBlip>
                  <a:blip r:embed="rId3"/>
                </a:buBlip>
              </a:pPr>
              <a:endParaRPr lang="sv-SE" sz="1400" dirty="0" smtClean="0">
                <a:solidFill>
                  <a:schemeClr val="bg1"/>
                </a:solidFill>
                <a:latin typeface="Calibri" pitchFamily="34" charset="0"/>
              </a:endParaRPr>
            </a:p>
            <a:p>
              <a:pPr marL="228600" lvl="1" indent="-228600">
                <a:lnSpc>
                  <a:spcPct val="90000"/>
                </a:lnSpc>
                <a:spcBef>
                  <a:spcPct val="30000"/>
                </a:spcBef>
                <a:buClr>
                  <a:schemeClr val="tx2"/>
                </a:buClr>
                <a:buSzPct val="85000"/>
                <a:buBlip>
                  <a:blip r:embed="rId3"/>
                </a:buBlip>
              </a:pPr>
              <a:r>
                <a:rPr lang="sv-SE" sz="1400" dirty="0" smtClean="0">
                  <a:solidFill>
                    <a:schemeClr val="bg1"/>
                  </a:solidFill>
                  <a:latin typeface="Calibri" pitchFamily="34" charset="0"/>
                </a:rPr>
                <a:t>Frustration!</a:t>
              </a:r>
            </a:p>
            <a:p>
              <a:pPr marL="228600" lvl="1" indent="-228600">
                <a:lnSpc>
                  <a:spcPct val="90000"/>
                </a:lnSpc>
                <a:spcBef>
                  <a:spcPct val="30000"/>
                </a:spcBef>
                <a:buClr>
                  <a:schemeClr val="tx2"/>
                </a:buClr>
                <a:buSzPct val="85000"/>
                <a:buBlip>
                  <a:blip r:embed="rId3"/>
                </a:buBlip>
              </a:pPr>
              <a:endParaRPr lang="sv-SE" sz="1400" dirty="0" smtClean="0">
                <a:solidFill>
                  <a:schemeClr val="bg1"/>
                </a:solidFill>
                <a:latin typeface="Calibri" pitchFamily="34" charset="0"/>
              </a:endParaRPr>
            </a:p>
            <a:p>
              <a:pPr marL="228600" lvl="1" indent="-228600">
                <a:lnSpc>
                  <a:spcPct val="90000"/>
                </a:lnSpc>
                <a:spcBef>
                  <a:spcPct val="30000"/>
                </a:spcBef>
                <a:buClr>
                  <a:schemeClr val="tx2"/>
                </a:buClr>
                <a:buSzPct val="85000"/>
                <a:buBlip>
                  <a:blip r:embed="rId3"/>
                </a:buBlip>
              </a:pPr>
              <a:endParaRPr lang="sv-SE" sz="1200" dirty="0" smtClean="0">
                <a:solidFill>
                  <a:schemeClr val="bg1"/>
                </a:solidFill>
                <a:latin typeface="Calibri" pitchFamily="34" charset="0"/>
              </a:endParaRPr>
            </a:p>
            <a:p>
              <a:pPr marL="228600" lvl="1" indent="-228600">
                <a:lnSpc>
                  <a:spcPct val="90000"/>
                </a:lnSpc>
                <a:spcBef>
                  <a:spcPct val="30000"/>
                </a:spcBef>
                <a:buClr>
                  <a:schemeClr val="tx2"/>
                </a:buClr>
                <a:buSzPct val="85000"/>
                <a:buBlip>
                  <a:blip r:embed="rId3"/>
                </a:buBlip>
              </a:pPr>
              <a:endParaRPr lang="sv-SE" sz="1200" dirty="0" smtClean="0">
                <a:solidFill>
                  <a:schemeClr val="bg1"/>
                </a:solidFill>
                <a:latin typeface="Calibri" pitchFamily="34" charset="0"/>
              </a:endParaRPr>
            </a:p>
            <a:p>
              <a:pPr marL="228600" lvl="1" indent="-228600">
                <a:lnSpc>
                  <a:spcPct val="90000"/>
                </a:lnSpc>
                <a:spcBef>
                  <a:spcPct val="30000"/>
                </a:spcBef>
                <a:buClr>
                  <a:schemeClr val="tx2"/>
                </a:buClr>
                <a:buSzPct val="85000"/>
                <a:buBlip>
                  <a:blip r:embed="rId3"/>
                </a:buBlip>
              </a:pPr>
              <a:endParaRPr lang="sv-SE" sz="1200" dirty="0" smtClean="0">
                <a:solidFill>
                  <a:schemeClr val="bg1"/>
                </a:solidFill>
                <a:latin typeface="Calibri" pitchFamily="34" charset="0"/>
              </a:endParaRPr>
            </a:p>
            <a:p>
              <a:pPr marL="228600" lvl="1" indent="-228600">
                <a:lnSpc>
                  <a:spcPct val="90000"/>
                </a:lnSpc>
                <a:spcBef>
                  <a:spcPct val="30000"/>
                </a:spcBef>
                <a:buClr>
                  <a:schemeClr val="tx2"/>
                </a:buClr>
                <a:buSzPct val="85000"/>
                <a:buBlip>
                  <a:blip r:embed="rId3"/>
                </a:buBlip>
              </a:pPr>
              <a:endParaRPr lang="sv-SE" sz="1200" dirty="0" smtClean="0">
                <a:solidFill>
                  <a:schemeClr val="bg1"/>
                </a:solidFill>
                <a:latin typeface="Calibri" pitchFamily="34" charset="0"/>
              </a:endParaRPr>
            </a:p>
            <a:p>
              <a:pPr marL="228600" lvl="1" indent="-228600">
                <a:lnSpc>
                  <a:spcPct val="90000"/>
                </a:lnSpc>
                <a:spcBef>
                  <a:spcPct val="30000"/>
                </a:spcBef>
                <a:buClr>
                  <a:schemeClr val="tx2"/>
                </a:buClr>
                <a:buSzPct val="85000"/>
              </a:pPr>
              <a:endParaRPr lang="sv-SE" sz="1200" dirty="0" smtClean="0">
                <a:solidFill>
                  <a:schemeClr val="bg1"/>
                </a:solidFill>
                <a:latin typeface="Calibri" pitchFamily="34" charset="0"/>
              </a:endParaRPr>
            </a:p>
            <a:p>
              <a:pPr marL="228600" lvl="1" indent="-228600">
                <a:lnSpc>
                  <a:spcPct val="90000"/>
                </a:lnSpc>
                <a:spcBef>
                  <a:spcPct val="30000"/>
                </a:spcBef>
                <a:buClr>
                  <a:schemeClr val="tx2"/>
                </a:buClr>
                <a:buSzPct val="85000"/>
              </a:pPr>
              <a:endParaRPr lang="sv-SE" sz="1200" dirty="0" smtClean="0">
                <a:solidFill>
                  <a:schemeClr val="bg1"/>
                </a:solidFill>
                <a:latin typeface="Calibri" pitchFamily="34" charset="0"/>
              </a:endParaRPr>
            </a:p>
          </p:txBody>
        </p:sp>
      </p:grpSp>
      <p:graphicFrame>
        <p:nvGraphicFramePr>
          <p:cNvPr id="23" name="Table 22"/>
          <p:cNvGraphicFramePr>
            <a:graphicFrameLocks noGrp="1"/>
          </p:cNvGraphicFramePr>
          <p:nvPr/>
        </p:nvGraphicFramePr>
        <p:xfrm>
          <a:off x="441276" y="2790497"/>
          <a:ext cx="4745580" cy="1933902"/>
        </p:xfrm>
        <a:graphic>
          <a:graphicData uri="http://schemas.openxmlformats.org/drawingml/2006/table">
            <a:tbl>
              <a:tblPr lastRow="1">
                <a:tableStyleId>{8FD4443E-F989-4FC4-A0C8-D5A2AF1F390B}</a:tableStyleId>
              </a:tblPr>
              <a:tblGrid>
                <a:gridCol w="3651034"/>
                <a:gridCol w="1094546"/>
              </a:tblGrid>
              <a:tr h="644634">
                <a:tc>
                  <a:txBody>
                    <a:bodyPr/>
                    <a:lstStyle/>
                    <a:p>
                      <a:pPr marL="457200" lvl="1" algn="l" defTabSz="914400" rtl="0" eaLnBrk="1" fontAlgn="b" latinLnBrk="0" hangingPunct="1"/>
                      <a:r>
                        <a:rPr lang="sv-SE" sz="1400" u="none" strike="noStrike" kern="1200" dirty="0" smtClean="0">
                          <a:solidFill>
                            <a:schemeClr val="lt1"/>
                          </a:solidFill>
                          <a:latin typeface="Calibri" pitchFamily="34" charset="0"/>
                          <a:ea typeface="+mn-ea"/>
                          <a:cs typeface="+mn-cs"/>
                        </a:rPr>
                        <a:t>Genomsnittlig </a:t>
                      </a:r>
                      <a:r>
                        <a:rPr lang="sv-SE" sz="1400" u="none" strike="noStrike" kern="1200" dirty="0">
                          <a:solidFill>
                            <a:schemeClr val="lt1"/>
                          </a:solidFill>
                          <a:latin typeface="Calibri" pitchFamily="34" charset="0"/>
                          <a:ea typeface="+mn-ea"/>
                          <a:cs typeface="+mn-cs"/>
                        </a:rPr>
                        <a:t>tid som läggs på att söka </a:t>
                      </a:r>
                      <a:r>
                        <a:rPr lang="sv-SE" sz="1400" u="none" strike="noStrike" kern="1200" dirty="0" smtClean="0">
                          <a:solidFill>
                            <a:schemeClr val="lt1"/>
                          </a:solidFill>
                          <a:latin typeface="Calibri" pitchFamily="34" charset="0"/>
                          <a:ea typeface="+mn-ea"/>
                          <a:cs typeface="+mn-cs"/>
                        </a:rPr>
                        <a:t>efter </a:t>
                      </a:r>
                      <a:r>
                        <a:rPr lang="sv-SE" sz="1400" u="none" strike="noStrike" kern="1200" dirty="0">
                          <a:solidFill>
                            <a:schemeClr val="lt1"/>
                          </a:solidFill>
                          <a:latin typeface="Calibri" pitchFamily="34" charset="0"/>
                          <a:ea typeface="+mn-ea"/>
                          <a:cs typeface="+mn-cs"/>
                        </a:rPr>
                        <a:t>information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sv-SE" sz="1600" u="none" strike="noStrike" dirty="0" smtClean="0">
                          <a:latin typeface="Calibri" pitchFamily="34" charset="0"/>
                        </a:rPr>
                        <a:t>9,5 Timmar</a:t>
                      </a:r>
                      <a:endParaRPr lang="sv-SE" sz="1600" b="0" i="0" u="none" strike="noStrike" dirty="0">
                        <a:solidFill>
                          <a:srgbClr val="000000"/>
                        </a:solidFill>
                        <a:latin typeface="Calibri"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2317">
                <a:tc>
                  <a:txBody>
                    <a:bodyPr/>
                    <a:lstStyle/>
                    <a:p>
                      <a:pPr marL="457200" lvl="1" algn="l" defTabSz="914400" rtl="0" eaLnBrk="1" fontAlgn="b" latinLnBrk="0" hangingPunct="1"/>
                      <a:r>
                        <a:rPr lang="sv-SE" sz="1400" u="none" strike="noStrike" kern="1200" dirty="0" smtClean="0">
                          <a:solidFill>
                            <a:schemeClr val="lt1"/>
                          </a:solidFill>
                          <a:latin typeface="Calibri" pitchFamily="34" charset="0"/>
                          <a:ea typeface="+mn-ea"/>
                          <a:cs typeface="+mn-cs"/>
                        </a:rPr>
                        <a:t>Lönekostnad </a:t>
                      </a:r>
                      <a:r>
                        <a:rPr lang="sv-SE" sz="1400" u="none" strike="noStrike" kern="1200" dirty="0">
                          <a:solidFill>
                            <a:schemeClr val="lt1"/>
                          </a:solidFill>
                          <a:latin typeface="Calibri" pitchFamily="34" charset="0"/>
                          <a:ea typeface="+mn-ea"/>
                          <a:cs typeface="+mn-cs"/>
                        </a:rPr>
                        <a:t>per </a:t>
                      </a:r>
                      <a:r>
                        <a:rPr lang="sv-SE" sz="1400" u="none" strike="noStrike" kern="1200" dirty="0" smtClean="0">
                          <a:solidFill>
                            <a:schemeClr val="lt1"/>
                          </a:solidFill>
                          <a:latin typeface="Calibri" pitchFamily="34" charset="0"/>
                          <a:ea typeface="+mn-ea"/>
                          <a:cs typeface="+mn-cs"/>
                        </a:rPr>
                        <a:t>timme </a:t>
                      </a:r>
                      <a:r>
                        <a:rPr lang="sv-SE" sz="1400" u="none" strike="noStrike" kern="1200" dirty="0">
                          <a:solidFill>
                            <a:schemeClr val="lt1"/>
                          </a:solidFill>
                          <a:latin typeface="Calibri" pitchFamily="34" charset="0"/>
                          <a:ea typeface="+mn-ea"/>
                          <a:cs typeface="+mn-cs"/>
                        </a:rPr>
                        <a:t>(400 000)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sv-SE" sz="1600" u="none" strike="noStrike" dirty="0" smtClean="0">
                          <a:latin typeface="Calibri" pitchFamily="34" charset="0"/>
                        </a:rPr>
                        <a:t>227 kr </a:t>
                      </a:r>
                      <a:endParaRPr lang="sv-SE" sz="1600" b="0" i="0" u="none" strike="noStrike" dirty="0">
                        <a:solidFill>
                          <a:srgbClr val="000000"/>
                        </a:solidFill>
                        <a:latin typeface="Calibri"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2317">
                <a:tc>
                  <a:txBody>
                    <a:bodyPr/>
                    <a:lstStyle/>
                    <a:p>
                      <a:pPr marL="457200" lvl="1" algn="l" defTabSz="914400" rtl="0" eaLnBrk="1" fontAlgn="b" latinLnBrk="0" hangingPunct="1"/>
                      <a:r>
                        <a:rPr lang="sv-SE" sz="1400" u="none" strike="noStrike" kern="1200" dirty="0">
                          <a:solidFill>
                            <a:schemeClr val="lt1"/>
                          </a:solidFill>
                          <a:latin typeface="Calibri" pitchFamily="34" charset="0"/>
                          <a:ea typeface="+mn-ea"/>
                          <a:cs typeface="+mn-cs"/>
                        </a:rPr>
                        <a:t>Antal </a:t>
                      </a:r>
                      <a:r>
                        <a:rPr lang="sv-SE" sz="1400" u="none" strike="noStrike" kern="1200" dirty="0" smtClean="0">
                          <a:solidFill>
                            <a:schemeClr val="lt1"/>
                          </a:solidFill>
                          <a:latin typeface="Calibri" pitchFamily="34" charset="0"/>
                          <a:ea typeface="+mn-ea"/>
                          <a:cs typeface="+mn-cs"/>
                        </a:rPr>
                        <a:t>arbetsveckor</a:t>
                      </a:r>
                      <a:endParaRPr lang="sv-SE" sz="1400" u="none" strike="noStrike" kern="1200" dirty="0">
                        <a:solidFill>
                          <a:schemeClr val="lt1"/>
                        </a:solidFill>
                        <a:latin typeface="Calibri"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sv-SE" sz="1600" u="none" strike="noStrike" dirty="0" smtClean="0">
                          <a:latin typeface="Calibri" pitchFamily="34" charset="0"/>
                        </a:rPr>
                        <a:t>44 veckor </a:t>
                      </a:r>
                      <a:endParaRPr lang="sv-SE" sz="1600" b="0" i="0" u="none" strike="noStrike" dirty="0">
                        <a:solidFill>
                          <a:srgbClr val="000000"/>
                        </a:solidFill>
                        <a:latin typeface="Calibri"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2317">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sv-SE" sz="1400" u="none" strike="noStrike" kern="1200" dirty="0" smtClean="0">
                          <a:solidFill>
                            <a:schemeClr val="lt1"/>
                          </a:solidFill>
                          <a:latin typeface="Calibri" pitchFamily="34" charset="0"/>
                          <a:ea typeface="+mn-ea"/>
                          <a:cs typeface="+mn-cs"/>
                        </a:rPr>
                        <a:t>Total förlorad tid per år</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sv-SE" sz="1600" b="0" i="0" u="none" strike="noStrike" baseline="0" dirty="0" smtClean="0">
                          <a:solidFill>
                            <a:schemeClr val="tx1"/>
                          </a:solidFill>
                          <a:latin typeface="Calibri" pitchFamily="34" charset="0"/>
                        </a:rPr>
                        <a:t> 418 </a:t>
                      </a:r>
                      <a:r>
                        <a:rPr lang="sv-SE" sz="1600" b="0" i="0" u="none" strike="noStrike" dirty="0" smtClean="0">
                          <a:solidFill>
                            <a:schemeClr val="tx1"/>
                          </a:solidFill>
                          <a:latin typeface="Calibri" pitchFamily="34" charset="0"/>
                        </a:rPr>
                        <a:t>timmar </a:t>
                      </a:r>
                      <a:endParaRPr lang="sv-SE" sz="1600" b="0" i="0" u="none" strike="noStrike" dirty="0">
                        <a:solidFill>
                          <a:schemeClr val="tx1"/>
                        </a:solidFill>
                        <a:latin typeface="Calibri"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2317">
                <a:tc>
                  <a:txBody>
                    <a:bodyPr/>
                    <a:lstStyle/>
                    <a:p>
                      <a:pPr lvl="1" algn="l" fontAlgn="b"/>
                      <a:r>
                        <a:rPr lang="sv-SE" sz="1600" u="none" strike="noStrike" dirty="0">
                          <a:latin typeface="Calibri" pitchFamily="34" charset="0"/>
                        </a:rPr>
                        <a:t>Kostnad per </a:t>
                      </a:r>
                      <a:r>
                        <a:rPr lang="sv-SE" sz="1600" u="none" strike="noStrike" dirty="0" smtClean="0">
                          <a:latin typeface="Calibri" pitchFamily="34" charset="0"/>
                        </a:rPr>
                        <a:t>anställd </a:t>
                      </a:r>
                      <a:r>
                        <a:rPr lang="sv-SE" sz="1600" u="none" strike="noStrike" dirty="0">
                          <a:latin typeface="Calibri" pitchFamily="34" charset="0"/>
                        </a:rPr>
                        <a:t>och år</a:t>
                      </a:r>
                      <a:endParaRPr lang="sv-SE" sz="1600" b="0" i="0" u="none" strike="noStrike" dirty="0">
                        <a:solidFill>
                          <a:srgbClr val="000000"/>
                        </a:solidFill>
                        <a:latin typeface="Calibri"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sv-SE" sz="1600" u="none" strike="noStrike" dirty="0" smtClean="0">
                          <a:solidFill>
                            <a:schemeClr val="tx1"/>
                          </a:solidFill>
                          <a:latin typeface="Calibri" pitchFamily="34" charset="0"/>
                        </a:rPr>
                        <a:t> 94 886 kr </a:t>
                      </a:r>
                      <a:endParaRPr lang="sv-SE" sz="1600" b="0" i="0" u="none" strike="noStrike" dirty="0">
                        <a:solidFill>
                          <a:schemeClr val="tx1"/>
                        </a:solidFill>
                        <a:latin typeface="Calibri"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4" name="Table 23"/>
          <p:cNvGraphicFramePr>
            <a:graphicFrameLocks noGrp="1"/>
          </p:cNvGraphicFramePr>
          <p:nvPr/>
        </p:nvGraphicFramePr>
        <p:xfrm>
          <a:off x="448978" y="5060731"/>
          <a:ext cx="4737877" cy="1221500"/>
        </p:xfrm>
        <a:graphic>
          <a:graphicData uri="http://schemas.openxmlformats.org/drawingml/2006/table">
            <a:tbl>
              <a:tblPr>
                <a:tableStyleId>{8FD4443E-F989-4FC4-A0C8-D5A2AF1F390B}</a:tableStyleId>
              </a:tblPr>
              <a:tblGrid>
                <a:gridCol w="3475797"/>
                <a:gridCol w="1262080"/>
              </a:tblGrid>
              <a:tr h="438407">
                <a:tc>
                  <a:txBody>
                    <a:bodyPr/>
                    <a:lstStyle/>
                    <a:p>
                      <a:pPr lvl="1" algn="l" fontAlgn="b"/>
                      <a:r>
                        <a:rPr lang="sv-SE" sz="1400" b="1" u="none" strike="noStrike" dirty="0">
                          <a:latin typeface="Calibri" pitchFamily="34" charset="0"/>
                        </a:rPr>
                        <a:t>Företag med </a:t>
                      </a:r>
                      <a:r>
                        <a:rPr lang="sv-SE" sz="1400" b="1" u="none" strike="noStrike" dirty="0" smtClean="0">
                          <a:latin typeface="Calibri" pitchFamily="34" charset="0"/>
                        </a:rPr>
                        <a:t>1000 anställda</a:t>
                      </a:r>
                      <a:endParaRPr lang="sv-SE" sz="1400" b="1" i="0" u="none" strike="noStrike" dirty="0">
                        <a:solidFill>
                          <a:srgbClr val="000000"/>
                        </a:solidFill>
                        <a:latin typeface="Calibri"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sv-SE" sz="1400" b="1" u="none" strike="noStrike" dirty="0" smtClean="0">
                          <a:latin typeface="Calibri" pitchFamily="34" charset="0"/>
                        </a:rPr>
                        <a:t>94 886 000 kr </a:t>
                      </a:r>
                      <a:endParaRPr lang="sv-SE" sz="1400" b="1" i="0" u="none" strike="noStrike" dirty="0">
                        <a:solidFill>
                          <a:srgbClr val="000000"/>
                        </a:solidFill>
                        <a:latin typeface="Calibri"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4686">
                <a:tc>
                  <a:txBody>
                    <a:bodyPr/>
                    <a:lstStyle/>
                    <a:p>
                      <a:pPr lvl="1" algn="l" fontAlgn="b"/>
                      <a:r>
                        <a:rPr lang="sv-SE" sz="1400" b="1" u="none" strike="noStrike" dirty="0">
                          <a:latin typeface="Calibri" pitchFamily="34" charset="0"/>
                        </a:rPr>
                        <a:t>Företag med </a:t>
                      </a:r>
                      <a:r>
                        <a:rPr lang="sv-SE" sz="1400" b="1" u="none" strike="noStrike" dirty="0" smtClean="0">
                          <a:latin typeface="Calibri" pitchFamily="34" charset="0"/>
                        </a:rPr>
                        <a:t>500 anställda</a:t>
                      </a:r>
                      <a:endParaRPr lang="sv-SE" sz="1400" b="1" i="0" u="none" strike="noStrike" dirty="0">
                        <a:solidFill>
                          <a:srgbClr val="000000"/>
                        </a:solidFill>
                        <a:latin typeface="Calibri"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sv-SE" sz="1400" b="1" u="none" strike="noStrike" dirty="0" smtClean="0">
                          <a:latin typeface="Calibri" pitchFamily="34" charset="0"/>
                        </a:rPr>
                        <a:t>47 443 000 kr</a:t>
                      </a:r>
                      <a:endParaRPr lang="sv-SE" sz="1400" b="1" i="0" u="none" strike="noStrike" dirty="0">
                        <a:solidFill>
                          <a:srgbClr val="000000"/>
                        </a:solidFill>
                        <a:latin typeface="Calibri"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407">
                <a:tc>
                  <a:txBody>
                    <a:bodyPr/>
                    <a:lstStyle/>
                    <a:p>
                      <a:pPr lvl="1" algn="l" fontAlgn="b"/>
                      <a:r>
                        <a:rPr lang="sv-SE" sz="1400" b="1" u="none" strike="noStrike" dirty="0">
                          <a:latin typeface="Calibri" pitchFamily="34" charset="0"/>
                        </a:rPr>
                        <a:t>Företag med </a:t>
                      </a:r>
                      <a:r>
                        <a:rPr lang="sv-SE" sz="1400" b="1" u="none" strike="noStrike" dirty="0" smtClean="0">
                          <a:latin typeface="Calibri" pitchFamily="34" charset="0"/>
                        </a:rPr>
                        <a:t>100 anställda</a:t>
                      </a:r>
                      <a:endParaRPr lang="sv-SE" sz="1400" b="1" i="0" u="none" strike="noStrike" dirty="0">
                        <a:solidFill>
                          <a:srgbClr val="000000"/>
                        </a:solidFill>
                        <a:latin typeface="Calibri"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sv-SE" sz="1400" b="1" u="none" strike="noStrike" dirty="0" smtClean="0">
                          <a:latin typeface="Calibri" pitchFamily="34" charset="0"/>
                        </a:rPr>
                        <a:t>9 4 88 600 kr </a:t>
                      </a:r>
                      <a:endParaRPr lang="sv-SE" sz="1400" b="1" i="0" u="none" strike="noStrike" dirty="0">
                        <a:solidFill>
                          <a:srgbClr val="000000"/>
                        </a:solidFill>
                        <a:latin typeface="Calibri"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10" y="653011"/>
            <a:ext cx="8229600" cy="584775"/>
          </a:xfrm>
        </p:spPr>
        <p:txBody>
          <a:bodyPr/>
          <a:lstStyle/>
          <a:p>
            <a:r>
              <a:rPr lang="sv-SE" sz="3200" dirty="0" smtClean="0"/>
              <a:t>Utnyttjandet av Enterprise </a:t>
            </a:r>
            <a:r>
              <a:rPr lang="sv-SE" sz="3200" dirty="0" err="1" smtClean="0"/>
              <a:t>Search</a:t>
            </a:r>
            <a:r>
              <a:rPr lang="sv-SE" sz="3200" dirty="0" smtClean="0"/>
              <a:t> i Sverige</a:t>
            </a:r>
            <a:endParaRPr lang="sv-SE" sz="3200" dirty="0"/>
          </a:p>
        </p:txBody>
      </p:sp>
      <p:sp>
        <p:nvSpPr>
          <p:cNvPr id="3" name="Rectangle 2"/>
          <p:cNvSpPr/>
          <p:nvPr/>
        </p:nvSpPr>
        <p:spPr>
          <a:xfrm>
            <a:off x="331073" y="1623847"/>
            <a:ext cx="9112469" cy="923330"/>
          </a:xfrm>
          <a:prstGeom prst="rect">
            <a:avLst/>
          </a:prstGeom>
        </p:spPr>
        <p:txBody>
          <a:bodyPr wrap="square">
            <a:spAutoFit/>
          </a:bodyPr>
          <a:lstStyle/>
          <a:p>
            <a:endParaRPr lang="en-US" b="1" dirty="0" smtClean="0"/>
          </a:p>
          <a:p>
            <a:pPr>
              <a:buFont typeface="Arial" pitchFamily="34" charset="0"/>
              <a:buChar char="•"/>
            </a:pPr>
            <a:r>
              <a:rPr lang="en-US" b="1" dirty="0" smtClean="0"/>
              <a:t> </a:t>
            </a:r>
            <a:r>
              <a:rPr lang="en-US" b="1" i="1" dirty="0" err="1" smtClean="0"/>
              <a:t>För</a:t>
            </a:r>
            <a:r>
              <a:rPr lang="en-US" b="1" i="1" dirty="0" smtClean="0"/>
              <a:t> </a:t>
            </a:r>
            <a:r>
              <a:rPr lang="en-US" b="1" i="1" dirty="0" err="1" smtClean="0"/>
              <a:t>vilka</a:t>
            </a:r>
            <a:r>
              <a:rPr lang="en-US" b="1" i="1" dirty="0" smtClean="0"/>
              <a:t> processer / </a:t>
            </a:r>
            <a:r>
              <a:rPr lang="en-US" b="1" i="1" dirty="0" err="1" smtClean="0"/>
              <a:t>av</a:t>
            </a:r>
            <a:r>
              <a:rPr lang="en-US" b="1" i="1" dirty="0" smtClean="0"/>
              <a:t> </a:t>
            </a:r>
            <a:r>
              <a:rPr lang="en-US" b="1" i="1" dirty="0" err="1" smtClean="0"/>
              <a:t>vilka</a:t>
            </a:r>
            <a:r>
              <a:rPr lang="en-US" b="1" i="1" dirty="0" smtClean="0"/>
              <a:t> </a:t>
            </a:r>
            <a:r>
              <a:rPr lang="en-US" b="1" i="1" dirty="0" err="1" smtClean="0"/>
              <a:t>användare</a:t>
            </a:r>
            <a:r>
              <a:rPr lang="en-US" b="1" i="1" dirty="0" smtClean="0"/>
              <a:t>  </a:t>
            </a:r>
            <a:r>
              <a:rPr lang="en-US" b="1" i="1" dirty="0" err="1" smtClean="0"/>
              <a:t>används</a:t>
            </a:r>
            <a:r>
              <a:rPr lang="en-US" b="1" i="1" dirty="0" smtClean="0"/>
              <a:t> Enterprise search? </a:t>
            </a:r>
          </a:p>
          <a:p>
            <a:pPr lvl="1"/>
            <a:endParaRPr lang="sv-SE" i="1" dirty="0"/>
          </a:p>
        </p:txBody>
      </p:sp>
      <p:sp>
        <p:nvSpPr>
          <p:cNvPr id="4" name="Rectangle 3"/>
          <p:cNvSpPr/>
          <p:nvPr/>
        </p:nvSpPr>
        <p:spPr>
          <a:xfrm>
            <a:off x="331076" y="3972940"/>
            <a:ext cx="6731876" cy="646331"/>
          </a:xfrm>
          <a:prstGeom prst="rect">
            <a:avLst/>
          </a:prstGeom>
        </p:spPr>
        <p:txBody>
          <a:bodyPr wrap="square">
            <a:spAutoFit/>
          </a:bodyPr>
          <a:lstStyle/>
          <a:p>
            <a:pPr>
              <a:buFont typeface="Arial" pitchFamily="34" charset="0"/>
              <a:buChar char="•"/>
            </a:pPr>
            <a:r>
              <a:rPr lang="en-US" b="1" i="1" dirty="0" smtClean="0"/>
              <a:t> Mot </a:t>
            </a:r>
            <a:r>
              <a:rPr lang="en-US" b="1" i="1" dirty="0" err="1" smtClean="0"/>
              <a:t>vilken</a:t>
            </a:r>
            <a:r>
              <a:rPr lang="en-US" b="1" i="1" dirty="0" smtClean="0"/>
              <a:t> data </a:t>
            </a:r>
            <a:r>
              <a:rPr lang="en-US" b="1" i="1" dirty="0" err="1" smtClean="0"/>
              <a:t>har</a:t>
            </a:r>
            <a:r>
              <a:rPr lang="en-US" b="1" i="1" dirty="0" smtClean="0"/>
              <a:t> </a:t>
            </a:r>
            <a:r>
              <a:rPr lang="en-US" b="1" i="1" dirty="0" err="1" smtClean="0"/>
              <a:t>ni</a:t>
            </a:r>
            <a:r>
              <a:rPr lang="en-US" b="1" i="1" dirty="0" smtClean="0"/>
              <a:t> sett </a:t>
            </a:r>
            <a:r>
              <a:rPr lang="en-US" b="1" i="1" dirty="0" err="1" smtClean="0"/>
              <a:t>störst</a:t>
            </a:r>
            <a:r>
              <a:rPr lang="en-US" b="1" i="1" dirty="0" smtClean="0"/>
              <a:t> </a:t>
            </a:r>
            <a:r>
              <a:rPr lang="en-US" b="1" i="1" dirty="0" err="1" smtClean="0"/>
              <a:t>vinster</a:t>
            </a:r>
            <a:r>
              <a:rPr lang="en-US" b="1" i="1" dirty="0" smtClean="0"/>
              <a:t> </a:t>
            </a:r>
            <a:r>
              <a:rPr lang="en-US" b="1" i="1" dirty="0" err="1" smtClean="0"/>
              <a:t>först</a:t>
            </a:r>
            <a:r>
              <a:rPr lang="en-US" b="1" i="1" dirty="0" smtClean="0"/>
              <a:t>? </a:t>
            </a:r>
          </a:p>
          <a:p>
            <a:endParaRPr lang="sv-SE" dirty="0"/>
          </a:p>
        </p:txBody>
      </p:sp>
      <p:sp>
        <p:nvSpPr>
          <p:cNvPr id="6" name="TextBox 5"/>
          <p:cNvSpPr txBox="1"/>
          <p:nvPr/>
        </p:nvSpPr>
        <p:spPr>
          <a:xfrm>
            <a:off x="236483" y="2333297"/>
            <a:ext cx="7614745" cy="1815882"/>
          </a:xfrm>
          <a:prstGeom prst="rect">
            <a:avLst/>
          </a:prstGeom>
          <a:noFill/>
        </p:spPr>
        <p:txBody>
          <a:bodyPr wrap="square" rtlCol="0">
            <a:spAutoFit/>
          </a:bodyPr>
          <a:lstStyle/>
          <a:p>
            <a:pPr lvl="1">
              <a:spcBef>
                <a:spcPts val="1200"/>
              </a:spcBef>
              <a:buFont typeface="Arial" pitchFamily="34" charset="0"/>
              <a:buChar char="•"/>
            </a:pPr>
            <a:r>
              <a:rPr lang="sv-SE" dirty="0" smtClean="0"/>
              <a:t> </a:t>
            </a:r>
            <a:r>
              <a:rPr lang="sv-SE" sz="1400" dirty="0" smtClean="0"/>
              <a:t>samtliga processer och samtliga användare</a:t>
            </a:r>
          </a:p>
          <a:p>
            <a:pPr lvl="1">
              <a:spcBef>
                <a:spcPts val="1200"/>
              </a:spcBef>
              <a:buFont typeface="Arial" pitchFamily="34" charset="0"/>
              <a:buChar char="•"/>
            </a:pPr>
            <a:r>
              <a:rPr lang="sv-SE" sz="1400" dirty="0" smtClean="0"/>
              <a:t>  ett fåtal processer stuckit ut:</a:t>
            </a:r>
          </a:p>
          <a:p>
            <a:pPr lvl="2">
              <a:spcBef>
                <a:spcPts val="1200"/>
              </a:spcBef>
            </a:pPr>
            <a:r>
              <a:rPr lang="sv-SE" sz="1400" dirty="0" smtClean="0"/>
              <a:t>- </a:t>
            </a:r>
            <a:r>
              <a:rPr lang="sv-SE" sz="1400" dirty="0" err="1" smtClean="0"/>
              <a:t>kompetensmappning</a:t>
            </a:r>
            <a:r>
              <a:rPr lang="sv-SE" sz="1400" dirty="0" smtClean="0"/>
              <a:t> i projekt </a:t>
            </a:r>
          </a:p>
          <a:p>
            <a:pPr lvl="2">
              <a:spcBef>
                <a:spcPts val="1200"/>
              </a:spcBef>
            </a:pPr>
            <a:r>
              <a:rPr lang="sv-SE" sz="1400" dirty="0" smtClean="0"/>
              <a:t>- dokumentation kring företagets produkter</a:t>
            </a:r>
            <a:r>
              <a:rPr lang="sv-SE" dirty="0" smtClean="0"/>
              <a:t>.</a:t>
            </a:r>
          </a:p>
          <a:p>
            <a:endParaRPr lang="sv-SE" dirty="0"/>
          </a:p>
        </p:txBody>
      </p:sp>
      <p:sp>
        <p:nvSpPr>
          <p:cNvPr id="7" name="TextBox 6"/>
          <p:cNvSpPr txBox="1"/>
          <p:nvPr/>
        </p:nvSpPr>
        <p:spPr>
          <a:xfrm>
            <a:off x="457200" y="4509104"/>
            <a:ext cx="3767958" cy="1754326"/>
          </a:xfrm>
          <a:prstGeom prst="rect">
            <a:avLst/>
          </a:prstGeom>
          <a:noFill/>
        </p:spPr>
        <p:txBody>
          <a:bodyPr wrap="square" rtlCol="0">
            <a:spAutoFit/>
          </a:bodyPr>
          <a:lstStyle/>
          <a:p>
            <a:pPr lvl="1">
              <a:spcBef>
                <a:spcPts val="1200"/>
              </a:spcBef>
              <a:buFont typeface="Arial" pitchFamily="34" charset="0"/>
              <a:buChar char="•"/>
            </a:pPr>
            <a:r>
              <a:rPr lang="en-US" dirty="0" smtClean="0"/>
              <a:t> </a:t>
            </a:r>
            <a:r>
              <a:rPr lang="en-US" sz="1400" dirty="0" smtClean="0"/>
              <a:t>“</a:t>
            </a:r>
            <a:r>
              <a:rPr lang="en-US" sz="1400" dirty="0" err="1" smtClean="0"/>
              <a:t>Webben</a:t>
            </a:r>
            <a:r>
              <a:rPr lang="en-US" sz="1400" dirty="0" smtClean="0"/>
              <a:t>” </a:t>
            </a:r>
          </a:p>
          <a:p>
            <a:pPr lvl="1">
              <a:spcBef>
                <a:spcPts val="1200"/>
              </a:spcBef>
              <a:buFont typeface="Arial" pitchFamily="34" charset="0"/>
              <a:buChar char="•"/>
            </a:pPr>
            <a:r>
              <a:rPr lang="en-US" sz="1400" dirty="0" smtClean="0"/>
              <a:t> “</a:t>
            </a:r>
            <a:r>
              <a:rPr lang="en-US" sz="1400" dirty="0" err="1" smtClean="0"/>
              <a:t>Gemensamt</a:t>
            </a:r>
            <a:r>
              <a:rPr lang="en-US" sz="1400" dirty="0" smtClean="0"/>
              <a:t> data“</a:t>
            </a:r>
          </a:p>
          <a:p>
            <a:pPr lvl="1">
              <a:spcBef>
                <a:spcPts val="1200"/>
              </a:spcBef>
              <a:buFont typeface="Arial" pitchFamily="34" charset="0"/>
              <a:buChar char="•"/>
            </a:pPr>
            <a:r>
              <a:rPr lang="en-US" sz="1400" dirty="0" smtClean="0"/>
              <a:t> “</a:t>
            </a:r>
            <a:r>
              <a:rPr lang="en-US" sz="1400" dirty="0" err="1" smtClean="0"/>
              <a:t>Dokument</a:t>
            </a:r>
            <a:r>
              <a:rPr lang="en-US" sz="1400" dirty="0" smtClean="0"/>
              <a:t> </a:t>
            </a:r>
            <a:r>
              <a:rPr lang="en-US" sz="1400" dirty="0" err="1" smtClean="0"/>
              <a:t>och</a:t>
            </a:r>
            <a:r>
              <a:rPr lang="en-US" sz="1400" dirty="0" smtClean="0"/>
              <a:t> </a:t>
            </a:r>
            <a:r>
              <a:rPr lang="en-US" sz="1400" dirty="0" err="1" smtClean="0"/>
              <a:t>internweb</a:t>
            </a:r>
            <a:r>
              <a:rPr lang="en-US" sz="1400" dirty="0" smtClean="0"/>
              <a:t>” </a:t>
            </a:r>
          </a:p>
          <a:p>
            <a:pPr lvl="1">
              <a:spcBef>
                <a:spcPts val="1200"/>
              </a:spcBef>
              <a:buFont typeface="Arial" pitchFamily="34" charset="0"/>
              <a:buChar char="•"/>
            </a:pPr>
            <a:r>
              <a:rPr lang="en-US" sz="1400" dirty="0" smtClean="0"/>
              <a:t> “</a:t>
            </a:r>
            <a:r>
              <a:rPr lang="en-US" sz="1400" dirty="0" err="1" smtClean="0"/>
              <a:t>Ekonomisystemet</a:t>
            </a:r>
            <a:r>
              <a:rPr lang="en-US" sz="1400" dirty="0" smtClean="0"/>
              <a:t>”</a:t>
            </a:r>
          </a:p>
          <a:p>
            <a:endParaRPr lang="sv-SE" dirty="0"/>
          </a:p>
        </p:txBody>
      </p:sp>
      <p:sp>
        <p:nvSpPr>
          <p:cNvPr id="8" name="TextBox 7"/>
          <p:cNvSpPr txBox="1"/>
          <p:nvPr/>
        </p:nvSpPr>
        <p:spPr>
          <a:xfrm>
            <a:off x="5596758" y="6148552"/>
            <a:ext cx="2948152" cy="369332"/>
          </a:xfrm>
          <a:prstGeom prst="rect">
            <a:avLst/>
          </a:prstGeom>
          <a:noFill/>
        </p:spPr>
        <p:txBody>
          <a:bodyPr wrap="square" rtlCol="0">
            <a:spAutoFit/>
          </a:bodyPr>
          <a:lstStyle/>
          <a:p>
            <a:r>
              <a:rPr lang="sv-SE" b="1" i="1" dirty="0" smtClean="0"/>
              <a:t>Källa: Radar, 2008</a:t>
            </a:r>
            <a:endParaRPr lang="sv-SE" b="1"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p:cNvSpPr>
            <a:spLocks/>
          </p:cNvSpPr>
          <p:nvPr/>
        </p:nvSpPr>
        <p:spPr bwMode="auto">
          <a:xfrm>
            <a:off x="1676073" y="1419225"/>
            <a:ext cx="2943225" cy="3195638"/>
          </a:xfrm>
          <a:custGeom>
            <a:avLst/>
            <a:gdLst/>
            <a:ahLst/>
            <a:cxnLst>
              <a:cxn ang="0">
                <a:pos x="888" y="0"/>
              </a:cxn>
              <a:cxn ang="0">
                <a:pos x="928" y="0"/>
              </a:cxn>
              <a:cxn ang="0">
                <a:pos x="847" y="326"/>
              </a:cxn>
              <a:cxn ang="0">
                <a:pos x="882" y="504"/>
              </a:cxn>
              <a:cxn ang="0">
                <a:pos x="919" y="693"/>
              </a:cxn>
              <a:cxn ang="0">
                <a:pos x="848" y="1008"/>
              </a:cxn>
              <a:cxn ang="0">
                <a:pos x="72" y="1008"/>
              </a:cxn>
              <a:cxn ang="0">
                <a:pos x="0" y="936"/>
              </a:cxn>
              <a:cxn ang="0">
                <a:pos x="0" y="72"/>
              </a:cxn>
              <a:cxn ang="0">
                <a:pos x="72" y="0"/>
              </a:cxn>
              <a:cxn ang="0">
                <a:pos x="888" y="0"/>
              </a:cxn>
            </a:cxnLst>
            <a:rect l="0" t="0" r="r" b="b"/>
            <a:pathLst>
              <a:path w="928" h="1008">
                <a:moveTo>
                  <a:pt x="888" y="0"/>
                </a:moveTo>
                <a:cubicBezTo>
                  <a:pt x="888" y="0"/>
                  <a:pt x="928" y="0"/>
                  <a:pt x="928" y="0"/>
                </a:cubicBezTo>
                <a:cubicBezTo>
                  <a:pt x="887" y="88"/>
                  <a:pt x="847" y="206"/>
                  <a:pt x="847" y="326"/>
                </a:cubicBezTo>
                <a:cubicBezTo>
                  <a:pt x="847" y="386"/>
                  <a:pt x="857" y="446"/>
                  <a:pt x="882" y="504"/>
                </a:cubicBezTo>
                <a:cubicBezTo>
                  <a:pt x="909" y="565"/>
                  <a:pt x="919" y="629"/>
                  <a:pt x="919" y="693"/>
                </a:cubicBezTo>
                <a:cubicBezTo>
                  <a:pt x="919" y="809"/>
                  <a:pt x="884" y="923"/>
                  <a:pt x="848" y="1008"/>
                </a:cubicBezTo>
                <a:cubicBezTo>
                  <a:pt x="848" y="1008"/>
                  <a:pt x="72" y="1008"/>
                  <a:pt x="72" y="1008"/>
                </a:cubicBezTo>
                <a:cubicBezTo>
                  <a:pt x="33" y="1008"/>
                  <a:pt x="0" y="975"/>
                  <a:pt x="0" y="936"/>
                </a:cubicBezTo>
                <a:cubicBezTo>
                  <a:pt x="0" y="936"/>
                  <a:pt x="0" y="72"/>
                  <a:pt x="0" y="72"/>
                </a:cubicBezTo>
                <a:cubicBezTo>
                  <a:pt x="0" y="33"/>
                  <a:pt x="33" y="0"/>
                  <a:pt x="72" y="0"/>
                </a:cubicBezTo>
                <a:cubicBezTo>
                  <a:pt x="72" y="0"/>
                  <a:pt x="888" y="0"/>
                  <a:pt x="888" y="0"/>
                </a:cubicBezTo>
                <a:close/>
              </a:path>
            </a:pathLst>
          </a:custGeom>
          <a:gradFill flip="none" rotWithShape="1">
            <a:gsLst>
              <a:gs pos="0">
                <a:schemeClr val="accent5">
                  <a:lumMod val="60000"/>
                  <a:lumOff val="40000"/>
                  <a:alpha val="90000"/>
                </a:schemeClr>
              </a:gs>
              <a:gs pos="50000">
                <a:schemeClr val="accent5">
                  <a:lumMod val="75000"/>
                  <a:alpha val="70000"/>
                </a:schemeClr>
              </a:gs>
              <a:gs pos="100000">
                <a:schemeClr val="accent5">
                  <a:alpha val="50000"/>
                </a:schemeClr>
              </a:gs>
            </a:gsLst>
            <a:lin ang="4200000" scaled="0"/>
            <a:tileRect/>
          </a:gradFill>
          <a:ln w="9525" cap="flat" cmpd="sng" algn="ctr">
            <a:noFill/>
            <a:prstDash val="solid"/>
            <a:round/>
            <a:headEnd type="none" w="med" len="med"/>
            <a:tailEnd type="none" w="med" len="med"/>
          </a:ln>
          <a:effectLst>
            <a:outerShdw blurRad="127000" dist="76200" dir="2700000" algn="ctr" rotWithShape="0">
              <a:schemeClr val="accent5">
                <a:lumMod val="50000"/>
                <a:alpha val="50000"/>
              </a:schemeClr>
            </a:outerShdw>
          </a:effectLst>
          <a:scene3d>
            <a:camera prst="orthographicFront"/>
            <a:lightRig rig="glow" dir="t">
              <a:rot lat="0" lon="0" rev="16200000"/>
            </a:lightRig>
          </a:scene3d>
          <a:sp3d prstMaterial="flat">
            <a:bevelT/>
          </a:sp3d>
        </p:spPr>
        <p:txBody>
          <a:bodyPr vert="horz" wrap="square" lIns="91440" tIns="45720" rIns="91440" bIns="45720" rtlCol="0" anchor="t" compatLnSpc="1"/>
          <a:lstStyle/>
          <a:p>
            <a:pPr algn="ctr" fontAlgn="base">
              <a:lnSpc>
                <a:spcPct val="90000"/>
              </a:lnSpc>
              <a:spcBef>
                <a:spcPct val="0"/>
              </a:spcBef>
              <a:spcAft>
                <a:spcPct val="0"/>
              </a:spcAft>
            </a:pPr>
            <a:r>
              <a:rPr lang="en-US" b="1" dirty="0" err="1" smtClean="0">
                <a:solidFill>
                  <a:schemeClr val="tx1">
                    <a:alpha val="100000"/>
                  </a:schemeClr>
                </a:solidFill>
                <a:effectLst>
                  <a:outerShdw blurRad="38100" dist="38100" dir="2700000" algn="tl">
                    <a:srgbClr val="000000">
                      <a:alpha val="43137"/>
                    </a:srgbClr>
                  </a:outerShdw>
                </a:effectLst>
                <a:cs typeface="Arial"/>
              </a:rPr>
              <a:t>Instegs</a:t>
            </a:r>
            <a:r>
              <a:rPr lang="en-US" b="1" dirty="0" smtClean="0">
                <a:solidFill>
                  <a:schemeClr val="tx1">
                    <a:alpha val="100000"/>
                  </a:schemeClr>
                </a:solidFill>
                <a:effectLst>
                  <a:outerShdw blurRad="38100" dist="38100" dir="2700000" algn="tl">
                    <a:srgbClr val="000000">
                      <a:alpha val="43137"/>
                    </a:srgbClr>
                  </a:outerShdw>
                </a:effectLst>
                <a:cs typeface="Arial"/>
              </a:rPr>
              <a:t>-</a:t>
            </a:r>
            <a:br>
              <a:rPr lang="en-US" b="1" dirty="0" smtClean="0">
                <a:solidFill>
                  <a:schemeClr val="tx1">
                    <a:alpha val="100000"/>
                  </a:schemeClr>
                </a:solidFill>
                <a:effectLst>
                  <a:outerShdw blurRad="38100" dist="38100" dir="2700000" algn="tl">
                    <a:srgbClr val="000000">
                      <a:alpha val="43137"/>
                    </a:srgbClr>
                  </a:outerShdw>
                </a:effectLst>
                <a:cs typeface="Arial"/>
              </a:rPr>
            </a:br>
            <a:r>
              <a:rPr lang="en-US" b="1" dirty="0" err="1" smtClean="0">
                <a:solidFill>
                  <a:schemeClr val="tx1">
                    <a:alpha val="100000"/>
                  </a:schemeClr>
                </a:solidFill>
                <a:effectLst>
                  <a:outerShdw blurRad="38100" dist="38100" dir="2700000" algn="tl">
                    <a:srgbClr val="000000">
                      <a:alpha val="43137"/>
                    </a:srgbClr>
                  </a:outerShdw>
                </a:effectLst>
                <a:cs typeface="Arial"/>
              </a:rPr>
              <a:t>lösningar</a:t>
            </a:r>
            <a:endParaRPr lang="en-US" b="1" dirty="0" smtClean="0">
              <a:solidFill>
                <a:schemeClr val="tx1">
                  <a:alpha val="100000"/>
                </a:schemeClr>
              </a:solidFill>
              <a:effectLst>
                <a:outerShdw blurRad="38100" dist="38100" dir="2700000" algn="tl">
                  <a:srgbClr val="000000">
                    <a:alpha val="43137"/>
                  </a:srgbClr>
                </a:outerShdw>
              </a:effectLst>
              <a:cs typeface="Arial"/>
            </a:endParaRPr>
          </a:p>
        </p:txBody>
      </p:sp>
      <p:grpSp>
        <p:nvGrpSpPr>
          <p:cNvPr id="2" name="Group 38"/>
          <p:cNvGrpSpPr/>
          <p:nvPr/>
        </p:nvGrpSpPr>
        <p:grpSpPr>
          <a:xfrm>
            <a:off x="2094272" y="2007167"/>
            <a:ext cx="2088682" cy="2502569"/>
            <a:chOff x="2094272" y="2489767"/>
            <a:chExt cx="2088682" cy="2502569"/>
          </a:xfrm>
        </p:grpSpPr>
        <p:graphicFrame>
          <p:nvGraphicFramePr>
            <p:cNvPr id="94" name="Chart 93"/>
            <p:cNvGraphicFramePr/>
            <p:nvPr/>
          </p:nvGraphicFramePr>
          <p:xfrm>
            <a:off x="2094272" y="2489767"/>
            <a:ext cx="2088682" cy="2502569"/>
          </p:xfrm>
          <a:graphic>
            <a:graphicData uri="http://schemas.openxmlformats.org/drawingml/2006/chart">
              <c:chart xmlns:c="http://schemas.openxmlformats.org/drawingml/2006/chart" xmlns:r="http://schemas.openxmlformats.org/officeDocument/2006/relationships" r:id="rId3"/>
            </a:graphicData>
          </a:graphic>
        </p:graphicFrame>
        <p:sp>
          <p:nvSpPr>
            <p:cNvPr id="115" name="TextBox 114"/>
            <p:cNvSpPr txBox="1"/>
            <p:nvPr/>
          </p:nvSpPr>
          <p:spPr>
            <a:xfrm rot="16200000">
              <a:off x="2437756" y="4287267"/>
              <a:ext cx="692497" cy="184666"/>
            </a:xfrm>
            <a:prstGeom prst="rect">
              <a:avLst/>
            </a:prstGeom>
            <a:noFill/>
          </p:spPr>
          <p:txBody>
            <a:bodyPr wrap="none" lIns="0" tIns="0" rIns="0" bIns="0" rtlCol="0">
              <a:spAutoFit/>
            </a:bodyPr>
            <a:lstStyle/>
            <a:p>
              <a:r>
                <a:rPr lang="en-US" sz="1200" dirty="0" smtClean="0">
                  <a:effectLst>
                    <a:outerShdw blurRad="50800" dist="38100" dir="8100000" algn="tr" rotWithShape="0">
                      <a:prstClr val="black">
                        <a:alpha val="40000"/>
                      </a:prstClr>
                    </a:outerShdw>
                  </a:effectLst>
                </a:rPr>
                <a:t>   </a:t>
              </a:r>
              <a:r>
                <a:rPr lang="en-US" sz="1200" dirty="0" err="1" smtClean="0">
                  <a:effectLst>
                    <a:outerShdw blurRad="50800" dist="38100" dir="8100000" algn="tr" rotWithShape="0">
                      <a:prstClr val="black">
                        <a:alpha val="40000"/>
                      </a:prstClr>
                    </a:outerShdw>
                  </a:effectLst>
                </a:rPr>
                <a:t>Kostnad</a:t>
              </a:r>
              <a:endParaRPr lang="en-US" sz="1200" dirty="0">
                <a:effectLst>
                  <a:outerShdw blurRad="50800" dist="38100" dir="8100000" algn="tr" rotWithShape="0">
                    <a:prstClr val="black">
                      <a:alpha val="40000"/>
                    </a:prstClr>
                  </a:outerShdw>
                </a:effectLst>
              </a:endParaRPr>
            </a:p>
          </p:txBody>
        </p:sp>
        <p:sp>
          <p:nvSpPr>
            <p:cNvPr id="116" name="TextBox 115"/>
            <p:cNvSpPr txBox="1"/>
            <p:nvPr/>
          </p:nvSpPr>
          <p:spPr>
            <a:xfrm rot="16200000">
              <a:off x="2908640" y="4200643"/>
              <a:ext cx="1041952" cy="184666"/>
            </a:xfrm>
            <a:prstGeom prst="rect">
              <a:avLst/>
            </a:prstGeom>
            <a:noFill/>
          </p:spPr>
          <p:txBody>
            <a:bodyPr wrap="none" lIns="0" tIns="0" rIns="0" bIns="0" rtlCol="0">
              <a:spAutoFit/>
            </a:bodyPr>
            <a:lstStyle/>
            <a:p>
              <a:r>
                <a:rPr lang="en-US" sz="1200" dirty="0" smtClean="0">
                  <a:effectLst>
                    <a:outerShdw blurRad="50800" dist="38100" dir="8100000" algn="tr" rotWithShape="0">
                      <a:prstClr val="black">
                        <a:alpha val="40000"/>
                      </a:prstClr>
                    </a:outerShdw>
                  </a:effectLst>
                </a:rPr>
                <a:t>   </a:t>
              </a:r>
              <a:r>
                <a:rPr lang="en-US" sz="1200" dirty="0" err="1" smtClean="0">
                  <a:effectLst>
                    <a:outerShdw blurRad="50800" dist="38100" dir="8100000" algn="tr" rotWithShape="0">
                      <a:prstClr val="black">
                        <a:alpha val="40000"/>
                      </a:prstClr>
                    </a:outerShdw>
                  </a:effectLst>
                </a:rPr>
                <a:t>Funktionalitet</a:t>
              </a:r>
              <a:endParaRPr lang="en-US" sz="1200" dirty="0">
                <a:effectLst>
                  <a:outerShdw blurRad="50800" dist="38100" dir="8100000" algn="tr" rotWithShape="0">
                    <a:prstClr val="black">
                      <a:alpha val="40000"/>
                    </a:prstClr>
                  </a:outerShdw>
                </a:effectLst>
              </a:endParaRPr>
            </a:p>
          </p:txBody>
        </p:sp>
      </p:grpSp>
      <p:sp>
        <p:nvSpPr>
          <p:cNvPr id="75" name="Title 74"/>
          <p:cNvSpPr>
            <a:spLocks noGrp="1"/>
          </p:cNvSpPr>
          <p:nvPr>
            <p:ph type="title"/>
          </p:nvPr>
        </p:nvSpPr>
        <p:spPr>
          <a:xfrm>
            <a:off x="528027" y="315474"/>
            <a:ext cx="8370888" cy="443198"/>
          </a:xfrm>
        </p:spPr>
        <p:txBody>
          <a:bodyPr>
            <a:normAutofit fontScale="90000"/>
          </a:bodyPr>
          <a:lstStyle/>
          <a:p>
            <a:r>
              <a:rPr sz="3200" smtClean="0"/>
              <a:t>Microsoft strategi inom Enterprise Search</a:t>
            </a:r>
            <a:endParaRPr lang="en-US" sz="3200" dirty="0"/>
          </a:p>
        </p:txBody>
      </p:sp>
      <p:sp>
        <p:nvSpPr>
          <p:cNvPr id="126" name="Rounded Rectangle 125"/>
          <p:cNvSpPr/>
          <p:nvPr/>
        </p:nvSpPr>
        <p:spPr bwMode="auto">
          <a:xfrm>
            <a:off x="580695" y="4947177"/>
            <a:ext cx="7935351" cy="1567377"/>
          </a:xfrm>
          <a:prstGeom prst="roundRect">
            <a:avLst>
              <a:gd name="adj" fmla="val 12814"/>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rtlCol="0" anchor="t" compatLnSpc="1"/>
          <a:lstStyle/>
          <a:p>
            <a:pPr algn="ctr" fontAlgn="base">
              <a:lnSpc>
                <a:spcPct val="90000"/>
              </a:lnSpc>
              <a:spcBef>
                <a:spcPct val="0"/>
              </a:spcBef>
              <a:spcAft>
                <a:spcPct val="0"/>
              </a:spcAft>
            </a:pPr>
            <a:endParaRPr lang="en-US" b="1" dirty="0" smtClean="0">
              <a:solidFill>
                <a:schemeClr val="tx1">
                  <a:alpha val="100000"/>
                </a:schemeClr>
              </a:solidFill>
              <a:effectLst>
                <a:outerShdw blurRad="38100" dist="38100" dir="2700000" algn="tl">
                  <a:srgbClr val="000000">
                    <a:alpha val="43137"/>
                  </a:srgbClr>
                </a:outerShdw>
              </a:effectLst>
              <a:cs typeface="Arial"/>
            </a:endParaRPr>
          </a:p>
        </p:txBody>
      </p:sp>
      <p:pic>
        <p:nvPicPr>
          <p:cNvPr id="131" name="Rectangle 16398" descr="D:\Clip_Installer\DVD_ART\BoxShots_Logos\SharePoint Server 2007\SharePoint Server 2007 logo rev h.png"/>
          <p:cNvPicPr>
            <a:picLocks noChangeAspect="1" noChangeArrowheads="1"/>
          </p:cNvPicPr>
          <p:nvPr/>
        </p:nvPicPr>
        <p:blipFill>
          <a:blip r:embed="rId4"/>
          <a:srcRect/>
          <a:stretch>
            <a:fillRect/>
          </a:stretch>
        </p:blipFill>
        <p:spPr bwMode="auto">
          <a:xfrm>
            <a:off x="3276600" y="5110089"/>
            <a:ext cx="2819400" cy="329792"/>
          </a:xfrm>
          <a:prstGeom prst="rect">
            <a:avLst/>
          </a:prstGeom>
          <a:noFill/>
          <a:ln w="9525" cap="flat" cmpd="sng" algn="ctr">
            <a:noFill/>
            <a:prstDash val="solid"/>
            <a:miter lim="800000"/>
            <a:headEnd type="none" w="med" len="med"/>
            <a:tailEnd type="none" w="med" len="med"/>
          </a:ln>
          <a:effectLst/>
        </p:spPr>
      </p:pic>
      <p:pic>
        <p:nvPicPr>
          <p:cNvPr id="142" name="Picture 141" descr="Srch-Server-08_exp_bL_r.png"/>
          <p:cNvPicPr>
            <a:picLocks noChangeAspect="1"/>
          </p:cNvPicPr>
          <p:nvPr/>
        </p:nvPicPr>
        <p:blipFill>
          <a:blip r:embed="rId5"/>
          <a:stretch>
            <a:fillRect/>
          </a:stretch>
        </p:blipFill>
        <p:spPr>
          <a:xfrm>
            <a:off x="735806" y="5075598"/>
            <a:ext cx="2088838" cy="609600"/>
          </a:xfrm>
          <a:prstGeom prst="rect">
            <a:avLst/>
          </a:prstGeom>
        </p:spPr>
      </p:pic>
      <p:sp>
        <p:nvSpPr>
          <p:cNvPr id="11" name="Freeform 8"/>
          <p:cNvSpPr>
            <a:spLocks/>
          </p:cNvSpPr>
          <p:nvPr/>
        </p:nvSpPr>
        <p:spPr bwMode="auto">
          <a:xfrm>
            <a:off x="3073400" y="1419225"/>
            <a:ext cx="2997200" cy="3195638"/>
          </a:xfrm>
          <a:custGeom>
            <a:avLst/>
            <a:gdLst/>
            <a:ahLst/>
            <a:cxnLst>
              <a:cxn ang="0">
                <a:pos x="81" y="0"/>
              </a:cxn>
              <a:cxn ang="0">
                <a:pos x="945" y="0"/>
              </a:cxn>
              <a:cxn ang="0">
                <a:pos x="864" y="326"/>
              </a:cxn>
              <a:cxn ang="0">
                <a:pos x="899" y="504"/>
              </a:cxn>
              <a:cxn ang="0">
                <a:pos x="936" y="693"/>
              </a:cxn>
              <a:cxn ang="0">
                <a:pos x="865" y="1008"/>
              </a:cxn>
              <a:cxn ang="0">
                <a:pos x="1" y="1008"/>
              </a:cxn>
              <a:cxn ang="0">
                <a:pos x="72" y="693"/>
              </a:cxn>
              <a:cxn ang="0">
                <a:pos x="35" y="504"/>
              </a:cxn>
              <a:cxn ang="0">
                <a:pos x="0" y="326"/>
              </a:cxn>
              <a:cxn ang="0">
                <a:pos x="81" y="0"/>
              </a:cxn>
            </a:cxnLst>
            <a:rect l="0" t="0" r="r" b="b"/>
            <a:pathLst>
              <a:path w="945" h="1008">
                <a:moveTo>
                  <a:pt x="81" y="0"/>
                </a:moveTo>
                <a:cubicBezTo>
                  <a:pt x="81" y="0"/>
                  <a:pt x="945" y="0"/>
                  <a:pt x="945" y="0"/>
                </a:cubicBezTo>
                <a:cubicBezTo>
                  <a:pt x="904" y="88"/>
                  <a:pt x="864" y="206"/>
                  <a:pt x="864" y="326"/>
                </a:cubicBezTo>
                <a:cubicBezTo>
                  <a:pt x="864" y="386"/>
                  <a:pt x="874" y="446"/>
                  <a:pt x="899" y="504"/>
                </a:cubicBezTo>
                <a:cubicBezTo>
                  <a:pt x="926" y="565"/>
                  <a:pt x="936" y="629"/>
                  <a:pt x="936" y="693"/>
                </a:cubicBezTo>
                <a:cubicBezTo>
                  <a:pt x="936" y="809"/>
                  <a:pt x="901" y="923"/>
                  <a:pt x="865" y="1008"/>
                </a:cubicBezTo>
                <a:cubicBezTo>
                  <a:pt x="865" y="1008"/>
                  <a:pt x="1" y="1008"/>
                  <a:pt x="1" y="1008"/>
                </a:cubicBezTo>
                <a:cubicBezTo>
                  <a:pt x="37" y="923"/>
                  <a:pt x="72" y="809"/>
                  <a:pt x="72" y="693"/>
                </a:cubicBezTo>
                <a:cubicBezTo>
                  <a:pt x="72" y="629"/>
                  <a:pt x="62" y="565"/>
                  <a:pt x="35" y="504"/>
                </a:cubicBezTo>
                <a:cubicBezTo>
                  <a:pt x="10" y="446"/>
                  <a:pt x="0" y="386"/>
                  <a:pt x="0" y="326"/>
                </a:cubicBezTo>
                <a:cubicBezTo>
                  <a:pt x="0" y="206"/>
                  <a:pt x="40" y="88"/>
                  <a:pt x="81" y="0"/>
                </a:cubicBezTo>
                <a:close/>
              </a:path>
            </a:pathLst>
          </a:custGeom>
          <a:gradFill flip="none" rotWithShape="1">
            <a:gsLst>
              <a:gs pos="0">
                <a:schemeClr val="accent3">
                  <a:lumMod val="60000"/>
                  <a:lumOff val="40000"/>
                  <a:alpha val="90000"/>
                </a:schemeClr>
              </a:gs>
              <a:gs pos="50000">
                <a:schemeClr val="accent3">
                  <a:lumMod val="75000"/>
                  <a:alpha val="70000"/>
                </a:schemeClr>
              </a:gs>
              <a:gs pos="100000">
                <a:schemeClr val="accent3">
                  <a:alpha val="50000"/>
                </a:schemeClr>
              </a:gs>
            </a:gsLst>
            <a:lin ang="4200000" scaled="0"/>
            <a:tileRect/>
          </a:gradFill>
          <a:ln w="9525" cap="flat" cmpd="sng" algn="ctr">
            <a:noFill/>
            <a:prstDash val="solid"/>
            <a:round/>
            <a:headEnd type="none" w="med" len="med"/>
            <a:tailEnd type="none" w="med" len="med"/>
          </a:ln>
          <a:effectLst>
            <a:outerShdw blurRad="127000" dist="76200" dir="2700000" algn="ctr" rotWithShape="0">
              <a:schemeClr val="accent3">
                <a:lumMod val="50000"/>
                <a:alpha val="50000"/>
              </a:schemeClr>
            </a:outerShdw>
          </a:effectLst>
          <a:scene3d>
            <a:camera prst="orthographicFront"/>
            <a:lightRig rig="glow" dir="t">
              <a:rot lat="0" lon="0" rev="16200000"/>
            </a:lightRig>
          </a:scene3d>
          <a:sp3d prstMaterial="flat">
            <a:bevelT/>
          </a:sp3d>
        </p:spPr>
        <p:txBody>
          <a:bodyPr vert="horz" wrap="square" lIns="91440" tIns="45720" rIns="91440" bIns="45720" rtlCol="0" anchor="t" compatLnSpc="1"/>
          <a:lstStyle/>
          <a:p>
            <a:pPr algn="ctr" fontAlgn="base">
              <a:lnSpc>
                <a:spcPct val="90000"/>
              </a:lnSpc>
              <a:spcBef>
                <a:spcPct val="0"/>
              </a:spcBef>
              <a:spcAft>
                <a:spcPct val="0"/>
              </a:spcAft>
            </a:pPr>
            <a:r>
              <a:rPr lang="en-US" b="1" dirty="0" err="1" smtClean="0">
                <a:solidFill>
                  <a:schemeClr val="tx1">
                    <a:alpha val="100000"/>
                  </a:schemeClr>
                </a:solidFill>
                <a:effectLst>
                  <a:outerShdw blurRad="38100" dist="38100" dir="2700000" algn="tl">
                    <a:srgbClr val="000000">
                      <a:alpha val="43137"/>
                    </a:srgbClr>
                  </a:outerShdw>
                </a:effectLst>
                <a:cs typeface="Arial"/>
              </a:rPr>
              <a:t>Infrastruktur</a:t>
            </a:r>
            <a:r>
              <a:rPr lang="en-US" b="1" dirty="0" smtClean="0">
                <a:solidFill>
                  <a:schemeClr val="tx1">
                    <a:alpha val="100000"/>
                  </a:schemeClr>
                </a:solidFill>
                <a:effectLst>
                  <a:outerShdw blurRad="38100" dist="38100" dir="2700000" algn="tl">
                    <a:srgbClr val="000000">
                      <a:alpha val="43137"/>
                    </a:srgbClr>
                  </a:outerShdw>
                </a:effectLst>
                <a:cs typeface="Arial"/>
              </a:rPr>
              <a:t/>
            </a:r>
            <a:br>
              <a:rPr lang="en-US" b="1" dirty="0" smtClean="0">
                <a:solidFill>
                  <a:schemeClr val="tx1">
                    <a:alpha val="100000"/>
                  </a:schemeClr>
                </a:solidFill>
                <a:effectLst>
                  <a:outerShdw blurRad="38100" dist="38100" dir="2700000" algn="tl">
                    <a:srgbClr val="000000">
                      <a:alpha val="43137"/>
                    </a:srgbClr>
                  </a:outerShdw>
                </a:effectLst>
                <a:cs typeface="Arial"/>
              </a:rPr>
            </a:br>
            <a:r>
              <a:rPr lang="en-US" b="1" dirty="0" err="1" smtClean="0">
                <a:solidFill>
                  <a:schemeClr val="tx1">
                    <a:alpha val="100000"/>
                  </a:schemeClr>
                </a:solidFill>
                <a:effectLst>
                  <a:outerShdw blurRad="38100" dist="38100" dir="2700000" algn="tl">
                    <a:srgbClr val="000000">
                      <a:alpha val="43137"/>
                    </a:srgbClr>
                  </a:outerShdw>
                </a:effectLst>
                <a:cs typeface="Arial"/>
              </a:rPr>
              <a:t>lösningar</a:t>
            </a:r>
            <a:endParaRPr lang="en-US" b="1" dirty="0" smtClean="0">
              <a:solidFill>
                <a:schemeClr val="tx1">
                  <a:alpha val="100000"/>
                </a:schemeClr>
              </a:solidFill>
              <a:effectLst>
                <a:outerShdw blurRad="38100" dist="38100" dir="2700000" algn="tl">
                  <a:srgbClr val="000000">
                    <a:alpha val="43137"/>
                  </a:srgbClr>
                </a:outerShdw>
              </a:effectLst>
              <a:cs typeface="Arial"/>
            </a:endParaRPr>
          </a:p>
        </p:txBody>
      </p:sp>
      <p:grpSp>
        <p:nvGrpSpPr>
          <p:cNvPr id="3" name="Group 143"/>
          <p:cNvGrpSpPr/>
          <p:nvPr/>
        </p:nvGrpSpPr>
        <p:grpSpPr>
          <a:xfrm>
            <a:off x="3529129" y="1971021"/>
            <a:ext cx="2088682" cy="2502569"/>
            <a:chOff x="3561348" y="2492942"/>
            <a:chExt cx="2088682" cy="2502569"/>
          </a:xfrm>
        </p:grpSpPr>
        <p:graphicFrame>
          <p:nvGraphicFramePr>
            <p:cNvPr id="104" name="Chart 103"/>
            <p:cNvGraphicFramePr/>
            <p:nvPr/>
          </p:nvGraphicFramePr>
          <p:xfrm>
            <a:off x="3561348" y="2492942"/>
            <a:ext cx="2088682" cy="2502569"/>
          </p:xfrm>
          <a:graphic>
            <a:graphicData uri="http://schemas.openxmlformats.org/drawingml/2006/chart">
              <c:chart xmlns:c="http://schemas.openxmlformats.org/drawingml/2006/chart" xmlns:r="http://schemas.openxmlformats.org/officeDocument/2006/relationships" r:id="rId6"/>
            </a:graphicData>
          </a:graphic>
        </p:graphicFrame>
        <p:sp>
          <p:nvSpPr>
            <p:cNvPr id="117" name="TextBox 116"/>
            <p:cNvSpPr txBox="1"/>
            <p:nvPr/>
          </p:nvSpPr>
          <p:spPr>
            <a:xfrm rot="16200000">
              <a:off x="3924084" y="4290443"/>
              <a:ext cx="692497" cy="184666"/>
            </a:xfrm>
            <a:prstGeom prst="rect">
              <a:avLst/>
            </a:prstGeom>
            <a:noFill/>
          </p:spPr>
          <p:txBody>
            <a:bodyPr wrap="none" lIns="0" tIns="0" rIns="0" bIns="0" rtlCol="0">
              <a:spAutoFit/>
            </a:bodyPr>
            <a:lstStyle/>
            <a:p>
              <a:r>
                <a:rPr lang="en-US" sz="1200" dirty="0" smtClean="0">
                  <a:effectLst>
                    <a:outerShdw blurRad="50800" dist="38100" dir="8100000" algn="tr" rotWithShape="0">
                      <a:prstClr val="black">
                        <a:alpha val="40000"/>
                      </a:prstClr>
                    </a:outerShdw>
                  </a:effectLst>
                </a:rPr>
                <a:t>   </a:t>
              </a:r>
              <a:r>
                <a:rPr lang="en-US" sz="1200" dirty="0" err="1" smtClean="0">
                  <a:effectLst>
                    <a:outerShdw blurRad="50800" dist="38100" dir="8100000" algn="tr" rotWithShape="0">
                      <a:prstClr val="black">
                        <a:alpha val="40000"/>
                      </a:prstClr>
                    </a:outerShdw>
                  </a:effectLst>
                </a:rPr>
                <a:t>Kostnad</a:t>
              </a:r>
              <a:endParaRPr lang="en-US" sz="1200" dirty="0">
                <a:effectLst>
                  <a:outerShdw blurRad="50800" dist="38100" dir="8100000" algn="tr" rotWithShape="0">
                    <a:prstClr val="black">
                      <a:alpha val="40000"/>
                    </a:prstClr>
                  </a:outerShdw>
                </a:effectLst>
              </a:endParaRPr>
            </a:p>
          </p:txBody>
        </p:sp>
        <p:sp>
          <p:nvSpPr>
            <p:cNvPr id="118" name="TextBox 117"/>
            <p:cNvSpPr txBox="1"/>
            <p:nvPr/>
          </p:nvSpPr>
          <p:spPr>
            <a:xfrm rot="16200000">
              <a:off x="4490504" y="4203819"/>
              <a:ext cx="1041952" cy="184666"/>
            </a:xfrm>
            <a:prstGeom prst="rect">
              <a:avLst/>
            </a:prstGeom>
            <a:noFill/>
          </p:spPr>
          <p:txBody>
            <a:bodyPr wrap="none" lIns="0" tIns="0" rIns="0" bIns="0" rtlCol="0">
              <a:spAutoFit/>
            </a:bodyPr>
            <a:lstStyle/>
            <a:p>
              <a:r>
                <a:rPr lang="en-US" sz="1200" dirty="0" smtClean="0">
                  <a:effectLst>
                    <a:outerShdw blurRad="50800" dist="38100" dir="8100000" algn="tr" rotWithShape="0">
                      <a:prstClr val="black">
                        <a:alpha val="40000"/>
                      </a:prstClr>
                    </a:outerShdw>
                  </a:effectLst>
                </a:rPr>
                <a:t>   </a:t>
              </a:r>
              <a:r>
                <a:rPr lang="en-US" sz="1200" dirty="0" err="1" smtClean="0">
                  <a:effectLst>
                    <a:outerShdw blurRad="50800" dist="38100" dir="8100000" algn="tr" rotWithShape="0">
                      <a:prstClr val="black">
                        <a:alpha val="40000"/>
                      </a:prstClr>
                    </a:outerShdw>
                  </a:effectLst>
                </a:rPr>
                <a:t>Funktionalitet</a:t>
              </a:r>
              <a:endParaRPr lang="en-US" sz="1200" dirty="0">
                <a:effectLst>
                  <a:outerShdw blurRad="50800" dist="38100" dir="8100000" algn="tr" rotWithShape="0">
                    <a:prstClr val="black">
                      <a:alpha val="40000"/>
                    </a:prstClr>
                  </a:outerShdw>
                </a:effectLst>
              </a:endParaRPr>
            </a:p>
          </p:txBody>
        </p:sp>
      </p:grpSp>
      <p:sp>
        <p:nvSpPr>
          <p:cNvPr id="10" name="Freeform 7"/>
          <p:cNvSpPr>
            <a:spLocks/>
          </p:cNvSpPr>
          <p:nvPr/>
        </p:nvSpPr>
        <p:spPr bwMode="auto">
          <a:xfrm>
            <a:off x="4369238" y="1419225"/>
            <a:ext cx="2949575" cy="3195638"/>
          </a:xfrm>
          <a:custGeom>
            <a:avLst/>
            <a:gdLst/>
            <a:ahLst/>
            <a:cxnLst>
              <a:cxn ang="0">
                <a:pos x="81" y="0"/>
              </a:cxn>
              <a:cxn ang="0">
                <a:pos x="858" y="0"/>
              </a:cxn>
              <a:cxn ang="0">
                <a:pos x="930" y="72"/>
              </a:cxn>
              <a:cxn ang="0">
                <a:pos x="930" y="936"/>
              </a:cxn>
              <a:cxn ang="0">
                <a:pos x="858" y="1008"/>
              </a:cxn>
              <a:cxn ang="0">
                <a:pos x="1" y="1008"/>
              </a:cxn>
              <a:cxn ang="0">
                <a:pos x="72" y="693"/>
              </a:cxn>
              <a:cxn ang="0">
                <a:pos x="35" y="504"/>
              </a:cxn>
              <a:cxn ang="0">
                <a:pos x="0" y="326"/>
              </a:cxn>
              <a:cxn ang="0">
                <a:pos x="81" y="0"/>
              </a:cxn>
            </a:cxnLst>
            <a:rect l="0" t="0" r="r" b="b"/>
            <a:pathLst>
              <a:path w="930" h="1008">
                <a:moveTo>
                  <a:pt x="81" y="0"/>
                </a:moveTo>
                <a:cubicBezTo>
                  <a:pt x="81" y="0"/>
                  <a:pt x="858" y="0"/>
                  <a:pt x="858" y="0"/>
                </a:cubicBezTo>
                <a:cubicBezTo>
                  <a:pt x="897" y="0"/>
                  <a:pt x="930" y="33"/>
                  <a:pt x="930" y="72"/>
                </a:cubicBezTo>
                <a:cubicBezTo>
                  <a:pt x="930" y="72"/>
                  <a:pt x="930" y="936"/>
                  <a:pt x="930" y="936"/>
                </a:cubicBezTo>
                <a:cubicBezTo>
                  <a:pt x="930" y="975"/>
                  <a:pt x="897" y="1008"/>
                  <a:pt x="858" y="1008"/>
                </a:cubicBezTo>
                <a:cubicBezTo>
                  <a:pt x="858" y="1008"/>
                  <a:pt x="1" y="1008"/>
                  <a:pt x="1" y="1008"/>
                </a:cubicBezTo>
                <a:cubicBezTo>
                  <a:pt x="37" y="923"/>
                  <a:pt x="72" y="809"/>
                  <a:pt x="72" y="693"/>
                </a:cubicBezTo>
                <a:cubicBezTo>
                  <a:pt x="72" y="629"/>
                  <a:pt x="62" y="565"/>
                  <a:pt x="35" y="504"/>
                </a:cubicBezTo>
                <a:cubicBezTo>
                  <a:pt x="10" y="446"/>
                  <a:pt x="0" y="386"/>
                  <a:pt x="0" y="326"/>
                </a:cubicBezTo>
                <a:cubicBezTo>
                  <a:pt x="0" y="206"/>
                  <a:pt x="40" y="88"/>
                  <a:pt x="81" y="0"/>
                </a:cubicBezTo>
                <a:close/>
              </a:path>
            </a:pathLst>
          </a:custGeom>
          <a:gradFill flip="none" rotWithShape="1">
            <a:gsLst>
              <a:gs pos="0">
                <a:schemeClr val="accent6">
                  <a:lumMod val="60000"/>
                  <a:lumOff val="40000"/>
                  <a:alpha val="90000"/>
                </a:schemeClr>
              </a:gs>
              <a:gs pos="50000">
                <a:schemeClr val="accent6">
                  <a:lumMod val="75000"/>
                  <a:alpha val="70000"/>
                </a:schemeClr>
              </a:gs>
              <a:gs pos="100000">
                <a:schemeClr val="accent6">
                  <a:alpha val="50000"/>
                </a:schemeClr>
              </a:gs>
            </a:gsLst>
            <a:lin ang="4200000" scaled="0"/>
            <a:tileRect/>
          </a:gradFill>
          <a:ln w="19050" cap="flat" cmpd="sng" algn="ctr">
            <a:noFill/>
            <a:prstDash val="solid"/>
            <a:round/>
            <a:headEnd type="none" w="med" len="med"/>
            <a:tailEnd type="none" w="med" len="med"/>
          </a:ln>
          <a:effectLst>
            <a:outerShdw blurRad="127000" dist="76200" dir="2700000" algn="ctr" rotWithShape="0">
              <a:schemeClr val="accent6">
                <a:lumMod val="50000"/>
                <a:alpha val="50000"/>
              </a:schemeClr>
            </a:outerShdw>
          </a:effectLst>
          <a:scene3d>
            <a:camera prst="orthographicFront"/>
            <a:lightRig rig="glow" dir="t">
              <a:rot lat="0" lon="0" rev="16200000"/>
            </a:lightRig>
          </a:scene3d>
          <a:sp3d prstMaterial="flat">
            <a:bevelT/>
            <a:contourClr>
              <a:srgbClr val="FFCC00"/>
            </a:contourClr>
          </a:sp3d>
        </p:spPr>
        <p:txBody>
          <a:bodyPr vert="horz" wrap="square" lIns="91440" tIns="45720" rIns="91440" bIns="45720" rtlCol="0" anchor="t" compatLnSpc="1"/>
          <a:lstStyle/>
          <a:p>
            <a:pPr algn="ctr" fontAlgn="base">
              <a:lnSpc>
                <a:spcPct val="90000"/>
              </a:lnSpc>
              <a:spcBef>
                <a:spcPct val="0"/>
              </a:spcBef>
              <a:spcAft>
                <a:spcPct val="0"/>
              </a:spcAft>
            </a:pPr>
            <a:r>
              <a:rPr lang="en-US" b="1" dirty="0" err="1" smtClean="0">
                <a:solidFill>
                  <a:schemeClr val="tx1">
                    <a:alpha val="100000"/>
                  </a:schemeClr>
                </a:solidFill>
                <a:effectLst>
                  <a:outerShdw blurRad="38100" dist="38100" dir="2700000" algn="tl">
                    <a:srgbClr val="000000">
                      <a:alpha val="43137"/>
                    </a:srgbClr>
                  </a:outerShdw>
                </a:effectLst>
                <a:cs typeface="Arial"/>
              </a:rPr>
              <a:t>Specialiserade</a:t>
            </a:r>
            <a:r>
              <a:rPr lang="en-US" b="1" dirty="0" smtClean="0">
                <a:solidFill>
                  <a:schemeClr val="tx1">
                    <a:alpha val="100000"/>
                  </a:schemeClr>
                </a:solidFill>
                <a:effectLst>
                  <a:outerShdw blurRad="38100" dist="38100" dir="2700000" algn="tl">
                    <a:srgbClr val="000000">
                      <a:alpha val="43137"/>
                    </a:srgbClr>
                  </a:outerShdw>
                </a:effectLst>
                <a:cs typeface="Arial"/>
              </a:rPr>
              <a:t> </a:t>
            </a:r>
            <a:br>
              <a:rPr lang="en-US" b="1" dirty="0" smtClean="0">
                <a:solidFill>
                  <a:schemeClr val="tx1">
                    <a:alpha val="100000"/>
                  </a:schemeClr>
                </a:solidFill>
                <a:effectLst>
                  <a:outerShdw blurRad="38100" dist="38100" dir="2700000" algn="tl">
                    <a:srgbClr val="000000">
                      <a:alpha val="43137"/>
                    </a:srgbClr>
                  </a:outerShdw>
                </a:effectLst>
                <a:cs typeface="Arial"/>
              </a:rPr>
            </a:br>
            <a:r>
              <a:rPr lang="en-US" b="1" dirty="0" err="1" smtClean="0">
                <a:solidFill>
                  <a:schemeClr val="tx1">
                    <a:alpha val="100000"/>
                  </a:schemeClr>
                </a:solidFill>
                <a:effectLst>
                  <a:outerShdw blurRad="38100" dist="38100" dir="2700000" algn="tl">
                    <a:srgbClr val="000000">
                      <a:alpha val="43137"/>
                    </a:srgbClr>
                  </a:outerShdw>
                </a:effectLst>
                <a:cs typeface="Arial"/>
              </a:rPr>
              <a:t>lösningar</a:t>
            </a:r>
            <a:endParaRPr lang="en-US" b="1" dirty="0" smtClean="0">
              <a:solidFill>
                <a:schemeClr val="tx1">
                  <a:alpha val="100000"/>
                </a:schemeClr>
              </a:solidFill>
              <a:effectLst>
                <a:outerShdw blurRad="38100" dist="38100" dir="2700000" algn="tl">
                  <a:srgbClr val="000000">
                    <a:alpha val="43137"/>
                  </a:srgbClr>
                </a:outerShdw>
              </a:effectLst>
              <a:cs typeface="Arial"/>
            </a:endParaRPr>
          </a:p>
        </p:txBody>
      </p:sp>
      <p:grpSp>
        <p:nvGrpSpPr>
          <p:cNvPr id="4" name="Group 51"/>
          <p:cNvGrpSpPr/>
          <p:nvPr/>
        </p:nvGrpSpPr>
        <p:grpSpPr>
          <a:xfrm>
            <a:off x="4882553" y="2011384"/>
            <a:ext cx="2088682" cy="2502569"/>
            <a:chOff x="4882553" y="2011384"/>
            <a:chExt cx="2088682" cy="2502569"/>
          </a:xfrm>
        </p:grpSpPr>
        <p:graphicFrame>
          <p:nvGraphicFramePr>
            <p:cNvPr id="99" name="Chart 98"/>
            <p:cNvGraphicFramePr/>
            <p:nvPr/>
          </p:nvGraphicFramePr>
          <p:xfrm>
            <a:off x="4882553" y="2011384"/>
            <a:ext cx="2088682" cy="2502569"/>
          </p:xfrm>
          <a:graphic>
            <a:graphicData uri="http://schemas.openxmlformats.org/drawingml/2006/chart">
              <c:chart xmlns:c="http://schemas.openxmlformats.org/drawingml/2006/chart" xmlns:r="http://schemas.openxmlformats.org/officeDocument/2006/relationships" r:id="rId7"/>
            </a:graphicData>
          </a:graphic>
        </p:graphicFrame>
        <p:sp>
          <p:nvSpPr>
            <p:cNvPr id="119" name="TextBox 118"/>
            <p:cNvSpPr txBox="1"/>
            <p:nvPr/>
          </p:nvSpPr>
          <p:spPr>
            <a:xfrm rot="16200000">
              <a:off x="5236411" y="3808886"/>
              <a:ext cx="692497" cy="184666"/>
            </a:xfrm>
            <a:prstGeom prst="rect">
              <a:avLst/>
            </a:prstGeom>
            <a:noFill/>
          </p:spPr>
          <p:txBody>
            <a:bodyPr wrap="none" lIns="0" tIns="0" rIns="0" bIns="0" rtlCol="0">
              <a:spAutoFit/>
            </a:bodyPr>
            <a:lstStyle/>
            <a:p>
              <a:r>
                <a:rPr lang="en-US" sz="1200" dirty="0" smtClean="0">
                  <a:effectLst>
                    <a:outerShdw blurRad="50800" dist="38100" dir="8100000" algn="tr" rotWithShape="0">
                      <a:prstClr val="black">
                        <a:alpha val="40000"/>
                      </a:prstClr>
                    </a:outerShdw>
                  </a:effectLst>
                </a:rPr>
                <a:t>   </a:t>
              </a:r>
              <a:r>
                <a:rPr lang="en-US" sz="1200" dirty="0" err="1" smtClean="0">
                  <a:effectLst>
                    <a:outerShdw blurRad="50800" dist="38100" dir="8100000" algn="tr" rotWithShape="0">
                      <a:prstClr val="black">
                        <a:alpha val="40000"/>
                      </a:prstClr>
                    </a:outerShdw>
                  </a:effectLst>
                </a:rPr>
                <a:t>Kostnad</a:t>
              </a:r>
              <a:endParaRPr lang="en-US" sz="1200" dirty="0">
                <a:effectLst>
                  <a:outerShdw blurRad="50800" dist="38100" dir="8100000" algn="tr" rotWithShape="0">
                    <a:prstClr val="black">
                      <a:alpha val="40000"/>
                    </a:prstClr>
                  </a:outerShdw>
                </a:effectLst>
              </a:endParaRPr>
            </a:p>
          </p:txBody>
        </p:sp>
        <p:sp>
          <p:nvSpPr>
            <p:cNvPr id="120" name="TextBox 119"/>
            <p:cNvSpPr txBox="1"/>
            <p:nvPr/>
          </p:nvSpPr>
          <p:spPr>
            <a:xfrm rot="16200000">
              <a:off x="5802831" y="3722262"/>
              <a:ext cx="1041952" cy="184666"/>
            </a:xfrm>
            <a:prstGeom prst="rect">
              <a:avLst/>
            </a:prstGeom>
            <a:noFill/>
          </p:spPr>
          <p:txBody>
            <a:bodyPr wrap="none" lIns="0" tIns="0" rIns="0" bIns="0" rtlCol="0">
              <a:spAutoFit/>
            </a:bodyPr>
            <a:lstStyle/>
            <a:p>
              <a:r>
                <a:rPr lang="en-US" sz="1200" dirty="0" smtClean="0">
                  <a:effectLst>
                    <a:outerShdw blurRad="50800" dist="38100" dir="8100000" algn="tr" rotWithShape="0">
                      <a:prstClr val="black">
                        <a:alpha val="40000"/>
                      </a:prstClr>
                    </a:outerShdw>
                  </a:effectLst>
                </a:rPr>
                <a:t>   </a:t>
              </a:r>
              <a:r>
                <a:rPr lang="en-US" sz="1200" dirty="0" err="1" smtClean="0">
                  <a:effectLst>
                    <a:outerShdw blurRad="50800" dist="38100" dir="8100000" algn="tr" rotWithShape="0">
                      <a:prstClr val="black">
                        <a:alpha val="40000"/>
                      </a:prstClr>
                    </a:outerShdw>
                  </a:effectLst>
                </a:rPr>
                <a:t>Funktionalitet</a:t>
              </a:r>
              <a:endParaRPr lang="en-US" sz="1200" dirty="0">
                <a:effectLst>
                  <a:outerShdw blurRad="50800" dist="38100" dir="8100000" algn="tr" rotWithShape="0">
                    <a:prstClr val="black">
                      <a:alpha val="40000"/>
                    </a:prstClr>
                  </a:outerShdw>
                </a:effectLst>
              </a:endParaRPr>
            </a:p>
          </p:txBody>
        </p:sp>
      </p:grpSp>
      <p:grpSp>
        <p:nvGrpSpPr>
          <p:cNvPr id="5" name="Group 128"/>
          <p:cNvGrpSpPr/>
          <p:nvPr/>
        </p:nvGrpSpPr>
        <p:grpSpPr>
          <a:xfrm>
            <a:off x="3527659" y="2011919"/>
            <a:ext cx="2088682" cy="2502569"/>
            <a:chOff x="3570974" y="5509644"/>
            <a:chExt cx="2088682" cy="2502569"/>
          </a:xfrm>
        </p:grpSpPr>
        <p:graphicFrame>
          <p:nvGraphicFramePr>
            <p:cNvPr id="107" name="Chart 106"/>
            <p:cNvGraphicFramePr/>
            <p:nvPr/>
          </p:nvGraphicFramePr>
          <p:xfrm>
            <a:off x="3570974" y="5509644"/>
            <a:ext cx="2088682" cy="2502569"/>
          </p:xfrm>
          <a:graphic>
            <a:graphicData uri="http://schemas.openxmlformats.org/drawingml/2006/chart">
              <c:chart xmlns:c="http://schemas.openxmlformats.org/drawingml/2006/chart" xmlns:r="http://schemas.openxmlformats.org/officeDocument/2006/relationships" r:id="rId8"/>
            </a:graphicData>
          </a:graphic>
        </p:graphicFrame>
        <p:sp>
          <p:nvSpPr>
            <p:cNvPr id="121" name="TextBox 120"/>
            <p:cNvSpPr txBox="1"/>
            <p:nvPr/>
          </p:nvSpPr>
          <p:spPr>
            <a:xfrm rot="16200000">
              <a:off x="3741203" y="7302050"/>
              <a:ext cx="692497" cy="184666"/>
            </a:xfrm>
            <a:prstGeom prst="rect">
              <a:avLst/>
            </a:prstGeom>
            <a:noFill/>
          </p:spPr>
          <p:txBody>
            <a:bodyPr wrap="none" lIns="0" tIns="0" rIns="0" bIns="0" rtlCol="0">
              <a:spAutoFit/>
            </a:bodyPr>
            <a:lstStyle/>
            <a:p>
              <a:r>
                <a:rPr lang="en-US" sz="1200" dirty="0" smtClean="0">
                  <a:effectLst>
                    <a:outerShdw blurRad="50800" dist="38100" dir="8100000" algn="tr" rotWithShape="0">
                      <a:prstClr val="black">
                        <a:alpha val="40000"/>
                      </a:prstClr>
                    </a:outerShdw>
                  </a:effectLst>
                </a:rPr>
                <a:t>   </a:t>
              </a:r>
              <a:r>
                <a:rPr lang="en-US" sz="1200" dirty="0" err="1" smtClean="0">
                  <a:effectLst>
                    <a:outerShdw blurRad="50800" dist="38100" dir="8100000" algn="tr" rotWithShape="0">
                      <a:prstClr val="black">
                        <a:alpha val="40000"/>
                      </a:prstClr>
                    </a:outerShdw>
                  </a:effectLst>
                </a:rPr>
                <a:t>Kostnad</a:t>
              </a:r>
              <a:endParaRPr lang="en-US" sz="1200" dirty="0">
                <a:effectLst>
                  <a:outerShdw blurRad="50800" dist="38100" dir="8100000" algn="tr" rotWithShape="0">
                    <a:prstClr val="black">
                      <a:alpha val="40000"/>
                    </a:prstClr>
                  </a:outerShdw>
                </a:effectLst>
              </a:endParaRPr>
            </a:p>
          </p:txBody>
        </p:sp>
        <p:sp>
          <p:nvSpPr>
            <p:cNvPr id="122" name="TextBox 121"/>
            <p:cNvSpPr txBox="1"/>
            <p:nvPr/>
          </p:nvSpPr>
          <p:spPr>
            <a:xfrm rot="16200000">
              <a:off x="4047748" y="7167301"/>
              <a:ext cx="1041952" cy="184666"/>
            </a:xfrm>
            <a:prstGeom prst="rect">
              <a:avLst/>
            </a:prstGeom>
            <a:noFill/>
          </p:spPr>
          <p:txBody>
            <a:bodyPr wrap="none" lIns="0" tIns="0" rIns="0" bIns="0" rtlCol="0">
              <a:spAutoFit/>
            </a:bodyPr>
            <a:lstStyle/>
            <a:p>
              <a:r>
                <a:rPr lang="en-US" sz="1200" dirty="0" smtClean="0">
                  <a:effectLst>
                    <a:outerShdw blurRad="50800" dist="38100" dir="8100000" algn="tr" rotWithShape="0">
                      <a:prstClr val="black">
                        <a:alpha val="40000"/>
                      </a:prstClr>
                    </a:outerShdw>
                  </a:effectLst>
                </a:rPr>
                <a:t>   </a:t>
              </a:r>
              <a:r>
                <a:rPr lang="en-US" sz="1200" dirty="0" err="1" smtClean="0">
                  <a:effectLst>
                    <a:outerShdw blurRad="50800" dist="38100" dir="8100000" algn="tr" rotWithShape="0">
                      <a:prstClr val="black">
                        <a:alpha val="40000"/>
                      </a:prstClr>
                    </a:outerShdw>
                  </a:effectLst>
                </a:rPr>
                <a:t>Funktionalitet</a:t>
              </a:r>
              <a:endParaRPr lang="en-US" sz="1200" dirty="0">
                <a:effectLst>
                  <a:outerShdw blurRad="50800" dist="38100" dir="8100000" algn="tr" rotWithShape="0">
                    <a:prstClr val="black">
                      <a:alpha val="40000"/>
                    </a:prstClr>
                  </a:outerShdw>
                </a:effectLst>
              </a:endParaRPr>
            </a:p>
          </p:txBody>
        </p:sp>
        <p:sp>
          <p:nvSpPr>
            <p:cNvPr id="123" name="TextBox 122"/>
            <p:cNvSpPr txBox="1"/>
            <p:nvPr/>
          </p:nvSpPr>
          <p:spPr>
            <a:xfrm rot="16200000">
              <a:off x="4240503" y="6814162"/>
              <a:ext cx="1676741" cy="145424"/>
            </a:xfrm>
            <a:prstGeom prst="rect">
              <a:avLst/>
            </a:prstGeom>
            <a:noFill/>
          </p:spPr>
          <p:txBody>
            <a:bodyPr wrap="none" lIns="0" tIns="0" rIns="0" bIns="0" rtlCol="0">
              <a:spAutoFit/>
            </a:bodyPr>
            <a:lstStyle/>
            <a:p>
              <a:pPr>
                <a:lnSpc>
                  <a:spcPct val="90000"/>
                </a:lnSpc>
              </a:pPr>
              <a:r>
                <a:rPr lang="en-US" sz="1050" dirty="0" err="1" smtClean="0">
                  <a:effectLst>
                    <a:outerShdw blurRad="50800" dist="38100" dir="8100000" algn="tr" rotWithShape="0">
                      <a:prstClr val="black">
                        <a:alpha val="40000"/>
                      </a:prstClr>
                    </a:outerShdw>
                  </a:effectLst>
                </a:rPr>
                <a:t>Infrastruktur</a:t>
              </a:r>
              <a:r>
                <a:rPr lang="en-US" sz="1050" dirty="0" smtClean="0">
                  <a:effectLst>
                    <a:outerShdw blurRad="50800" dist="38100" dir="8100000" algn="tr" rotWithShape="0">
                      <a:prstClr val="black">
                        <a:alpha val="40000"/>
                      </a:prstClr>
                    </a:outerShdw>
                  </a:effectLst>
                </a:rPr>
                <a:t> </a:t>
              </a:r>
              <a:r>
                <a:rPr lang="en-US" sz="1050" dirty="0" err="1" smtClean="0">
                  <a:effectLst>
                    <a:outerShdw blurRad="50800" dist="38100" dir="8100000" algn="tr" rotWithShape="0">
                      <a:prstClr val="black">
                        <a:alpha val="40000"/>
                      </a:prstClr>
                    </a:outerShdw>
                  </a:effectLst>
                </a:rPr>
                <a:t>för</a:t>
              </a:r>
              <a:r>
                <a:rPr lang="en-US" sz="1050" dirty="0" smtClean="0">
                  <a:effectLst>
                    <a:outerShdw blurRad="50800" dist="38100" dir="8100000" algn="tr" rotWithShape="0">
                      <a:prstClr val="black">
                        <a:alpha val="40000"/>
                      </a:prstClr>
                    </a:outerShdw>
                  </a:effectLst>
                </a:rPr>
                <a:t> </a:t>
              </a:r>
              <a:r>
                <a:rPr lang="en-US" sz="1050" dirty="0" err="1" smtClean="0">
                  <a:effectLst>
                    <a:outerShdw blurRad="50800" dist="38100" dir="8100000" algn="tr" rotWithShape="0">
                      <a:prstClr val="black">
                        <a:alpha val="40000"/>
                      </a:prstClr>
                    </a:outerShdw>
                  </a:effectLst>
                </a:rPr>
                <a:t>produktivitet</a:t>
              </a:r>
              <a:endParaRPr lang="en-US" sz="1050" dirty="0">
                <a:effectLst>
                  <a:outerShdw blurRad="50800" dist="38100" dir="8100000" algn="tr" rotWithShape="0">
                    <a:prstClr val="black">
                      <a:alpha val="40000"/>
                    </a:prstClr>
                  </a:outerShdw>
                </a:effectLst>
              </a:endParaRPr>
            </a:p>
          </p:txBody>
        </p:sp>
      </p:grpSp>
      <p:grpSp>
        <p:nvGrpSpPr>
          <p:cNvPr id="6" name="Group 41"/>
          <p:cNvGrpSpPr/>
          <p:nvPr/>
        </p:nvGrpSpPr>
        <p:grpSpPr>
          <a:xfrm>
            <a:off x="833547" y="2017067"/>
            <a:ext cx="2088682" cy="2502569"/>
            <a:chOff x="2094272" y="2489767"/>
            <a:chExt cx="2088682" cy="2502569"/>
          </a:xfrm>
        </p:grpSpPr>
        <p:graphicFrame>
          <p:nvGraphicFramePr>
            <p:cNvPr id="43" name="Chart 42"/>
            <p:cNvGraphicFramePr/>
            <p:nvPr/>
          </p:nvGraphicFramePr>
          <p:xfrm>
            <a:off x="2094272" y="2489767"/>
            <a:ext cx="2088682" cy="2502569"/>
          </p:xfrm>
          <a:graphic>
            <a:graphicData uri="http://schemas.openxmlformats.org/drawingml/2006/chart">
              <c:chart xmlns:c="http://schemas.openxmlformats.org/drawingml/2006/chart" xmlns:r="http://schemas.openxmlformats.org/officeDocument/2006/relationships" r:id="rId9"/>
            </a:graphicData>
          </a:graphic>
        </p:graphicFrame>
        <p:sp>
          <p:nvSpPr>
            <p:cNvPr id="44" name="TextBox 43"/>
            <p:cNvSpPr txBox="1"/>
            <p:nvPr/>
          </p:nvSpPr>
          <p:spPr>
            <a:xfrm rot="16200000">
              <a:off x="2437756" y="4287267"/>
              <a:ext cx="692497" cy="184666"/>
            </a:xfrm>
            <a:prstGeom prst="rect">
              <a:avLst/>
            </a:prstGeom>
            <a:noFill/>
          </p:spPr>
          <p:txBody>
            <a:bodyPr wrap="none" lIns="0" tIns="0" rIns="0" bIns="0" rtlCol="0">
              <a:spAutoFit/>
            </a:bodyPr>
            <a:lstStyle/>
            <a:p>
              <a:r>
                <a:rPr lang="en-US" sz="1200" dirty="0" smtClean="0">
                  <a:effectLst>
                    <a:outerShdw blurRad="50800" dist="38100" dir="8100000" algn="tr" rotWithShape="0">
                      <a:prstClr val="black">
                        <a:alpha val="40000"/>
                      </a:prstClr>
                    </a:outerShdw>
                  </a:effectLst>
                </a:rPr>
                <a:t>   </a:t>
              </a:r>
              <a:r>
                <a:rPr lang="en-US" sz="1200" dirty="0" err="1" smtClean="0">
                  <a:effectLst>
                    <a:outerShdw blurRad="50800" dist="38100" dir="8100000" algn="tr" rotWithShape="0">
                      <a:prstClr val="black">
                        <a:alpha val="40000"/>
                      </a:prstClr>
                    </a:outerShdw>
                  </a:effectLst>
                </a:rPr>
                <a:t>Kostnad</a:t>
              </a:r>
              <a:endParaRPr lang="en-US" sz="1200" dirty="0">
                <a:effectLst>
                  <a:outerShdw blurRad="50800" dist="38100" dir="8100000" algn="tr" rotWithShape="0">
                    <a:prstClr val="black">
                      <a:alpha val="40000"/>
                    </a:prstClr>
                  </a:outerShdw>
                </a:effectLst>
              </a:endParaRPr>
            </a:p>
          </p:txBody>
        </p:sp>
        <p:sp>
          <p:nvSpPr>
            <p:cNvPr id="45" name="TextBox 44"/>
            <p:cNvSpPr txBox="1"/>
            <p:nvPr/>
          </p:nvSpPr>
          <p:spPr>
            <a:xfrm rot="16200000">
              <a:off x="2894992" y="4172067"/>
              <a:ext cx="1041952" cy="184666"/>
            </a:xfrm>
            <a:prstGeom prst="rect">
              <a:avLst/>
            </a:prstGeom>
            <a:noFill/>
          </p:spPr>
          <p:txBody>
            <a:bodyPr wrap="none" lIns="0" tIns="0" rIns="0" bIns="0" rtlCol="0">
              <a:spAutoFit/>
            </a:bodyPr>
            <a:lstStyle/>
            <a:p>
              <a:r>
                <a:rPr lang="en-US" sz="1200" dirty="0" smtClean="0">
                  <a:effectLst>
                    <a:outerShdw blurRad="50800" dist="38100" dir="8100000" algn="tr" rotWithShape="0">
                      <a:prstClr val="black">
                        <a:alpha val="40000"/>
                      </a:prstClr>
                    </a:outerShdw>
                  </a:effectLst>
                </a:rPr>
                <a:t>   </a:t>
              </a:r>
              <a:r>
                <a:rPr lang="en-US" sz="1200" dirty="0" err="1" smtClean="0">
                  <a:effectLst>
                    <a:outerShdw blurRad="50800" dist="38100" dir="8100000" algn="tr" rotWithShape="0">
                      <a:prstClr val="black">
                        <a:alpha val="40000"/>
                      </a:prstClr>
                    </a:outerShdw>
                  </a:effectLst>
                </a:rPr>
                <a:t>Funktionalitet</a:t>
              </a:r>
              <a:endParaRPr lang="en-US" sz="1200" dirty="0">
                <a:effectLst>
                  <a:outerShdw blurRad="50800" dist="38100" dir="8100000" algn="tr" rotWithShape="0">
                    <a:prstClr val="black">
                      <a:alpha val="40000"/>
                    </a:prstClr>
                  </a:outerShdw>
                </a:effectLst>
              </a:endParaRPr>
            </a:p>
          </p:txBody>
        </p:sp>
      </p:grpSp>
      <p:grpSp>
        <p:nvGrpSpPr>
          <p:cNvPr id="7" name="Group 128"/>
          <p:cNvGrpSpPr/>
          <p:nvPr/>
        </p:nvGrpSpPr>
        <p:grpSpPr>
          <a:xfrm>
            <a:off x="6225139" y="2043351"/>
            <a:ext cx="2088682" cy="2502569"/>
            <a:chOff x="3570974" y="5509644"/>
            <a:chExt cx="2088682" cy="2502569"/>
          </a:xfrm>
        </p:grpSpPr>
        <p:graphicFrame>
          <p:nvGraphicFramePr>
            <p:cNvPr id="46" name="Chart 45"/>
            <p:cNvGraphicFramePr/>
            <p:nvPr/>
          </p:nvGraphicFramePr>
          <p:xfrm>
            <a:off x="3570974" y="5509644"/>
            <a:ext cx="2088682" cy="2502569"/>
          </p:xfrm>
          <a:graphic>
            <a:graphicData uri="http://schemas.openxmlformats.org/drawingml/2006/chart">
              <c:chart xmlns:c="http://schemas.openxmlformats.org/drawingml/2006/chart" xmlns:r="http://schemas.openxmlformats.org/officeDocument/2006/relationships" r:id="rId10"/>
            </a:graphicData>
          </a:graphic>
        </p:graphicFrame>
        <p:sp>
          <p:nvSpPr>
            <p:cNvPr id="49" name="TextBox 48"/>
            <p:cNvSpPr txBox="1"/>
            <p:nvPr/>
          </p:nvSpPr>
          <p:spPr>
            <a:xfrm rot="16200000">
              <a:off x="3741203" y="7302050"/>
              <a:ext cx="692497" cy="184666"/>
            </a:xfrm>
            <a:prstGeom prst="rect">
              <a:avLst/>
            </a:prstGeom>
            <a:noFill/>
          </p:spPr>
          <p:txBody>
            <a:bodyPr wrap="none" lIns="0" tIns="0" rIns="0" bIns="0" rtlCol="0">
              <a:spAutoFit/>
            </a:bodyPr>
            <a:lstStyle/>
            <a:p>
              <a:r>
                <a:rPr lang="en-US" sz="1200" dirty="0" smtClean="0">
                  <a:effectLst>
                    <a:outerShdw blurRad="50800" dist="38100" dir="8100000" algn="tr" rotWithShape="0">
                      <a:prstClr val="black">
                        <a:alpha val="40000"/>
                      </a:prstClr>
                    </a:outerShdw>
                  </a:effectLst>
                </a:rPr>
                <a:t>   </a:t>
              </a:r>
              <a:r>
                <a:rPr lang="en-US" sz="1200" dirty="0" err="1" smtClean="0">
                  <a:effectLst>
                    <a:outerShdw blurRad="50800" dist="38100" dir="8100000" algn="tr" rotWithShape="0">
                      <a:prstClr val="black">
                        <a:alpha val="40000"/>
                      </a:prstClr>
                    </a:outerShdw>
                  </a:effectLst>
                </a:rPr>
                <a:t>Kostnad</a:t>
              </a:r>
              <a:endParaRPr lang="en-US" sz="1200" dirty="0">
                <a:effectLst>
                  <a:outerShdw blurRad="50800" dist="38100" dir="8100000" algn="tr" rotWithShape="0">
                    <a:prstClr val="black">
                      <a:alpha val="40000"/>
                    </a:prstClr>
                  </a:outerShdw>
                </a:effectLst>
              </a:endParaRPr>
            </a:p>
          </p:txBody>
        </p:sp>
        <p:sp>
          <p:nvSpPr>
            <p:cNvPr id="50" name="TextBox 49"/>
            <p:cNvSpPr txBox="1"/>
            <p:nvPr/>
          </p:nvSpPr>
          <p:spPr>
            <a:xfrm rot="16200000">
              <a:off x="4047748" y="7167301"/>
              <a:ext cx="1041952" cy="184666"/>
            </a:xfrm>
            <a:prstGeom prst="rect">
              <a:avLst/>
            </a:prstGeom>
            <a:noFill/>
          </p:spPr>
          <p:txBody>
            <a:bodyPr wrap="none" lIns="0" tIns="0" rIns="0" bIns="0" rtlCol="0">
              <a:spAutoFit/>
            </a:bodyPr>
            <a:lstStyle/>
            <a:p>
              <a:r>
                <a:rPr lang="en-US" sz="1200" dirty="0" smtClean="0">
                  <a:effectLst>
                    <a:outerShdw blurRad="50800" dist="38100" dir="8100000" algn="tr" rotWithShape="0">
                      <a:prstClr val="black">
                        <a:alpha val="40000"/>
                      </a:prstClr>
                    </a:outerShdw>
                  </a:effectLst>
                </a:rPr>
                <a:t>   </a:t>
              </a:r>
              <a:r>
                <a:rPr lang="en-US" sz="1200" dirty="0" err="1" smtClean="0">
                  <a:effectLst>
                    <a:outerShdw blurRad="50800" dist="38100" dir="8100000" algn="tr" rotWithShape="0">
                      <a:prstClr val="black">
                        <a:alpha val="40000"/>
                      </a:prstClr>
                    </a:outerShdw>
                  </a:effectLst>
                </a:rPr>
                <a:t>Funktionalitet</a:t>
              </a:r>
              <a:endParaRPr lang="en-US" sz="1200" dirty="0">
                <a:effectLst>
                  <a:outerShdw blurRad="50800" dist="38100" dir="8100000" algn="tr" rotWithShape="0">
                    <a:prstClr val="black">
                      <a:alpha val="40000"/>
                    </a:prstClr>
                  </a:outerShdw>
                </a:effectLst>
              </a:endParaRPr>
            </a:p>
          </p:txBody>
        </p:sp>
        <p:sp>
          <p:nvSpPr>
            <p:cNvPr id="51" name="TextBox 50"/>
            <p:cNvSpPr txBox="1"/>
            <p:nvPr/>
          </p:nvSpPr>
          <p:spPr>
            <a:xfrm rot="16200000">
              <a:off x="4258929" y="6814162"/>
              <a:ext cx="1639873" cy="145424"/>
            </a:xfrm>
            <a:prstGeom prst="rect">
              <a:avLst/>
            </a:prstGeom>
            <a:noFill/>
          </p:spPr>
          <p:txBody>
            <a:bodyPr wrap="none" lIns="0" tIns="0" rIns="0" bIns="0" rtlCol="0">
              <a:spAutoFit/>
            </a:bodyPr>
            <a:lstStyle/>
            <a:p>
              <a:pPr>
                <a:lnSpc>
                  <a:spcPct val="90000"/>
                </a:lnSpc>
              </a:pPr>
              <a:r>
                <a:rPr lang="en-US" sz="1050" dirty="0" err="1" smtClean="0">
                  <a:effectLst>
                    <a:outerShdw blurRad="50800" dist="38100" dir="8100000" algn="tr" rotWithShape="0">
                      <a:prstClr val="black">
                        <a:alpha val="40000"/>
                      </a:prstClr>
                    </a:outerShdw>
                  </a:effectLst>
                </a:rPr>
                <a:t>nfrastruktur</a:t>
              </a:r>
              <a:r>
                <a:rPr lang="en-US" sz="1050" dirty="0" smtClean="0">
                  <a:effectLst>
                    <a:outerShdw blurRad="50800" dist="38100" dir="8100000" algn="tr" rotWithShape="0">
                      <a:prstClr val="black">
                        <a:alpha val="40000"/>
                      </a:prstClr>
                    </a:outerShdw>
                  </a:effectLst>
                </a:rPr>
                <a:t> </a:t>
              </a:r>
              <a:r>
                <a:rPr lang="en-US" sz="1050" dirty="0" err="1" smtClean="0">
                  <a:effectLst>
                    <a:outerShdw blurRad="50800" dist="38100" dir="8100000" algn="tr" rotWithShape="0">
                      <a:prstClr val="black">
                        <a:alpha val="40000"/>
                      </a:prstClr>
                    </a:outerShdw>
                  </a:effectLst>
                </a:rPr>
                <a:t>för</a:t>
              </a:r>
              <a:r>
                <a:rPr lang="en-US" sz="1050" dirty="0" smtClean="0">
                  <a:effectLst>
                    <a:outerShdw blurRad="50800" dist="38100" dir="8100000" algn="tr" rotWithShape="0">
                      <a:prstClr val="black">
                        <a:alpha val="40000"/>
                      </a:prstClr>
                    </a:outerShdw>
                  </a:effectLst>
                </a:rPr>
                <a:t> </a:t>
              </a:r>
              <a:r>
                <a:rPr lang="en-US" sz="1050" dirty="0" err="1" smtClean="0">
                  <a:effectLst>
                    <a:outerShdw blurRad="50800" dist="38100" dir="8100000" algn="tr" rotWithShape="0">
                      <a:prstClr val="black">
                        <a:alpha val="40000"/>
                      </a:prstClr>
                    </a:outerShdw>
                  </a:effectLst>
                </a:rPr>
                <a:t>produktivitet</a:t>
              </a:r>
              <a:endParaRPr lang="en-US" sz="1050" dirty="0">
                <a:effectLst>
                  <a:outerShdw blurRad="50800" dist="38100" dir="8100000" algn="tr" rotWithShape="0">
                    <a:prstClr val="black">
                      <a:alpha val="40000"/>
                    </a:prstClr>
                  </a:outerShdw>
                </a:effectLst>
              </a:endParaRPr>
            </a:p>
          </p:txBody>
        </p:sp>
      </p:grpSp>
      <p:pic>
        <p:nvPicPr>
          <p:cNvPr id="37" name="Picture 36" descr="Windows Search h logo r.png"/>
          <p:cNvPicPr>
            <a:picLocks noChangeAspect="1"/>
          </p:cNvPicPr>
          <p:nvPr/>
        </p:nvPicPr>
        <p:blipFill>
          <a:blip r:embed="rId11" cstate="print"/>
          <a:stretch>
            <a:fillRect/>
          </a:stretch>
        </p:blipFill>
        <p:spPr>
          <a:xfrm>
            <a:off x="3249637" y="5652021"/>
            <a:ext cx="2371664" cy="425617"/>
          </a:xfrm>
          <a:prstGeom prst="rect">
            <a:avLst/>
          </a:prstGeom>
        </p:spPr>
      </p:pic>
      <p:pic>
        <p:nvPicPr>
          <p:cNvPr id="38" name="Picture 2" descr="\\server2\ftp_root\clients\White_Whale\5-10019_Allan_Hui\Logos\Fast_ESP_Logo_White.png"/>
          <p:cNvPicPr>
            <a:picLocks noChangeAspect="1" noChangeArrowheads="1"/>
          </p:cNvPicPr>
          <p:nvPr/>
        </p:nvPicPr>
        <p:blipFill>
          <a:blip r:embed="rId12"/>
          <a:stretch>
            <a:fillRect/>
          </a:stretch>
        </p:blipFill>
        <p:spPr bwMode="auto">
          <a:xfrm>
            <a:off x="6244276" y="5313000"/>
            <a:ext cx="2011680" cy="334095"/>
          </a:xfrm>
          <a:prstGeom prst="rect">
            <a:avLst/>
          </a:prstGeom>
          <a:noFill/>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grpId="1" nodeType="clickEffect">
                                  <p:stCondLst>
                                    <p:cond delay="0"/>
                                  </p:stCondLst>
                                  <p:childTnLst>
                                    <p:animMotion origin="layout" path="M -8.33333E-7 -3.22849E-6 L -0.13767 -3.22849E-6 " pathEditMode="relative" rAng="0" ptsTypes="AA">
                                      <p:cBhvr>
                                        <p:cTn id="20" dur="1000" fill="hold"/>
                                        <p:tgtEl>
                                          <p:spTgt spid="9"/>
                                        </p:tgtEl>
                                        <p:attrNameLst>
                                          <p:attrName>ppt_x</p:attrName>
                                          <p:attrName>ppt_y</p:attrName>
                                        </p:attrNameLst>
                                      </p:cBhvr>
                                      <p:rCtr x="-69" y="0"/>
                                    </p:animMotion>
                                  </p:childTnLst>
                                </p:cTn>
                              </p:par>
                              <p:par>
                                <p:cTn id="21" presetID="35" presetClass="path" presetSubtype="0" accel="50000" decel="50000" fill="hold" nodeType="withEffect">
                                  <p:stCondLst>
                                    <p:cond delay="0"/>
                                  </p:stCondLst>
                                  <p:childTnLst>
                                    <p:animMotion origin="layout" path="M 8.33333E-7 4.13506E-6 L -0.13767 4.13506E-6 " pathEditMode="relative" rAng="0" ptsTypes="AA">
                                      <p:cBhvr>
                                        <p:cTn id="22" dur="1000" fill="hold"/>
                                        <p:tgtEl>
                                          <p:spTgt spid="2"/>
                                        </p:tgtEl>
                                        <p:attrNameLst>
                                          <p:attrName>ppt_x</p:attrName>
                                          <p:attrName>ppt_y</p:attrName>
                                        </p:attrNameLst>
                                      </p:cBhvr>
                                      <p:rCtr x="-69" y="0"/>
                                    </p:animMotion>
                                  </p:childTnLst>
                                </p:cTn>
                              </p:par>
                              <p:par>
                                <p:cTn id="23" presetID="63" presetClass="path" presetSubtype="0" accel="50000" decel="50000" fill="hold" nodeType="withEffect">
                                  <p:stCondLst>
                                    <p:cond delay="0"/>
                                  </p:stCondLst>
                                  <p:childTnLst>
                                    <p:animMotion origin="layout" path="M 0.00625 -4.81481E-6 L 0.15469 -4.81481E-6 " pathEditMode="relative" rAng="0" ptsTypes="AA">
                                      <p:cBhvr>
                                        <p:cTn id="24" dur="1000" fill="hold"/>
                                        <p:tgtEl>
                                          <p:spTgt spid="10"/>
                                        </p:tgtEl>
                                        <p:attrNameLst>
                                          <p:attrName>ppt_x</p:attrName>
                                          <p:attrName>ppt_y</p:attrName>
                                        </p:attrNameLst>
                                      </p:cBhvr>
                                      <p:rCtr x="74" y="0"/>
                                    </p:animMotion>
                                  </p:childTnLst>
                                </p:cTn>
                              </p:par>
                              <p:par>
                                <p:cTn id="25" presetID="63" presetClass="path" presetSubtype="0" accel="50000" decel="50000" fill="hold" nodeType="withEffect">
                                  <p:stCondLst>
                                    <p:cond delay="0"/>
                                  </p:stCondLst>
                                  <p:childTnLst>
                                    <p:animMotion origin="layout" path="M -2.77778E-7 -4.44444E-6 L 0.14844 -4.44444E-6 " pathEditMode="relative" rAng="0" ptsTypes="AA">
                                      <p:cBhvr>
                                        <p:cTn id="26" dur="1000" fill="hold"/>
                                        <p:tgtEl>
                                          <p:spTgt spid="4"/>
                                        </p:tgtEl>
                                        <p:attrNameLst>
                                          <p:attrName>ppt_x</p:attrName>
                                          <p:attrName>ppt_y</p:attrName>
                                        </p:attrNameLst>
                                      </p:cBhvr>
                                      <p:rCtr x="74" y="0"/>
                                    </p:animMotion>
                                  </p:childTnLst>
                                </p:cTn>
                              </p:par>
                              <p:par>
                                <p:cTn id="27" presetID="55"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70"/>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par>
                                <p:cTn id="32" presetID="55"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1000" fill="hold"/>
                                        <p:tgtEl>
                                          <p:spTgt spid="3"/>
                                        </p:tgtEl>
                                        <p:attrNameLst>
                                          <p:attrName>ppt_w</p:attrName>
                                        </p:attrNameLst>
                                      </p:cBhvr>
                                      <p:tavLst>
                                        <p:tav tm="0">
                                          <p:val>
                                            <p:strVal val="#ppt_w*0.70"/>
                                          </p:val>
                                        </p:tav>
                                        <p:tav tm="100000">
                                          <p:val>
                                            <p:strVal val="#ppt_w"/>
                                          </p:val>
                                        </p:tav>
                                      </p:tavLst>
                                    </p:anim>
                                    <p:anim calcmode="lin" valueType="num">
                                      <p:cBhvr>
                                        <p:cTn id="35" dur="1000" fill="hold"/>
                                        <p:tgtEl>
                                          <p:spTgt spid="3"/>
                                        </p:tgtEl>
                                        <p:attrNameLst>
                                          <p:attrName>ppt_h</p:attrName>
                                        </p:attrNameLst>
                                      </p:cBhvr>
                                      <p:tavLst>
                                        <p:tav tm="0">
                                          <p:val>
                                            <p:strVal val="#ppt_h"/>
                                          </p:val>
                                        </p:tav>
                                        <p:tav tm="100000">
                                          <p:val>
                                            <p:strVal val="#ppt_h"/>
                                          </p:val>
                                        </p:tav>
                                      </p:tavLst>
                                    </p:anim>
                                    <p:animEffect transition="in" filter="fade">
                                      <p:cBhvr>
                                        <p:cTn id="36" dur="1000"/>
                                        <p:tgtEl>
                                          <p:spTgt spid="3"/>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126"/>
                                        </p:tgtEl>
                                        <p:attrNameLst>
                                          <p:attrName>style.visibility</p:attrName>
                                        </p:attrNameLst>
                                      </p:cBhvr>
                                      <p:to>
                                        <p:strVal val="visible"/>
                                      </p:to>
                                    </p:set>
                                    <p:animEffect transition="in" filter="fade">
                                      <p:cBhvr>
                                        <p:cTn id="40" dur="500"/>
                                        <p:tgtEl>
                                          <p:spTgt spid="126"/>
                                        </p:tgtEl>
                                      </p:cBhvr>
                                    </p:animEffect>
                                  </p:childTnLst>
                                </p:cTn>
                              </p:par>
                            </p:childTnLst>
                          </p:cTn>
                        </p:par>
                        <p:par>
                          <p:cTn id="41" fill="hold">
                            <p:stCondLst>
                              <p:cond delay="1500"/>
                            </p:stCondLst>
                            <p:childTnLst>
                              <p:par>
                                <p:cTn id="42" presetID="1" presetClass="entr" presetSubtype="0" fill="hold" nodeType="afterEffect">
                                  <p:stCondLst>
                                    <p:cond delay="2000"/>
                                  </p:stCondLst>
                                  <p:childTnLst>
                                    <p:set>
                                      <p:cBhvr>
                                        <p:cTn id="43" dur="1" fill="hold">
                                          <p:stCondLst>
                                            <p:cond delay="0"/>
                                          </p:stCondLst>
                                        </p:cTn>
                                        <p:tgtEl>
                                          <p:spTgt spid="13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3"/>
                                        </p:tgtEl>
                                      </p:cBhvr>
                                    </p:animEffect>
                                    <p:set>
                                      <p:cBhvr>
                                        <p:cTn id="48" dur="1" fill="hold">
                                          <p:stCondLst>
                                            <p:cond delay="499"/>
                                          </p:stCondLst>
                                        </p:cTn>
                                        <p:tgtEl>
                                          <p:spTgt spid="3"/>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par>
                                <p:cTn id="57" presetID="1" presetClass="entr" presetSubtype="0" fill="hold" nodeType="withEffect">
                                  <p:stCondLst>
                                    <p:cond delay="0"/>
                                  </p:stCondLst>
                                  <p:childTnLst>
                                    <p:set>
                                      <p:cBhvr>
                                        <p:cTn id="58" dur="1" fill="hold">
                                          <p:stCondLst>
                                            <p:cond delay="0"/>
                                          </p:stCondLst>
                                        </p:cTn>
                                        <p:tgtEl>
                                          <p:spTgt spid="142"/>
                                        </p:tgtEl>
                                        <p:attrNameLst>
                                          <p:attrName>style.visibility</p:attrName>
                                        </p:attrNameLst>
                                      </p:cBhvr>
                                      <p:to>
                                        <p:strVal val="visible"/>
                                      </p:to>
                                    </p:set>
                                  </p:childTnLst>
                                </p:cTn>
                              </p:par>
                              <p:par>
                                <p:cTn id="59" presetID="10" presetClass="exit" presetSubtype="0" fill="hold" nodeType="withEffect">
                                  <p:stCondLst>
                                    <p:cond delay="0"/>
                                  </p:stCondLst>
                                  <p:childTnLst>
                                    <p:animEffect transition="out" filter="fade">
                                      <p:cBhvr>
                                        <p:cTn id="60" dur="500"/>
                                        <p:tgtEl>
                                          <p:spTgt spid="2"/>
                                        </p:tgtEl>
                                      </p:cBhvr>
                                    </p:animEffect>
                                    <p:set>
                                      <p:cBhvr>
                                        <p:cTn id="61" dur="1" fill="hold">
                                          <p:stCondLst>
                                            <p:cond delay="499"/>
                                          </p:stCondLst>
                                        </p:cTn>
                                        <p:tgtEl>
                                          <p:spTgt spid="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500"/>
                                        <p:tgtEl>
                                          <p:spTgt spid="7"/>
                                        </p:tgtEl>
                                      </p:cBhvr>
                                    </p:animEffect>
                                  </p:childTnLst>
                                </p:cTn>
                              </p:par>
                              <p:par>
                                <p:cTn id="67" presetID="10" presetClass="exit" presetSubtype="0" fill="hold" nodeType="withEffect">
                                  <p:stCondLst>
                                    <p:cond delay="0"/>
                                  </p:stCondLst>
                                  <p:childTnLst>
                                    <p:animEffect transition="out" filter="fade">
                                      <p:cBhvr>
                                        <p:cTn id="68" dur="500"/>
                                        <p:tgtEl>
                                          <p:spTgt spid="4"/>
                                        </p:tgtEl>
                                      </p:cBhvr>
                                    </p:animEffect>
                                    <p:set>
                                      <p:cBhvr>
                                        <p:cTn id="69" dur="1" fill="hold">
                                          <p:stCondLst>
                                            <p:cond delay="499"/>
                                          </p:stCondLst>
                                        </p:cTn>
                                        <p:tgtEl>
                                          <p:spTgt spid="4"/>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7"/>
                                        </p:tgtEl>
                                        <p:attrNameLst>
                                          <p:attrName>style.visibility</p:attrName>
                                        </p:attrNameLst>
                                      </p:cBhvr>
                                      <p:to>
                                        <p:strVal val="visible"/>
                                      </p:to>
                                    </p:set>
                                  </p:childTnLst>
                                </p:cTn>
                              </p:par>
                              <p:par>
                                <p:cTn id="74" presetID="10" presetClass="entr" presetSubtype="0" fill="hold" nodeType="withEffect">
                                  <p:stCondLst>
                                    <p:cond delay="40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6" grpId="0" animBg="1"/>
      <p:bldP spid="10" grpId="0" animBg="1"/>
    </p:bldLst>
  </p:timing>
</p:sld>
</file>

<file path=ppt/theme/theme1.xml><?xml version="1.0" encoding="utf-8"?>
<a:theme xmlns:a="http://schemas.openxmlformats.org/drawingml/2006/main" name="10_Visual Blue templat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_Microsoft_2">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anchor="t" compatLnSpc="1"/>
      <a:lstStyle>
        <a:defPPr marL="0" marR="0" indent="0" algn="l"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Segoe Semibold"/>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anchor="t" compatLnSpc="1"/>
      <a:lstStyle>
        <a:defPPr marL="0" marR="0" indent="0" algn="l"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Segoe Semibold"/>
            <a:cs typeface="Arial"/>
          </a:defRPr>
        </a:defPPr>
      </a:lstStyle>
    </a:lnDef>
  </a:objectDefaults>
  <a:extraClrSchemeLst>
    <a:extraClrScheme>
      <a:clrScheme name="10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nterprise Search">
  <a:themeElements>
    <a:clrScheme name="Enterprise Search">
      <a:dk1>
        <a:srgbClr val="292929"/>
      </a:dk1>
      <a:lt1>
        <a:srgbClr val="FFFFFF"/>
      </a:lt1>
      <a:dk2>
        <a:srgbClr val="29113B"/>
      </a:dk2>
      <a:lt2>
        <a:srgbClr val="D8D8D8"/>
      </a:lt2>
      <a:accent1>
        <a:srgbClr val="E76429"/>
      </a:accent1>
      <a:accent2>
        <a:srgbClr val="4BB1C9"/>
      </a:accent2>
      <a:accent3>
        <a:srgbClr val="AAD228"/>
      </a:accent3>
      <a:accent4>
        <a:srgbClr val="FFE357"/>
      </a:accent4>
      <a:accent5>
        <a:srgbClr val="40739E"/>
      </a:accent5>
      <a:accent6>
        <a:srgbClr val="FFAD53"/>
      </a:accent6>
      <a:hlink>
        <a:srgbClr val="B8CC6E"/>
      </a:hlink>
      <a:folHlink>
        <a:srgbClr val="8A0917"/>
      </a:folHlink>
    </a:clrScheme>
    <a:fontScheme name="Custom 2">
      <a:majorFont>
        <a:latin typeface="Segoe Light"/>
        <a:ea typeface=""/>
        <a:cs typeface=""/>
      </a:majorFont>
      <a:minorFont>
        <a:latin typeface="Segoe"/>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Visual Blue template_Arial">
  <a:themeElements>
    <a:clrScheme name="Tan Link styl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E299"/>
      </a:hlink>
      <a:folHlink>
        <a:srgbClr val="548DD4"/>
      </a:folHlink>
    </a:clrScheme>
    <a:fontScheme name="6_Visual Blue template_Arial">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gradFill flip="none" rotWithShape="1">
          <a:gsLst>
            <a:gs pos="0">
              <a:schemeClr val="accent1">
                <a:lumMod val="40000"/>
                <a:lumOff val="60000"/>
              </a:schemeClr>
            </a:gs>
            <a:gs pos="21000">
              <a:schemeClr val="accent1">
                <a:alpha val="75000"/>
              </a:schemeClr>
            </a:gs>
            <a:gs pos="44000">
              <a:schemeClr val="accent1">
                <a:lumMod val="75000"/>
                <a:alpha val="75000"/>
              </a:schemeClr>
            </a:gs>
            <a:gs pos="100000">
              <a:schemeClr val="accent1">
                <a:lumMod val="50000"/>
                <a:alpha val="37000"/>
              </a:schemeClr>
            </a:gs>
          </a:gsLst>
          <a:lin ang="2700000" scaled="1"/>
          <a:tileRect/>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a:spPr>
      <a:bodyPr rtlCol="0" anchor="ctr"/>
      <a:lstStyle>
        <a:defPPr algn="ctr">
          <a:defRPr/>
        </a:defPPr>
      </a:lstStyle>
    </a:spDef>
    <a:ln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none" lIns="0" tIns="0" rIns="0" bIns="0" anchor="ctr" compatLnSpc="1">
        <a:spAutoFit/>
      </a:bodyPr>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outerShdw blurRad="38100" dist="38100" dir="2700000" algn="tl">
                <a:srgbClr val="000000">
                  <a:alpha val="43137"/>
                </a:srgbClr>
              </a:outerShdw>
            </a:effectLst>
            <a:latin typeface="Segoe Semibold"/>
          </a:defRPr>
        </a:defPPr>
      </a:lstStyle>
    </a:lnDef>
  </a:objectDefaults>
  <a:extraClrSchemeLst>
    <a:extraClrScheme>
      <a:clrScheme name="6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1710</Words>
  <Application>Microsoft Office PowerPoint</Application>
  <PresentationFormat>On-screen Show (4:3)</PresentationFormat>
  <Paragraphs>212</Paragraphs>
  <Slides>14</Slides>
  <Notes>14</Notes>
  <HiddenSlides>1</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10_Visual Blue template_Arial</vt:lpstr>
      <vt:lpstr>Enterprise Search</vt:lpstr>
      <vt:lpstr>7_Visual Blue template_Arial</vt:lpstr>
      <vt:lpstr>PETER Nicks Product Marketing Manager</vt:lpstr>
      <vt:lpstr>Introduktion</vt:lpstr>
      <vt:lpstr>Olika typer av sök</vt:lpstr>
      <vt:lpstr>Utmaningar med information</vt:lpstr>
      <vt:lpstr>Konsekvenser för användarna – en typisk sökprocess</vt:lpstr>
      <vt:lpstr>Önskad sökupplevelse</vt:lpstr>
      <vt:lpstr>Konsekvenser för verksamheten </vt:lpstr>
      <vt:lpstr>Utnyttjandet av Enterprise Search i Sverige</vt:lpstr>
      <vt:lpstr>Microsoft strategi inom Enterprise Search</vt:lpstr>
      <vt:lpstr>Slide 10</vt:lpstr>
      <vt:lpstr>Slide 11</vt:lpstr>
      <vt:lpstr>Microsofts plattform för produktivitet</vt:lpstr>
      <vt:lpstr>Microsoft leder</vt:lpstr>
      <vt:lpstr>Slide 14</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2009-04-30T08:01:32Z</dcterms:created>
  <dcterms:modified xsi:type="dcterms:W3CDTF">2009-04-30T08:01:43Z</dcterms:modified>
</cp:coreProperties>
</file>