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0" r:id="rId3"/>
  </p:sldMasterIdLst>
  <p:notesMasterIdLst>
    <p:notesMasterId r:id="rId21"/>
  </p:notesMasterIdLst>
  <p:sldIdLst>
    <p:sldId id="358" r:id="rId4"/>
    <p:sldId id="326" r:id="rId5"/>
    <p:sldId id="348" r:id="rId6"/>
    <p:sldId id="325" r:id="rId7"/>
    <p:sldId id="352" r:id="rId8"/>
    <p:sldId id="353" r:id="rId9"/>
    <p:sldId id="346" r:id="rId10"/>
    <p:sldId id="333" r:id="rId11"/>
    <p:sldId id="355" r:id="rId12"/>
    <p:sldId id="354" r:id="rId13"/>
    <p:sldId id="356" r:id="rId14"/>
    <p:sldId id="357" r:id="rId15"/>
    <p:sldId id="336" r:id="rId16"/>
    <p:sldId id="342" r:id="rId17"/>
    <p:sldId id="343" r:id="rId18"/>
    <p:sldId id="350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EA5872-C10F-4E6A-852A-7D7689954E8C}">
          <p14:sldIdLst>
            <p14:sldId id="358"/>
            <p14:sldId id="326"/>
            <p14:sldId id="348"/>
            <p14:sldId id="325"/>
            <p14:sldId id="352"/>
            <p14:sldId id="353"/>
            <p14:sldId id="346"/>
            <p14:sldId id="333"/>
            <p14:sldId id="355"/>
            <p14:sldId id="354"/>
            <p14:sldId id="356"/>
            <p14:sldId id="357"/>
            <p14:sldId id="336"/>
            <p14:sldId id="342"/>
            <p14:sldId id="343"/>
            <p14:sldId id="350"/>
            <p14:sldId id="34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84687" autoAdjust="0"/>
  </p:normalViewPr>
  <p:slideViewPr>
    <p:cSldViewPr>
      <p:cViewPr varScale="1">
        <p:scale>
          <a:sx n="73" d="100"/>
          <a:sy n="73" d="100"/>
        </p:scale>
        <p:origin x="-9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63063-0619-4388-BCC1-76FEF68AF88A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79FEB5-BCE1-4ABE-820E-ADF5BBC5E4CF}">
      <dgm:prSet/>
      <dgm:spPr/>
      <dgm:t>
        <a:bodyPr/>
        <a:lstStyle/>
        <a:p>
          <a:pPr rtl="0"/>
          <a:r>
            <a:rPr lang="en-NZ" dirty="0" smtClean="0"/>
            <a:t>Design</a:t>
          </a:r>
          <a:endParaRPr lang="en-US" dirty="0"/>
        </a:p>
      </dgm:t>
    </dgm:pt>
    <dgm:pt modelId="{B3B6C156-952B-4848-9652-C497D9F99A85}" type="parTrans" cxnId="{333DA204-0E97-471B-8058-180F3EA4E131}">
      <dgm:prSet/>
      <dgm:spPr/>
      <dgm:t>
        <a:bodyPr/>
        <a:lstStyle/>
        <a:p>
          <a:endParaRPr lang="en-US"/>
        </a:p>
      </dgm:t>
    </dgm:pt>
    <dgm:pt modelId="{418C58B2-C4A3-4EE0-9D11-004CC769A0F5}" type="sibTrans" cxnId="{333DA204-0E97-471B-8058-180F3EA4E131}">
      <dgm:prSet/>
      <dgm:spPr/>
      <dgm:t>
        <a:bodyPr/>
        <a:lstStyle/>
        <a:p>
          <a:endParaRPr lang="en-US"/>
        </a:p>
      </dgm:t>
    </dgm:pt>
    <dgm:pt modelId="{B4C384DD-7534-4463-AB96-531BF18B61F8}">
      <dgm:prSet/>
      <dgm:spPr/>
      <dgm:t>
        <a:bodyPr/>
        <a:lstStyle/>
        <a:p>
          <a:pPr rtl="0"/>
          <a:r>
            <a:rPr lang="en-NZ" dirty="0" smtClean="0"/>
            <a:t>Develop</a:t>
          </a:r>
          <a:endParaRPr lang="en-US" dirty="0"/>
        </a:p>
      </dgm:t>
    </dgm:pt>
    <dgm:pt modelId="{7FAF64FF-6CC9-4A25-8A78-A0158EDF815B}" type="parTrans" cxnId="{0BCDFE27-6FB3-4968-9F6A-27289FE4C51A}">
      <dgm:prSet/>
      <dgm:spPr/>
      <dgm:t>
        <a:bodyPr/>
        <a:lstStyle/>
        <a:p>
          <a:endParaRPr lang="en-US"/>
        </a:p>
      </dgm:t>
    </dgm:pt>
    <dgm:pt modelId="{C927B1C1-E121-427E-A2E6-9A7663AD540A}" type="sibTrans" cxnId="{0BCDFE27-6FB3-4968-9F6A-27289FE4C51A}">
      <dgm:prSet/>
      <dgm:spPr/>
      <dgm:t>
        <a:bodyPr/>
        <a:lstStyle/>
        <a:p>
          <a:endParaRPr lang="en-US"/>
        </a:p>
      </dgm:t>
    </dgm:pt>
    <dgm:pt modelId="{8DB8D934-A7A7-433E-9667-FE23CE35AC87}">
      <dgm:prSet/>
      <dgm:spPr/>
      <dgm:t>
        <a:bodyPr/>
        <a:lstStyle/>
        <a:p>
          <a:pPr rtl="0"/>
          <a:r>
            <a:rPr lang="en-NZ" dirty="0" smtClean="0"/>
            <a:t>Deploy</a:t>
          </a:r>
          <a:endParaRPr lang="en-US" dirty="0"/>
        </a:p>
      </dgm:t>
    </dgm:pt>
    <dgm:pt modelId="{496FBFFC-4F03-4B54-9B36-2AE2260434A2}" type="parTrans" cxnId="{A20BFB26-05EB-44B4-9C43-E7C53A070913}">
      <dgm:prSet/>
      <dgm:spPr/>
      <dgm:t>
        <a:bodyPr/>
        <a:lstStyle/>
        <a:p>
          <a:endParaRPr lang="en-US"/>
        </a:p>
      </dgm:t>
    </dgm:pt>
    <dgm:pt modelId="{C441F910-40F8-41A3-A738-17383EF22DDB}" type="sibTrans" cxnId="{A20BFB26-05EB-44B4-9C43-E7C53A070913}">
      <dgm:prSet/>
      <dgm:spPr/>
      <dgm:t>
        <a:bodyPr/>
        <a:lstStyle/>
        <a:p>
          <a:endParaRPr lang="en-US"/>
        </a:p>
      </dgm:t>
    </dgm:pt>
    <dgm:pt modelId="{D284A2A5-7819-47F6-ADC0-64B55BEA7D59}">
      <dgm:prSet/>
      <dgm:spPr/>
      <dgm:t>
        <a:bodyPr/>
        <a:lstStyle/>
        <a:p>
          <a:pPr rtl="0"/>
          <a:r>
            <a:rPr lang="en-NZ" dirty="0" smtClean="0"/>
            <a:t>Debug</a:t>
          </a:r>
          <a:endParaRPr lang="en-US" dirty="0"/>
        </a:p>
      </dgm:t>
    </dgm:pt>
    <dgm:pt modelId="{D49732DD-9805-4315-B58F-ACC57E0098C2}" type="parTrans" cxnId="{FCB20E63-6C0D-425B-AEEE-DBBD788FB457}">
      <dgm:prSet/>
      <dgm:spPr/>
      <dgm:t>
        <a:bodyPr/>
        <a:lstStyle/>
        <a:p>
          <a:endParaRPr lang="en-US"/>
        </a:p>
      </dgm:t>
    </dgm:pt>
    <dgm:pt modelId="{98459BC2-6F30-47A3-8C91-E2A545DD06E2}" type="sibTrans" cxnId="{FCB20E63-6C0D-425B-AEEE-DBBD788FB457}">
      <dgm:prSet/>
      <dgm:spPr/>
      <dgm:t>
        <a:bodyPr/>
        <a:lstStyle/>
        <a:p>
          <a:endParaRPr lang="en-US"/>
        </a:p>
      </dgm:t>
    </dgm:pt>
    <dgm:pt modelId="{4623E4CF-329A-49E0-B584-29EE495999BC}" type="pres">
      <dgm:prSet presAssocID="{9A963063-0619-4388-BCC1-76FEF68AF8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2B5AAE-10E3-4041-833D-15CEBB91F076}" type="pres">
      <dgm:prSet presAssocID="{A579FEB5-BCE1-4ABE-820E-ADF5BBC5E4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ACB45-CAC8-4B97-A62A-12645F0D9DF0}" type="pres">
      <dgm:prSet presAssocID="{418C58B2-C4A3-4EE0-9D11-004CC769A0F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DF3E273-4338-43FD-94CD-53572C82715B}" type="pres">
      <dgm:prSet presAssocID="{418C58B2-C4A3-4EE0-9D11-004CC769A0F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5D75CDA-484C-4671-9CDC-744655D2EE22}" type="pres">
      <dgm:prSet presAssocID="{B4C384DD-7534-4463-AB96-531BF18B61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EEEE2-0C3A-44D1-A51A-61316912D620}" type="pres">
      <dgm:prSet presAssocID="{C927B1C1-E121-427E-A2E6-9A7663AD540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3E19E5F-83D8-4F7B-8F18-A5BEE37EA011}" type="pres">
      <dgm:prSet presAssocID="{C927B1C1-E121-427E-A2E6-9A7663AD540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F8200E-B1BF-444D-8EBA-E92C8908FEB7}" type="pres">
      <dgm:prSet presAssocID="{8DB8D934-A7A7-433E-9667-FE23CE35AC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CD12-0B1F-4CD7-8A87-71C1421B7CA9}" type="pres">
      <dgm:prSet presAssocID="{C441F910-40F8-41A3-A738-17383EF22D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676BAD7-5DAB-4D92-8EB6-6DE5AEAA765F}" type="pres">
      <dgm:prSet presAssocID="{C441F910-40F8-41A3-A738-17383EF22DD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4BEC502-B977-4A79-A4F6-43AFEEFCD6B6}" type="pres">
      <dgm:prSet presAssocID="{D284A2A5-7819-47F6-ADC0-64B55BEA7D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BE60D-9BDC-423F-A643-A94BB01FFAE1}" type="pres">
      <dgm:prSet presAssocID="{98459BC2-6F30-47A3-8C91-E2A545DD06E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BD8AB8E-637A-4EA4-81C2-8B5539ED9D46}" type="pres">
      <dgm:prSet presAssocID="{98459BC2-6F30-47A3-8C91-E2A545DD06E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4C105C-F4A6-4C6B-B91E-9D7A875CE287}" type="presOf" srcId="{98459BC2-6F30-47A3-8C91-E2A545DD06E2}" destId="{EBD8AB8E-637A-4EA4-81C2-8B5539ED9D46}" srcOrd="1" destOrd="0" presId="urn:microsoft.com/office/officeart/2005/8/layout/cycle2"/>
    <dgm:cxn modelId="{66E606FC-F7C5-4464-B23A-B8CDA900A0F7}" type="presOf" srcId="{C441F910-40F8-41A3-A738-17383EF22DDB}" destId="{A676BAD7-5DAB-4D92-8EB6-6DE5AEAA765F}" srcOrd="1" destOrd="0" presId="urn:microsoft.com/office/officeart/2005/8/layout/cycle2"/>
    <dgm:cxn modelId="{A20BFB26-05EB-44B4-9C43-E7C53A070913}" srcId="{9A963063-0619-4388-BCC1-76FEF68AF88A}" destId="{8DB8D934-A7A7-433E-9667-FE23CE35AC87}" srcOrd="2" destOrd="0" parTransId="{496FBFFC-4F03-4B54-9B36-2AE2260434A2}" sibTransId="{C441F910-40F8-41A3-A738-17383EF22DDB}"/>
    <dgm:cxn modelId="{973679FA-C4C9-4397-8BD2-287D69132CEB}" type="presOf" srcId="{A579FEB5-BCE1-4ABE-820E-ADF5BBC5E4CF}" destId="{E02B5AAE-10E3-4041-833D-15CEBB91F076}" srcOrd="0" destOrd="0" presId="urn:microsoft.com/office/officeart/2005/8/layout/cycle2"/>
    <dgm:cxn modelId="{0BCDFE27-6FB3-4968-9F6A-27289FE4C51A}" srcId="{9A963063-0619-4388-BCC1-76FEF68AF88A}" destId="{B4C384DD-7534-4463-AB96-531BF18B61F8}" srcOrd="1" destOrd="0" parTransId="{7FAF64FF-6CC9-4A25-8A78-A0158EDF815B}" sibTransId="{C927B1C1-E121-427E-A2E6-9A7663AD540A}"/>
    <dgm:cxn modelId="{7740F7FE-EC70-4618-BA16-F6BAFFEB58E0}" type="presOf" srcId="{B4C384DD-7534-4463-AB96-531BF18B61F8}" destId="{45D75CDA-484C-4671-9CDC-744655D2EE22}" srcOrd="0" destOrd="0" presId="urn:microsoft.com/office/officeart/2005/8/layout/cycle2"/>
    <dgm:cxn modelId="{FCB20E63-6C0D-425B-AEEE-DBBD788FB457}" srcId="{9A963063-0619-4388-BCC1-76FEF68AF88A}" destId="{D284A2A5-7819-47F6-ADC0-64B55BEA7D59}" srcOrd="3" destOrd="0" parTransId="{D49732DD-9805-4315-B58F-ACC57E0098C2}" sibTransId="{98459BC2-6F30-47A3-8C91-E2A545DD06E2}"/>
    <dgm:cxn modelId="{B81A8843-34DD-432B-9789-E9704F65B71B}" type="presOf" srcId="{C441F910-40F8-41A3-A738-17383EF22DDB}" destId="{CD02CD12-0B1F-4CD7-8A87-71C1421B7CA9}" srcOrd="0" destOrd="0" presId="urn:microsoft.com/office/officeart/2005/8/layout/cycle2"/>
    <dgm:cxn modelId="{029450FA-2B04-4D39-A49B-00483D94DCE7}" type="presOf" srcId="{C927B1C1-E121-427E-A2E6-9A7663AD540A}" destId="{13E19E5F-83D8-4F7B-8F18-A5BEE37EA011}" srcOrd="1" destOrd="0" presId="urn:microsoft.com/office/officeart/2005/8/layout/cycle2"/>
    <dgm:cxn modelId="{11439DD0-97CF-425E-8600-30D63B30A763}" type="presOf" srcId="{418C58B2-C4A3-4EE0-9D11-004CC769A0F5}" destId="{6DF3E273-4338-43FD-94CD-53572C82715B}" srcOrd="1" destOrd="0" presId="urn:microsoft.com/office/officeart/2005/8/layout/cycle2"/>
    <dgm:cxn modelId="{333DA204-0E97-471B-8058-180F3EA4E131}" srcId="{9A963063-0619-4388-BCC1-76FEF68AF88A}" destId="{A579FEB5-BCE1-4ABE-820E-ADF5BBC5E4CF}" srcOrd="0" destOrd="0" parTransId="{B3B6C156-952B-4848-9652-C497D9F99A85}" sibTransId="{418C58B2-C4A3-4EE0-9D11-004CC769A0F5}"/>
    <dgm:cxn modelId="{A06D1D4C-392D-4829-A24C-44AAF7CC1F0B}" type="presOf" srcId="{C927B1C1-E121-427E-A2E6-9A7663AD540A}" destId="{C8FEEEE2-0C3A-44D1-A51A-61316912D620}" srcOrd="0" destOrd="0" presId="urn:microsoft.com/office/officeart/2005/8/layout/cycle2"/>
    <dgm:cxn modelId="{715E2D88-B2BC-40C3-B8DD-3E3B5449838A}" type="presOf" srcId="{418C58B2-C4A3-4EE0-9D11-004CC769A0F5}" destId="{7C3ACB45-CAC8-4B97-A62A-12645F0D9DF0}" srcOrd="0" destOrd="0" presId="urn:microsoft.com/office/officeart/2005/8/layout/cycle2"/>
    <dgm:cxn modelId="{E7693468-97B8-47AF-A83F-1718C98D2172}" type="presOf" srcId="{98459BC2-6F30-47A3-8C91-E2A545DD06E2}" destId="{205BE60D-9BDC-423F-A643-A94BB01FFAE1}" srcOrd="0" destOrd="0" presId="urn:microsoft.com/office/officeart/2005/8/layout/cycle2"/>
    <dgm:cxn modelId="{2ACD65B7-C4A4-4870-A344-0F9FCB0EEB41}" type="presOf" srcId="{D284A2A5-7819-47F6-ADC0-64B55BEA7D59}" destId="{D4BEC502-B977-4A79-A4F6-43AFEEFCD6B6}" srcOrd="0" destOrd="0" presId="urn:microsoft.com/office/officeart/2005/8/layout/cycle2"/>
    <dgm:cxn modelId="{FEDB7100-B686-4993-8319-B32EA7B4DA03}" type="presOf" srcId="{9A963063-0619-4388-BCC1-76FEF68AF88A}" destId="{4623E4CF-329A-49E0-B584-29EE495999BC}" srcOrd="0" destOrd="0" presId="urn:microsoft.com/office/officeart/2005/8/layout/cycle2"/>
    <dgm:cxn modelId="{4B99C726-37E2-42EE-81D4-04525EBB0FA4}" type="presOf" srcId="{8DB8D934-A7A7-433E-9667-FE23CE35AC87}" destId="{8EF8200E-B1BF-444D-8EBA-E92C8908FEB7}" srcOrd="0" destOrd="0" presId="urn:microsoft.com/office/officeart/2005/8/layout/cycle2"/>
    <dgm:cxn modelId="{B89480E0-07A9-49DA-8154-D3B5783F1F2A}" type="presParOf" srcId="{4623E4CF-329A-49E0-B584-29EE495999BC}" destId="{E02B5AAE-10E3-4041-833D-15CEBB91F076}" srcOrd="0" destOrd="0" presId="urn:microsoft.com/office/officeart/2005/8/layout/cycle2"/>
    <dgm:cxn modelId="{6527D8A6-780F-4F12-A606-2FB57B8B1B2C}" type="presParOf" srcId="{4623E4CF-329A-49E0-B584-29EE495999BC}" destId="{7C3ACB45-CAC8-4B97-A62A-12645F0D9DF0}" srcOrd="1" destOrd="0" presId="urn:microsoft.com/office/officeart/2005/8/layout/cycle2"/>
    <dgm:cxn modelId="{4D3DF63E-FCAF-4A3F-9D5C-8ABE273D9F14}" type="presParOf" srcId="{7C3ACB45-CAC8-4B97-A62A-12645F0D9DF0}" destId="{6DF3E273-4338-43FD-94CD-53572C82715B}" srcOrd="0" destOrd="0" presId="urn:microsoft.com/office/officeart/2005/8/layout/cycle2"/>
    <dgm:cxn modelId="{B4A5B520-89D6-4C1E-B097-723AC9718A6B}" type="presParOf" srcId="{4623E4CF-329A-49E0-B584-29EE495999BC}" destId="{45D75CDA-484C-4671-9CDC-744655D2EE22}" srcOrd="2" destOrd="0" presId="urn:microsoft.com/office/officeart/2005/8/layout/cycle2"/>
    <dgm:cxn modelId="{AA37CA94-B6E2-45D8-BA87-98D78D848423}" type="presParOf" srcId="{4623E4CF-329A-49E0-B584-29EE495999BC}" destId="{C8FEEEE2-0C3A-44D1-A51A-61316912D620}" srcOrd="3" destOrd="0" presId="urn:microsoft.com/office/officeart/2005/8/layout/cycle2"/>
    <dgm:cxn modelId="{7D848237-2995-49E5-980E-0CF5BD3A6B5C}" type="presParOf" srcId="{C8FEEEE2-0C3A-44D1-A51A-61316912D620}" destId="{13E19E5F-83D8-4F7B-8F18-A5BEE37EA011}" srcOrd="0" destOrd="0" presId="urn:microsoft.com/office/officeart/2005/8/layout/cycle2"/>
    <dgm:cxn modelId="{5E8D115D-18B7-4959-AF25-8DFE10E387C8}" type="presParOf" srcId="{4623E4CF-329A-49E0-B584-29EE495999BC}" destId="{8EF8200E-B1BF-444D-8EBA-E92C8908FEB7}" srcOrd="4" destOrd="0" presId="urn:microsoft.com/office/officeart/2005/8/layout/cycle2"/>
    <dgm:cxn modelId="{7E4B13FE-1286-483A-95B2-1D1B1FD4DA33}" type="presParOf" srcId="{4623E4CF-329A-49E0-B584-29EE495999BC}" destId="{CD02CD12-0B1F-4CD7-8A87-71C1421B7CA9}" srcOrd="5" destOrd="0" presId="urn:microsoft.com/office/officeart/2005/8/layout/cycle2"/>
    <dgm:cxn modelId="{36D17510-1025-4CE1-9011-BA2A703358EA}" type="presParOf" srcId="{CD02CD12-0B1F-4CD7-8A87-71C1421B7CA9}" destId="{A676BAD7-5DAB-4D92-8EB6-6DE5AEAA765F}" srcOrd="0" destOrd="0" presId="urn:microsoft.com/office/officeart/2005/8/layout/cycle2"/>
    <dgm:cxn modelId="{0F6BA50E-024B-46B7-9942-CE908389DBAF}" type="presParOf" srcId="{4623E4CF-329A-49E0-B584-29EE495999BC}" destId="{D4BEC502-B977-4A79-A4F6-43AFEEFCD6B6}" srcOrd="6" destOrd="0" presId="urn:microsoft.com/office/officeart/2005/8/layout/cycle2"/>
    <dgm:cxn modelId="{E5D9776B-7E8C-4360-A0AE-B5EF58E7C049}" type="presParOf" srcId="{4623E4CF-329A-49E0-B584-29EE495999BC}" destId="{205BE60D-9BDC-423F-A643-A94BB01FFAE1}" srcOrd="7" destOrd="0" presId="urn:microsoft.com/office/officeart/2005/8/layout/cycle2"/>
    <dgm:cxn modelId="{7442C4D5-2A04-48BC-86D6-EB87408EDCDC}" type="presParOf" srcId="{205BE60D-9BDC-423F-A643-A94BB01FFAE1}" destId="{EBD8AB8E-637A-4EA4-81C2-8B5539ED9D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A2FF2-C8A1-4A84-937E-A7DF85BEEC0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E94AC-927F-4302-93A9-4A1565F4E983}">
      <dgm:prSet phldrT="[Text]"/>
      <dgm:spPr/>
      <dgm:t>
        <a:bodyPr/>
        <a:lstStyle/>
        <a:p>
          <a:r>
            <a:rPr lang="en-US" dirty="0" smtClean="0"/>
            <a:t>Server Explorer</a:t>
          </a:r>
          <a:endParaRPr lang="en-US" dirty="0"/>
        </a:p>
      </dgm:t>
    </dgm:pt>
    <dgm:pt modelId="{4A23098E-456E-4E6E-B479-08EEF2C7A88F}" type="parTrans" cxnId="{15EF5DB1-DCF7-4535-A781-F59CE2A70FF0}">
      <dgm:prSet/>
      <dgm:spPr/>
      <dgm:t>
        <a:bodyPr/>
        <a:lstStyle/>
        <a:p>
          <a:endParaRPr lang="en-US"/>
        </a:p>
      </dgm:t>
    </dgm:pt>
    <dgm:pt modelId="{42A3692A-BEA3-465F-A15C-5D09D15A977D}" type="sibTrans" cxnId="{15EF5DB1-DCF7-4535-A781-F59CE2A70FF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159173B-06DB-414D-935A-FC26D3D932AC}">
      <dgm:prSet phldrT="[Text]"/>
      <dgm:spPr/>
      <dgm:t>
        <a:bodyPr/>
        <a:lstStyle/>
        <a:p>
          <a:r>
            <a:rPr lang="en-US" dirty="0" smtClean="0"/>
            <a:t>Package and Feature Designers</a:t>
          </a:r>
          <a:endParaRPr lang="en-US" dirty="0"/>
        </a:p>
      </dgm:t>
    </dgm:pt>
    <dgm:pt modelId="{EFC4A884-BE9F-4F07-8C35-4C01BE5B6E17}" type="parTrans" cxnId="{E98ED489-C3AC-46DB-8A36-2A6DD47C6D51}">
      <dgm:prSet/>
      <dgm:spPr/>
      <dgm:t>
        <a:bodyPr/>
        <a:lstStyle/>
        <a:p>
          <a:endParaRPr lang="en-US"/>
        </a:p>
      </dgm:t>
    </dgm:pt>
    <dgm:pt modelId="{CD88D7D1-CC4F-4470-A803-52B50C49BD24}" type="sibTrans" cxnId="{E98ED489-C3AC-46DB-8A36-2A6DD47C6D5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E5061A5-A215-453A-BC2A-2E59F5FD48DE}">
      <dgm:prSet phldrT="[Text]"/>
      <dgm:spPr/>
      <dgm:t>
        <a:bodyPr/>
        <a:lstStyle/>
        <a:p>
          <a:r>
            <a:rPr lang="en-US" dirty="0" smtClean="0"/>
            <a:t>BDC Designer</a:t>
          </a:r>
          <a:endParaRPr lang="en-US" dirty="0"/>
        </a:p>
      </dgm:t>
    </dgm:pt>
    <dgm:pt modelId="{67DC2DEF-FF5F-4C7C-80ED-59F2F7F3E75E}" type="parTrans" cxnId="{CADB4DE5-6852-4896-93AF-47E7C8F1E13A}">
      <dgm:prSet/>
      <dgm:spPr/>
      <dgm:t>
        <a:bodyPr/>
        <a:lstStyle/>
        <a:p>
          <a:endParaRPr lang="en-US"/>
        </a:p>
      </dgm:t>
    </dgm:pt>
    <dgm:pt modelId="{7C9ED468-FF6B-40D0-8DDD-DF2A821EDE88}" type="sibTrans" cxnId="{CADB4DE5-6852-4896-93AF-47E7C8F1E13A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300B9C-C086-4688-9E67-B4603AAD7CAB}">
      <dgm:prSet phldrT="[Text]"/>
      <dgm:spPr/>
      <dgm:t>
        <a:bodyPr/>
        <a:lstStyle/>
        <a:p>
          <a:r>
            <a:rPr lang="en-US" dirty="0" smtClean="0"/>
            <a:t>Workflow Designer</a:t>
          </a:r>
          <a:endParaRPr lang="en-US" dirty="0"/>
        </a:p>
      </dgm:t>
    </dgm:pt>
    <dgm:pt modelId="{A1102255-38C4-4F9E-ABB1-C432C4D94EA4}" type="parTrans" cxnId="{CC7D1D39-35E2-4D33-8588-4E0F1E3E3EC4}">
      <dgm:prSet/>
      <dgm:spPr/>
      <dgm:t>
        <a:bodyPr/>
        <a:lstStyle/>
        <a:p>
          <a:endParaRPr lang="en-US"/>
        </a:p>
      </dgm:t>
    </dgm:pt>
    <dgm:pt modelId="{24DEE8DB-4AF4-4B0D-82CB-4A34992EE16F}" type="sibTrans" cxnId="{CC7D1D39-35E2-4D33-8588-4E0F1E3E3EC4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022743-1872-47EB-9A39-CFB0D9834065}">
      <dgm:prSet phldrT="[Text]"/>
      <dgm:spPr/>
      <dgm:t>
        <a:bodyPr/>
        <a:lstStyle/>
        <a:p>
          <a:r>
            <a:rPr lang="en-US" dirty="0" smtClean="0"/>
            <a:t>Visual Web Part Designer</a:t>
          </a:r>
          <a:endParaRPr lang="en-US" dirty="0"/>
        </a:p>
      </dgm:t>
    </dgm:pt>
    <dgm:pt modelId="{94573EC7-0E70-412E-952F-96124A529FC9}" type="parTrans" cxnId="{CBD41E70-FE21-48F7-873F-323633FEA68A}">
      <dgm:prSet/>
      <dgm:spPr/>
      <dgm:t>
        <a:bodyPr/>
        <a:lstStyle/>
        <a:p>
          <a:endParaRPr lang="en-US"/>
        </a:p>
      </dgm:t>
    </dgm:pt>
    <dgm:pt modelId="{C0181DE9-834A-4ECA-AFD7-D37FEA1BFAD9}" type="sibTrans" cxnId="{CBD41E70-FE21-48F7-873F-323633FEA68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120DC2-E118-409A-B8BE-D302A35C04CB}" type="pres">
      <dgm:prSet presAssocID="{6EEA2FF2-C8A1-4A84-937E-A7DF85BEEC0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2BC3D973-5830-4A35-A84B-2425DC4D9FE9}" type="pres">
      <dgm:prSet presAssocID="{19CE94AC-927F-4302-93A9-4A1565F4E983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4721-F4FA-4E88-BA7B-FE5998B7EF6B}" type="pres">
      <dgm:prSet presAssocID="{19CE94AC-927F-4302-93A9-4A1565F4E983}" presName="image_accent_1" presStyleCnt="0"/>
      <dgm:spPr/>
    </dgm:pt>
    <dgm:pt modelId="{256F28F8-62F8-458A-B4D2-4F77CA1E62B5}" type="pres">
      <dgm:prSet presAssocID="{19CE94AC-927F-4302-93A9-4A1565F4E983}" presName="imageAccentRepeatNode" presStyleLbl="alignNode1" presStyleIdx="0" presStyleCnt="9"/>
      <dgm:spPr/>
    </dgm:pt>
    <dgm:pt modelId="{37EB123C-E0FD-4F9E-B9A5-1A94EB9BF804}" type="pres">
      <dgm:prSet presAssocID="{19CE94AC-927F-4302-93A9-4A1565F4E983}" presName="accent_1" presStyleLbl="alignNode1" presStyleIdx="1" presStyleCnt="9"/>
      <dgm:spPr/>
    </dgm:pt>
    <dgm:pt modelId="{A6EBE7A9-7468-4585-9E8F-94F1081E89AF}" type="pres">
      <dgm:prSet presAssocID="{42A3692A-BEA3-465F-A15C-5D09D15A977D}" presName="image_1" presStyleCnt="0"/>
      <dgm:spPr/>
    </dgm:pt>
    <dgm:pt modelId="{50C40EE2-508E-4412-B3F3-D46A792B4902}" type="pres">
      <dgm:prSet presAssocID="{42A3692A-BEA3-465F-A15C-5D09D15A977D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93B6C3CA-4ADC-47EC-BD7A-98BFE5FA85BC}" type="pres">
      <dgm:prSet presAssocID="{E159173B-06DB-414D-935A-FC26D3D932AC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4FFF7-8D64-4159-88C3-6CC9A98606B2}" type="pres">
      <dgm:prSet presAssocID="{E159173B-06DB-414D-935A-FC26D3D932AC}" presName="image_accent_2" presStyleCnt="0"/>
      <dgm:spPr/>
    </dgm:pt>
    <dgm:pt modelId="{0559483B-1E95-44A7-9D5B-079E80ED77F7}" type="pres">
      <dgm:prSet presAssocID="{E159173B-06DB-414D-935A-FC26D3D932AC}" presName="imageAccentRepeatNode" presStyleLbl="alignNode1" presStyleIdx="2" presStyleCnt="9"/>
      <dgm:spPr/>
    </dgm:pt>
    <dgm:pt modelId="{5052548D-B9AC-4402-9FFD-BECBC93DF417}" type="pres">
      <dgm:prSet presAssocID="{CD88D7D1-CC4F-4470-A803-52B50C49BD24}" presName="image_2" presStyleCnt="0"/>
      <dgm:spPr/>
    </dgm:pt>
    <dgm:pt modelId="{F47A9544-67F4-4EAD-898F-88DC5AB0C600}" type="pres">
      <dgm:prSet presAssocID="{CD88D7D1-CC4F-4470-A803-52B50C49BD24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3807B0B4-7F2B-464A-9368-7F3F01A3DC01}" type="pres">
      <dgm:prSet presAssocID="{9E5061A5-A215-453A-BC2A-2E59F5FD48DE}" presName="image_accent_3" presStyleCnt="0"/>
      <dgm:spPr/>
    </dgm:pt>
    <dgm:pt modelId="{8AC3C441-2C07-4D70-ABD7-E75DFBA8AB70}" type="pres">
      <dgm:prSet presAssocID="{9E5061A5-A215-453A-BC2A-2E59F5FD48DE}" presName="imageAccentRepeatNode" presStyleLbl="alignNode1" presStyleIdx="3" presStyleCnt="9"/>
      <dgm:spPr/>
    </dgm:pt>
    <dgm:pt modelId="{A09C2B12-1EB8-470F-BF5B-6777C7FEB7FC}" type="pres">
      <dgm:prSet presAssocID="{9E5061A5-A215-453A-BC2A-2E59F5FD48DE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A0170-A792-4A16-A14B-F08C294099F8}" type="pres">
      <dgm:prSet presAssocID="{9E5061A5-A215-453A-BC2A-2E59F5FD48DE}" presName="accent_2" presStyleLbl="alignNode1" presStyleIdx="4" presStyleCnt="9"/>
      <dgm:spPr/>
    </dgm:pt>
    <dgm:pt modelId="{50E9BDFF-A003-4873-84D3-76B0FB1940A7}" type="pres">
      <dgm:prSet presAssocID="{9E5061A5-A215-453A-BC2A-2E59F5FD48DE}" presName="accent_3" presStyleLbl="alignNode1" presStyleIdx="5" presStyleCnt="9"/>
      <dgm:spPr/>
    </dgm:pt>
    <dgm:pt modelId="{2A228E53-2877-4813-B3BC-6B8AC2C3CB33}" type="pres">
      <dgm:prSet presAssocID="{7C9ED468-FF6B-40D0-8DDD-DF2A821EDE88}" presName="image_3" presStyleCnt="0"/>
      <dgm:spPr/>
    </dgm:pt>
    <dgm:pt modelId="{FFEE6488-FD38-434D-86C9-A60FAA2C6649}" type="pres">
      <dgm:prSet presAssocID="{7C9ED468-FF6B-40D0-8DDD-DF2A821EDE88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7BFF56F9-F608-491D-A170-D0251FD161EE}" type="pres">
      <dgm:prSet presAssocID="{7A300B9C-C086-4688-9E67-B4603AAD7CAB}" presName="image_accent_4" presStyleCnt="0"/>
      <dgm:spPr/>
    </dgm:pt>
    <dgm:pt modelId="{8C2BA9F5-EC18-4BB6-AEC3-9102DBA4CA7A}" type="pres">
      <dgm:prSet presAssocID="{7A300B9C-C086-4688-9E67-B4603AAD7CAB}" presName="imageAccentRepeatNode" presStyleLbl="alignNode1" presStyleIdx="6" presStyleCnt="9"/>
      <dgm:spPr/>
    </dgm:pt>
    <dgm:pt modelId="{D2A5C27E-680C-419D-B278-29503B5D5090}" type="pres">
      <dgm:prSet presAssocID="{7A300B9C-C086-4688-9E67-B4603AAD7CAB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08856-EB2D-4C8D-A05F-165C88A5D2CD}" type="pres">
      <dgm:prSet presAssocID="{7A300B9C-C086-4688-9E67-B4603AAD7CAB}" presName="accent_4" presStyleLbl="alignNode1" presStyleIdx="7" presStyleCnt="9"/>
      <dgm:spPr/>
    </dgm:pt>
    <dgm:pt modelId="{C8E64DF9-70DC-457C-96FC-B71DBCDE771B}" type="pres">
      <dgm:prSet presAssocID="{24DEE8DB-4AF4-4B0D-82CB-4A34992EE16F}" presName="image_4" presStyleCnt="0"/>
      <dgm:spPr/>
    </dgm:pt>
    <dgm:pt modelId="{09837B41-8F9A-4376-AF02-F54364478FB6}" type="pres">
      <dgm:prSet presAssocID="{24DEE8DB-4AF4-4B0D-82CB-4A34992EE16F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48BB5F6F-31D1-4A27-91E8-6B37DA43C9E5}" type="pres">
      <dgm:prSet presAssocID="{3B022743-1872-47EB-9A39-CFB0D9834065}" presName="image_accent_5" presStyleCnt="0"/>
      <dgm:spPr/>
    </dgm:pt>
    <dgm:pt modelId="{86ED5389-6381-4A77-82CF-10AADFF0239A}" type="pres">
      <dgm:prSet presAssocID="{3B022743-1872-47EB-9A39-CFB0D9834065}" presName="imageAccentRepeatNode" presStyleLbl="alignNode1" presStyleIdx="8" presStyleCnt="9"/>
      <dgm:spPr/>
    </dgm:pt>
    <dgm:pt modelId="{A09BCB81-866E-438D-891C-D7505BF94C6C}" type="pres">
      <dgm:prSet presAssocID="{3B022743-1872-47EB-9A39-CFB0D9834065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37833-9DE6-465D-B5BF-E080E7CD3D5D}" type="pres">
      <dgm:prSet presAssocID="{C0181DE9-834A-4ECA-AFD7-D37FEA1BFAD9}" presName="image_5" presStyleCnt="0"/>
      <dgm:spPr/>
    </dgm:pt>
    <dgm:pt modelId="{906388B8-E624-4CA8-B27E-C014C92FF225}" type="pres">
      <dgm:prSet presAssocID="{C0181DE9-834A-4ECA-AFD7-D37FEA1BFAD9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9F702354-212B-4BA2-84FF-7585497D758D}" type="presOf" srcId="{7A300B9C-C086-4688-9E67-B4603AAD7CAB}" destId="{D2A5C27E-680C-419D-B278-29503B5D5090}" srcOrd="0" destOrd="0" presId="urn:microsoft.com/office/officeart/2008/layout/BubblePictureList"/>
    <dgm:cxn modelId="{15EF5DB1-DCF7-4535-A781-F59CE2A70FF0}" srcId="{6EEA2FF2-C8A1-4A84-937E-A7DF85BEEC0B}" destId="{19CE94AC-927F-4302-93A9-4A1565F4E983}" srcOrd="0" destOrd="0" parTransId="{4A23098E-456E-4E6E-B479-08EEF2C7A88F}" sibTransId="{42A3692A-BEA3-465F-A15C-5D09D15A977D}"/>
    <dgm:cxn modelId="{0F1D87CC-AFA9-47B4-AE56-CFE25332310B}" type="presOf" srcId="{24DEE8DB-4AF4-4B0D-82CB-4A34992EE16F}" destId="{09837B41-8F9A-4376-AF02-F54364478FB6}" srcOrd="0" destOrd="0" presId="urn:microsoft.com/office/officeart/2008/layout/BubblePictureList"/>
    <dgm:cxn modelId="{CADB4DE5-6852-4896-93AF-47E7C8F1E13A}" srcId="{6EEA2FF2-C8A1-4A84-937E-A7DF85BEEC0B}" destId="{9E5061A5-A215-453A-BC2A-2E59F5FD48DE}" srcOrd="2" destOrd="0" parTransId="{67DC2DEF-FF5F-4C7C-80ED-59F2F7F3E75E}" sibTransId="{7C9ED468-FF6B-40D0-8DDD-DF2A821EDE88}"/>
    <dgm:cxn modelId="{580CAC2D-BA2B-46C2-8AA2-6C6110290A04}" type="presOf" srcId="{C0181DE9-834A-4ECA-AFD7-D37FEA1BFAD9}" destId="{906388B8-E624-4CA8-B27E-C014C92FF225}" srcOrd="0" destOrd="0" presId="urn:microsoft.com/office/officeart/2008/layout/BubblePictureList"/>
    <dgm:cxn modelId="{CC7D1D39-35E2-4D33-8588-4E0F1E3E3EC4}" srcId="{6EEA2FF2-C8A1-4A84-937E-A7DF85BEEC0B}" destId="{7A300B9C-C086-4688-9E67-B4603AAD7CAB}" srcOrd="3" destOrd="0" parTransId="{A1102255-38C4-4F9E-ABB1-C432C4D94EA4}" sibTransId="{24DEE8DB-4AF4-4B0D-82CB-4A34992EE16F}"/>
    <dgm:cxn modelId="{C6611652-A973-403E-9DC9-21E7111B9FC8}" type="presOf" srcId="{9E5061A5-A215-453A-BC2A-2E59F5FD48DE}" destId="{A09C2B12-1EB8-470F-BF5B-6777C7FEB7FC}" srcOrd="0" destOrd="0" presId="urn:microsoft.com/office/officeart/2008/layout/BubblePictureList"/>
    <dgm:cxn modelId="{1BB02566-6DBC-49A6-99B1-3B37EBD78F00}" type="presOf" srcId="{6EEA2FF2-C8A1-4A84-937E-A7DF85BEEC0B}" destId="{16120DC2-E118-409A-B8BE-D302A35C04CB}" srcOrd="0" destOrd="0" presId="urn:microsoft.com/office/officeart/2008/layout/BubblePictureList"/>
    <dgm:cxn modelId="{5BB4EB4D-3FAA-4760-8163-15D7A382E3B3}" type="presOf" srcId="{19CE94AC-927F-4302-93A9-4A1565F4E983}" destId="{2BC3D973-5830-4A35-A84B-2425DC4D9FE9}" srcOrd="0" destOrd="0" presId="urn:microsoft.com/office/officeart/2008/layout/BubblePictureList"/>
    <dgm:cxn modelId="{CBD41E70-FE21-48F7-873F-323633FEA68A}" srcId="{6EEA2FF2-C8A1-4A84-937E-A7DF85BEEC0B}" destId="{3B022743-1872-47EB-9A39-CFB0D9834065}" srcOrd="4" destOrd="0" parTransId="{94573EC7-0E70-412E-952F-96124A529FC9}" sibTransId="{C0181DE9-834A-4ECA-AFD7-D37FEA1BFAD9}"/>
    <dgm:cxn modelId="{9F4E15BE-67DE-4CD2-AD21-C29CCAD80D7F}" type="presOf" srcId="{42A3692A-BEA3-465F-A15C-5D09D15A977D}" destId="{50C40EE2-508E-4412-B3F3-D46A792B4902}" srcOrd="0" destOrd="0" presId="urn:microsoft.com/office/officeart/2008/layout/BubblePictureList"/>
    <dgm:cxn modelId="{E98ED489-C3AC-46DB-8A36-2A6DD47C6D51}" srcId="{6EEA2FF2-C8A1-4A84-937E-A7DF85BEEC0B}" destId="{E159173B-06DB-414D-935A-FC26D3D932AC}" srcOrd="1" destOrd="0" parTransId="{EFC4A884-BE9F-4F07-8C35-4C01BE5B6E17}" sibTransId="{CD88D7D1-CC4F-4470-A803-52B50C49BD24}"/>
    <dgm:cxn modelId="{CF4EF6A3-0A0D-485F-B1F6-F10A81C29D76}" type="presOf" srcId="{3B022743-1872-47EB-9A39-CFB0D9834065}" destId="{A09BCB81-866E-438D-891C-D7505BF94C6C}" srcOrd="0" destOrd="0" presId="urn:microsoft.com/office/officeart/2008/layout/BubblePictureList"/>
    <dgm:cxn modelId="{C9DA138E-BD3A-4B4A-9CA6-48C60058F66C}" type="presOf" srcId="{CD88D7D1-CC4F-4470-A803-52B50C49BD24}" destId="{F47A9544-67F4-4EAD-898F-88DC5AB0C600}" srcOrd="0" destOrd="0" presId="urn:microsoft.com/office/officeart/2008/layout/BubblePictureList"/>
    <dgm:cxn modelId="{F8F9F5AC-2659-4486-BCFF-E1CAD1D1439C}" type="presOf" srcId="{7C9ED468-FF6B-40D0-8DDD-DF2A821EDE88}" destId="{FFEE6488-FD38-434D-86C9-A60FAA2C6649}" srcOrd="0" destOrd="0" presId="urn:microsoft.com/office/officeart/2008/layout/BubblePictureList"/>
    <dgm:cxn modelId="{1F7EF9FA-E24F-45FE-B5BE-71D492A4789A}" type="presOf" srcId="{E159173B-06DB-414D-935A-FC26D3D932AC}" destId="{93B6C3CA-4ADC-47EC-BD7A-98BFE5FA85BC}" srcOrd="0" destOrd="0" presId="urn:microsoft.com/office/officeart/2008/layout/BubblePictureList"/>
    <dgm:cxn modelId="{3DF60719-E3A2-4102-B569-9F636B5506E0}" type="presParOf" srcId="{16120DC2-E118-409A-B8BE-D302A35C04CB}" destId="{2BC3D973-5830-4A35-A84B-2425DC4D9FE9}" srcOrd="0" destOrd="0" presId="urn:microsoft.com/office/officeart/2008/layout/BubblePictureList"/>
    <dgm:cxn modelId="{3B8388BC-119A-458C-9C6E-D01C88C7D527}" type="presParOf" srcId="{16120DC2-E118-409A-B8BE-D302A35C04CB}" destId="{8D264721-F4FA-4E88-BA7B-FE5998B7EF6B}" srcOrd="1" destOrd="0" presId="urn:microsoft.com/office/officeart/2008/layout/BubblePictureList"/>
    <dgm:cxn modelId="{7E2C25A6-643A-40BF-B63A-020540D25198}" type="presParOf" srcId="{8D264721-F4FA-4E88-BA7B-FE5998B7EF6B}" destId="{256F28F8-62F8-458A-B4D2-4F77CA1E62B5}" srcOrd="0" destOrd="0" presId="urn:microsoft.com/office/officeart/2008/layout/BubblePictureList"/>
    <dgm:cxn modelId="{1CBA0952-2E0D-42E0-91C3-D57B30949439}" type="presParOf" srcId="{16120DC2-E118-409A-B8BE-D302A35C04CB}" destId="{37EB123C-E0FD-4F9E-B9A5-1A94EB9BF804}" srcOrd="2" destOrd="0" presId="urn:microsoft.com/office/officeart/2008/layout/BubblePictureList"/>
    <dgm:cxn modelId="{7369AEB5-BA07-4688-9305-9C6341715632}" type="presParOf" srcId="{16120DC2-E118-409A-B8BE-D302A35C04CB}" destId="{A6EBE7A9-7468-4585-9E8F-94F1081E89AF}" srcOrd="3" destOrd="0" presId="urn:microsoft.com/office/officeart/2008/layout/BubblePictureList"/>
    <dgm:cxn modelId="{7C8E76F2-5CB0-432B-AB6D-4433268857F5}" type="presParOf" srcId="{A6EBE7A9-7468-4585-9E8F-94F1081E89AF}" destId="{50C40EE2-508E-4412-B3F3-D46A792B4902}" srcOrd="0" destOrd="0" presId="urn:microsoft.com/office/officeart/2008/layout/BubblePictureList"/>
    <dgm:cxn modelId="{8025C42F-4812-4A26-9378-AFE61F095A4B}" type="presParOf" srcId="{16120DC2-E118-409A-B8BE-D302A35C04CB}" destId="{93B6C3CA-4ADC-47EC-BD7A-98BFE5FA85BC}" srcOrd="4" destOrd="0" presId="urn:microsoft.com/office/officeart/2008/layout/BubblePictureList"/>
    <dgm:cxn modelId="{B2EF0BD5-B20E-47E8-87C9-123555152650}" type="presParOf" srcId="{16120DC2-E118-409A-B8BE-D302A35C04CB}" destId="{E3B4FFF7-8D64-4159-88C3-6CC9A98606B2}" srcOrd="5" destOrd="0" presId="urn:microsoft.com/office/officeart/2008/layout/BubblePictureList"/>
    <dgm:cxn modelId="{981DC5C0-4600-4497-A287-97FA202ECDBB}" type="presParOf" srcId="{E3B4FFF7-8D64-4159-88C3-6CC9A98606B2}" destId="{0559483B-1E95-44A7-9D5B-079E80ED77F7}" srcOrd="0" destOrd="0" presId="urn:microsoft.com/office/officeart/2008/layout/BubblePictureList"/>
    <dgm:cxn modelId="{75FE823A-D71B-4DCA-99AA-C323E213C977}" type="presParOf" srcId="{16120DC2-E118-409A-B8BE-D302A35C04CB}" destId="{5052548D-B9AC-4402-9FFD-BECBC93DF417}" srcOrd="6" destOrd="0" presId="urn:microsoft.com/office/officeart/2008/layout/BubblePictureList"/>
    <dgm:cxn modelId="{A699F2F9-264E-422C-AB08-46D1FC03B4C2}" type="presParOf" srcId="{5052548D-B9AC-4402-9FFD-BECBC93DF417}" destId="{F47A9544-67F4-4EAD-898F-88DC5AB0C600}" srcOrd="0" destOrd="0" presId="urn:microsoft.com/office/officeart/2008/layout/BubblePictureList"/>
    <dgm:cxn modelId="{827D01CC-2894-4A34-95CB-26B084C1E0EC}" type="presParOf" srcId="{16120DC2-E118-409A-B8BE-D302A35C04CB}" destId="{3807B0B4-7F2B-464A-9368-7F3F01A3DC01}" srcOrd="7" destOrd="0" presId="urn:microsoft.com/office/officeart/2008/layout/BubblePictureList"/>
    <dgm:cxn modelId="{3983916A-A760-437C-A743-BEC6C47848CD}" type="presParOf" srcId="{3807B0B4-7F2B-464A-9368-7F3F01A3DC01}" destId="{8AC3C441-2C07-4D70-ABD7-E75DFBA8AB70}" srcOrd="0" destOrd="0" presId="urn:microsoft.com/office/officeart/2008/layout/BubblePictureList"/>
    <dgm:cxn modelId="{46A91DC3-4F69-4AAC-87FF-B88D2ACAB5E4}" type="presParOf" srcId="{16120DC2-E118-409A-B8BE-D302A35C04CB}" destId="{A09C2B12-1EB8-470F-BF5B-6777C7FEB7FC}" srcOrd="8" destOrd="0" presId="urn:microsoft.com/office/officeart/2008/layout/BubblePictureList"/>
    <dgm:cxn modelId="{2FE34C64-CF9F-4339-8BF1-5A9EEF525F09}" type="presParOf" srcId="{16120DC2-E118-409A-B8BE-D302A35C04CB}" destId="{FBCA0170-A792-4A16-A14B-F08C294099F8}" srcOrd="9" destOrd="0" presId="urn:microsoft.com/office/officeart/2008/layout/BubblePictureList"/>
    <dgm:cxn modelId="{D63CF341-6DC5-48F6-A721-5C7E64B44A3F}" type="presParOf" srcId="{16120DC2-E118-409A-B8BE-D302A35C04CB}" destId="{50E9BDFF-A003-4873-84D3-76B0FB1940A7}" srcOrd="10" destOrd="0" presId="urn:microsoft.com/office/officeart/2008/layout/BubblePictureList"/>
    <dgm:cxn modelId="{56B45F29-905B-4A68-920D-0655252EE2E5}" type="presParOf" srcId="{16120DC2-E118-409A-B8BE-D302A35C04CB}" destId="{2A228E53-2877-4813-B3BC-6B8AC2C3CB33}" srcOrd="11" destOrd="0" presId="urn:microsoft.com/office/officeart/2008/layout/BubblePictureList"/>
    <dgm:cxn modelId="{C05154F8-0744-45FD-9094-53AAFD49A15B}" type="presParOf" srcId="{2A228E53-2877-4813-B3BC-6B8AC2C3CB33}" destId="{FFEE6488-FD38-434D-86C9-A60FAA2C6649}" srcOrd="0" destOrd="0" presId="urn:microsoft.com/office/officeart/2008/layout/BubblePictureList"/>
    <dgm:cxn modelId="{91D321C9-1640-4D3F-9C4D-040A263D1E5C}" type="presParOf" srcId="{16120DC2-E118-409A-B8BE-D302A35C04CB}" destId="{7BFF56F9-F608-491D-A170-D0251FD161EE}" srcOrd="12" destOrd="0" presId="urn:microsoft.com/office/officeart/2008/layout/BubblePictureList"/>
    <dgm:cxn modelId="{0C40C950-F7A6-4A57-B54F-47A4652F5BA5}" type="presParOf" srcId="{7BFF56F9-F608-491D-A170-D0251FD161EE}" destId="{8C2BA9F5-EC18-4BB6-AEC3-9102DBA4CA7A}" srcOrd="0" destOrd="0" presId="urn:microsoft.com/office/officeart/2008/layout/BubblePictureList"/>
    <dgm:cxn modelId="{4D23E481-688C-419D-BAAF-970DB58F4B71}" type="presParOf" srcId="{16120DC2-E118-409A-B8BE-D302A35C04CB}" destId="{D2A5C27E-680C-419D-B278-29503B5D5090}" srcOrd="13" destOrd="0" presId="urn:microsoft.com/office/officeart/2008/layout/BubblePictureList"/>
    <dgm:cxn modelId="{095FAA99-9269-4208-8E9D-3B6035A98CB4}" type="presParOf" srcId="{16120DC2-E118-409A-B8BE-D302A35C04CB}" destId="{2F308856-EB2D-4C8D-A05F-165C88A5D2CD}" srcOrd="14" destOrd="0" presId="urn:microsoft.com/office/officeart/2008/layout/BubblePictureList"/>
    <dgm:cxn modelId="{B21A988E-02BF-41F2-A7EA-BB635B896ED6}" type="presParOf" srcId="{16120DC2-E118-409A-B8BE-D302A35C04CB}" destId="{C8E64DF9-70DC-457C-96FC-B71DBCDE771B}" srcOrd="15" destOrd="0" presId="urn:microsoft.com/office/officeart/2008/layout/BubblePictureList"/>
    <dgm:cxn modelId="{9AAD182F-6687-461B-8C7A-94144E8A14BB}" type="presParOf" srcId="{C8E64DF9-70DC-457C-96FC-B71DBCDE771B}" destId="{09837B41-8F9A-4376-AF02-F54364478FB6}" srcOrd="0" destOrd="0" presId="urn:microsoft.com/office/officeart/2008/layout/BubblePictureList"/>
    <dgm:cxn modelId="{269948F3-B5B8-4B81-86DE-2ABB92E16421}" type="presParOf" srcId="{16120DC2-E118-409A-B8BE-D302A35C04CB}" destId="{48BB5F6F-31D1-4A27-91E8-6B37DA43C9E5}" srcOrd="16" destOrd="0" presId="urn:microsoft.com/office/officeart/2008/layout/BubblePictureList"/>
    <dgm:cxn modelId="{FA0CA463-7BE6-4EFE-91B0-DA3E99A9524E}" type="presParOf" srcId="{48BB5F6F-31D1-4A27-91E8-6B37DA43C9E5}" destId="{86ED5389-6381-4A77-82CF-10AADFF0239A}" srcOrd="0" destOrd="0" presId="urn:microsoft.com/office/officeart/2008/layout/BubblePictureList"/>
    <dgm:cxn modelId="{396B7D62-2F42-4DF6-8660-A04819185F07}" type="presParOf" srcId="{16120DC2-E118-409A-B8BE-D302A35C04CB}" destId="{A09BCB81-866E-438D-891C-D7505BF94C6C}" srcOrd="17" destOrd="0" presId="urn:microsoft.com/office/officeart/2008/layout/BubblePictureList"/>
    <dgm:cxn modelId="{F7B6295E-1AFC-4025-AD87-A4DB994DC810}" type="presParOf" srcId="{16120DC2-E118-409A-B8BE-D302A35C04CB}" destId="{80137833-9DE6-465D-B5BF-E080E7CD3D5D}" srcOrd="18" destOrd="0" presId="urn:microsoft.com/office/officeart/2008/layout/BubblePictureList"/>
    <dgm:cxn modelId="{07E0CD4D-181B-4214-93F2-FC1AC09AE60A}" type="presParOf" srcId="{80137833-9DE6-465D-B5BF-E080E7CD3D5D}" destId="{906388B8-E624-4CA8-B27E-C014C92FF22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B5AAE-10E3-4041-833D-15CEBB91F076}">
      <dsp:nvSpPr>
        <dsp:cNvPr id="0" name=""/>
        <dsp:cNvSpPr/>
      </dsp:nvSpPr>
      <dsp:spPr>
        <a:xfrm>
          <a:off x="1297036" y="250"/>
          <a:ext cx="1095275" cy="10952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Design</a:t>
          </a:r>
          <a:endParaRPr lang="en-US" sz="1500" kern="1200" dirty="0"/>
        </a:p>
      </dsp:txBody>
      <dsp:txXfrm>
        <a:off x="1457435" y="160649"/>
        <a:ext cx="774477" cy="774477"/>
      </dsp:txXfrm>
    </dsp:sp>
    <dsp:sp modelId="{7C3ACB45-CAC8-4B97-A62A-12645F0D9DF0}">
      <dsp:nvSpPr>
        <dsp:cNvPr id="0" name=""/>
        <dsp:cNvSpPr/>
      </dsp:nvSpPr>
      <dsp:spPr>
        <a:xfrm rot="2700000">
          <a:off x="2274701" y="938559"/>
          <a:ext cx="290943" cy="3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287483" y="981631"/>
        <a:ext cx="203660" cy="221793"/>
      </dsp:txXfrm>
    </dsp:sp>
    <dsp:sp modelId="{45D75CDA-484C-4671-9CDC-744655D2EE22}">
      <dsp:nvSpPr>
        <dsp:cNvPr id="0" name=""/>
        <dsp:cNvSpPr/>
      </dsp:nvSpPr>
      <dsp:spPr>
        <a:xfrm>
          <a:off x="2459679" y="1162893"/>
          <a:ext cx="1095275" cy="1095275"/>
        </a:xfrm>
        <a:prstGeom prst="ellipse">
          <a:avLst/>
        </a:prstGeom>
        <a:solidFill>
          <a:schemeClr val="accent2">
            <a:hueOff val="1555447"/>
            <a:satOff val="-8212"/>
            <a:lumOff val="-17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Develop</a:t>
          </a:r>
          <a:endParaRPr lang="en-US" sz="1500" kern="1200" dirty="0"/>
        </a:p>
      </dsp:txBody>
      <dsp:txXfrm>
        <a:off x="2620078" y="1323292"/>
        <a:ext cx="774477" cy="774477"/>
      </dsp:txXfrm>
    </dsp:sp>
    <dsp:sp modelId="{C8FEEEE2-0C3A-44D1-A51A-61316912D620}">
      <dsp:nvSpPr>
        <dsp:cNvPr id="0" name=""/>
        <dsp:cNvSpPr/>
      </dsp:nvSpPr>
      <dsp:spPr>
        <a:xfrm rot="8100000">
          <a:off x="2286346" y="2101202"/>
          <a:ext cx="290943" cy="3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55447"/>
            <a:satOff val="-8212"/>
            <a:lumOff val="-1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360847" y="2144274"/>
        <a:ext cx="203660" cy="221793"/>
      </dsp:txXfrm>
    </dsp:sp>
    <dsp:sp modelId="{8EF8200E-B1BF-444D-8EBA-E92C8908FEB7}">
      <dsp:nvSpPr>
        <dsp:cNvPr id="0" name=""/>
        <dsp:cNvSpPr/>
      </dsp:nvSpPr>
      <dsp:spPr>
        <a:xfrm>
          <a:off x="1297036" y="2325535"/>
          <a:ext cx="1095275" cy="1095275"/>
        </a:xfrm>
        <a:prstGeom prst="ellipse">
          <a:avLst/>
        </a:prstGeom>
        <a:solidFill>
          <a:schemeClr val="accent2">
            <a:hueOff val="3110895"/>
            <a:satOff val="-16425"/>
            <a:lumOff val="-35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Deploy</a:t>
          </a:r>
          <a:endParaRPr lang="en-US" sz="1500" kern="1200" dirty="0"/>
        </a:p>
      </dsp:txBody>
      <dsp:txXfrm>
        <a:off x="1457435" y="2485934"/>
        <a:ext cx="774477" cy="774477"/>
      </dsp:txXfrm>
    </dsp:sp>
    <dsp:sp modelId="{CD02CD12-0B1F-4CD7-8A87-71C1421B7CA9}">
      <dsp:nvSpPr>
        <dsp:cNvPr id="0" name=""/>
        <dsp:cNvSpPr/>
      </dsp:nvSpPr>
      <dsp:spPr>
        <a:xfrm rot="13500000">
          <a:off x="1123704" y="2112847"/>
          <a:ext cx="290943" cy="3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10895"/>
            <a:satOff val="-16425"/>
            <a:lumOff val="-35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198205" y="2217637"/>
        <a:ext cx="203660" cy="221793"/>
      </dsp:txXfrm>
    </dsp:sp>
    <dsp:sp modelId="{D4BEC502-B977-4A79-A4F6-43AFEEFCD6B6}">
      <dsp:nvSpPr>
        <dsp:cNvPr id="0" name=""/>
        <dsp:cNvSpPr/>
      </dsp:nvSpPr>
      <dsp:spPr>
        <a:xfrm>
          <a:off x="134394" y="1162893"/>
          <a:ext cx="1095275" cy="1095275"/>
        </a:xfrm>
        <a:prstGeom prst="ellipse">
          <a:avLst/>
        </a:prstGeom>
        <a:solidFill>
          <a:schemeClr val="accent2">
            <a:hueOff val="4666342"/>
            <a:satOff val="-24637"/>
            <a:lumOff val="-529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Debug</a:t>
          </a:r>
          <a:endParaRPr lang="en-US" sz="1500" kern="1200" dirty="0"/>
        </a:p>
      </dsp:txBody>
      <dsp:txXfrm>
        <a:off x="294793" y="1323292"/>
        <a:ext cx="774477" cy="774477"/>
      </dsp:txXfrm>
    </dsp:sp>
    <dsp:sp modelId="{205BE60D-9BDC-423F-A643-A94BB01FFAE1}">
      <dsp:nvSpPr>
        <dsp:cNvPr id="0" name=""/>
        <dsp:cNvSpPr/>
      </dsp:nvSpPr>
      <dsp:spPr>
        <a:xfrm rot="18900000">
          <a:off x="1112059" y="950204"/>
          <a:ext cx="290943" cy="3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66342"/>
            <a:satOff val="-24637"/>
            <a:lumOff val="-52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24841" y="1054994"/>
        <a:ext cx="203660" cy="221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F28F8-62F8-458A-B4D2-4F77CA1E62B5}">
      <dsp:nvSpPr>
        <dsp:cNvPr id="0" name=""/>
        <dsp:cNvSpPr/>
      </dsp:nvSpPr>
      <dsp:spPr>
        <a:xfrm>
          <a:off x="1466042" y="4120208"/>
          <a:ext cx="1482486" cy="1482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B123C-E0FD-4F9E-B9A5-1A94EB9BF804}">
      <dsp:nvSpPr>
        <dsp:cNvPr id="0" name=""/>
        <dsp:cNvSpPr/>
      </dsp:nvSpPr>
      <dsp:spPr>
        <a:xfrm>
          <a:off x="2411569" y="3028631"/>
          <a:ext cx="440192" cy="44007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0EE2-508E-4412-B3F3-D46A792B4902}">
      <dsp:nvSpPr>
        <dsp:cNvPr id="0" name=""/>
        <dsp:cNvSpPr/>
      </dsp:nvSpPr>
      <dsp:spPr>
        <a:xfrm>
          <a:off x="1522963" y="4177262"/>
          <a:ext cx="1368643" cy="13684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9483B-1E95-44A7-9D5B-079E80ED77F7}">
      <dsp:nvSpPr>
        <dsp:cNvPr id="0" name=""/>
        <dsp:cNvSpPr/>
      </dsp:nvSpPr>
      <dsp:spPr>
        <a:xfrm>
          <a:off x="3056046" y="4400443"/>
          <a:ext cx="775395" cy="775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A9544-67F4-4EAD-898F-88DC5AB0C600}">
      <dsp:nvSpPr>
        <dsp:cNvPr id="0" name=""/>
        <dsp:cNvSpPr/>
      </dsp:nvSpPr>
      <dsp:spPr>
        <a:xfrm>
          <a:off x="3101583" y="4446170"/>
          <a:ext cx="684321" cy="6842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3C441-2C07-4D70-ABD7-E75DFBA8AB70}">
      <dsp:nvSpPr>
        <dsp:cNvPr id="0" name=""/>
        <dsp:cNvSpPr/>
      </dsp:nvSpPr>
      <dsp:spPr>
        <a:xfrm>
          <a:off x="2752465" y="3305930"/>
          <a:ext cx="994859" cy="99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0170-A792-4A16-A14B-F08C294099F8}">
      <dsp:nvSpPr>
        <dsp:cNvPr id="0" name=""/>
        <dsp:cNvSpPr/>
      </dsp:nvSpPr>
      <dsp:spPr>
        <a:xfrm>
          <a:off x="3962361" y="1489013"/>
          <a:ext cx="325716" cy="32596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9BDFF-A003-4873-84D3-76B0FB1940A7}">
      <dsp:nvSpPr>
        <dsp:cNvPr id="0" name=""/>
        <dsp:cNvSpPr/>
      </dsp:nvSpPr>
      <dsp:spPr>
        <a:xfrm>
          <a:off x="4451253" y="1407627"/>
          <a:ext cx="163174" cy="16277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E6488-FD38-434D-86C9-A60FAA2C6649}">
      <dsp:nvSpPr>
        <dsp:cNvPr id="0" name=""/>
        <dsp:cNvSpPr/>
      </dsp:nvSpPr>
      <dsp:spPr>
        <a:xfrm>
          <a:off x="2804960" y="3358369"/>
          <a:ext cx="889871" cy="8893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A9F5-EC18-4BB6-AEC3-9102DBA4CA7A}">
      <dsp:nvSpPr>
        <dsp:cNvPr id="0" name=""/>
        <dsp:cNvSpPr/>
      </dsp:nvSpPr>
      <dsp:spPr>
        <a:xfrm>
          <a:off x="2863778" y="2421174"/>
          <a:ext cx="697603" cy="697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08856-EB2D-4C8D-A05F-165C88A5D2CD}">
      <dsp:nvSpPr>
        <dsp:cNvPr id="0" name=""/>
        <dsp:cNvSpPr/>
      </dsp:nvSpPr>
      <dsp:spPr>
        <a:xfrm>
          <a:off x="3880774" y="5154730"/>
          <a:ext cx="244129" cy="24457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37B41-8F9A-4376-AF02-F54364478FB6}">
      <dsp:nvSpPr>
        <dsp:cNvPr id="0" name=""/>
        <dsp:cNvSpPr/>
      </dsp:nvSpPr>
      <dsp:spPr>
        <a:xfrm>
          <a:off x="2904888" y="2461867"/>
          <a:ext cx="615383" cy="6154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D5389-6381-4A77-82CF-10AADFF0239A}">
      <dsp:nvSpPr>
        <dsp:cNvPr id="0" name=""/>
        <dsp:cNvSpPr/>
      </dsp:nvSpPr>
      <dsp:spPr>
        <a:xfrm>
          <a:off x="3352670" y="1769249"/>
          <a:ext cx="646374" cy="646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388B8-E624-4CA8-B27E-C014C92FF225}">
      <dsp:nvSpPr>
        <dsp:cNvPr id="0" name=""/>
        <dsp:cNvSpPr/>
      </dsp:nvSpPr>
      <dsp:spPr>
        <a:xfrm>
          <a:off x="3390618" y="1807424"/>
          <a:ext cx="570478" cy="5701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3D973-5830-4A35-A84B-2425DC4D9FE9}">
      <dsp:nvSpPr>
        <dsp:cNvPr id="0" name=""/>
        <dsp:cNvSpPr/>
      </dsp:nvSpPr>
      <dsp:spPr>
        <a:xfrm>
          <a:off x="0" y="3358369"/>
          <a:ext cx="2199695" cy="692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Server Explorer</a:t>
          </a:r>
          <a:endParaRPr lang="en-US" sz="1700" kern="1200" dirty="0"/>
        </a:p>
      </dsp:txBody>
      <dsp:txXfrm>
        <a:off x="0" y="3358369"/>
        <a:ext cx="2199695" cy="692198"/>
      </dsp:txXfrm>
    </dsp:sp>
    <dsp:sp modelId="{93B6C3CA-4ADC-47EC-BD7A-98BFE5FA85BC}">
      <dsp:nvSpPr>
        <dsp:cNvPr id="0" name=""/>
        <dsp:cNvSpPr/>
      </dsp:nvSpPr>
      <dsp:spPr>
        <a:xfrm>
          <a:off x="3991455" y="4446170"/>
          <a:ext cx="2199695" cy="68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Package and Feature Designers</a:t>
          </a:r>
          <a:endParaRPr lang="en-US" sz="1700" kern="1200" dirty="0"/>
        </a:p>
      </dsp:txBody>
      <dsp:txXfrm>
        <a:off x="3991455" y="4446170"/>
        <a:ext cx="2199695" cy="684228"/>
      </dsp:txXfrm>
    </dsp:sp>
    <dsp:sp modelId="{A09C2B12-1EB8-470F-BF5B-6777C7FEB7FC}">
      <dsp:nvSpPr>
        <dsp:cNvPr id="0" name=""/>
        <dsp:cNvSpPr/>
      </dsp:nvSpPr>
      <dsp:spPr>
        <a:xfrm>
          <a:off x="3909867" y="3358369"/>
          <a:ext cx="2199695" cy="8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BDC Designer</a:t>
          </a:r>
          <a:endParaRPr lang="en-US" sz="1700" kern="1200" dirty="0"/>
        </a:p>
      </dsp:txBody>
      <dsp:txXfrm>
        <a:off x="3909867" y="3358369"/>
        <a:ext cx="2199695" cy="889370"/>
      </dsp:txXfrm>
    </dsp:sp>
    <dsp:sp modelId="{D2A5C27E-680C-419D-B278-29503B5D5090}">
      <dsp:nvSpPr>
        <dsp:cNvPr id="0" name=""/>
        <dsp:cNvSpPr/>
      </dsp:nvSpPr>
      <dsp:spPr>
        <a:xfrm>
          <a:off x="3717599" y="2461867"/>
          <a:ext cx="2199695" cy="61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Workflow Designer</a:t>
          </a:r>
          <a:endParaRPr lang="en-US" sz="1700" kern="1200" dirty="0"/>
        </a:p>
      </dsp:txBody>
      <dsp:txXfrm>
        <a:off x="3717599" y="2461867"/>
        <a:ext cx="2199695" cy="615427"/>
      </dsp:txXfrm>
    </dsp:sp>
    <dsp:sp modelId="{A09BCB81-866E-438D-891C-D7505BF94C6C}">
      <dsp:nvSpPr>
        <dsp:cNvPr id="0" name=""/>
        <dsp:cNvSpPr/>
      </dsp:nvSpPr>
      <dsp:spPr>
        <a:xfrm>
          <a:off x="4124904" y="1807424"/>
          <a:ext cx="2199695" cy="57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Visual Web Part Designer</a:t>
          </a:r>
          <a:endParaRPr lang="en-US" sz="1700" kern="1200" dirty="0"/>
        </a:p>
      </dsp:txBody>
      <dsp:txXfrm>
        <a:off x="4124904" y="1807424"/>
        <a:ext cx="2199695" cy="57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C5AC-A3EE-412A-8C35-AF9ECD3C982B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3C416-30A3-428D-A964-1D9363906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C416-30A3-428D-A964-1D93639060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C416-30A3-428D-A964-1D93639060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C416-30A3-428D-A964-1D93639060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897264">
              <a:spcAft>
                <a:spcPts val="327"/>
              </a:spcAft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467577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16227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364878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13528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defTabSz="895743" fontAlgn="base">
              <a:spcBef>
                <a:spcPct val="0"/>
              </a:spcBef>
              <a:spcAft>
                <a:spcPct val="0"/>
              </a:spcAft>
            </a:pPr>
            <a:fld id="{6ADE4378-9B4C-46BA-941A-A2738FF5A047}" type="slidenum">
              <a:rPr lang="en-US"/>
              <a:pPr defTabSz="89574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467577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16227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364878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13528" indent="-224325" defTabSz="8957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defTabSz="895743" fontAlgn="base">
              <a:spcBef>
                <a:spcPct val="0"/>
              </a:spcBef>
              <a:spcAft>
                <a:spcPct val="0"/>
              </a:spcAft>
            </a:pPr>
            <a:fld id="{2FC5E12D-DDC3-4099-A474-2FDFD7E16D02}" type="slidenum">
              <a:rPr lang="en-US"/>
              <a:pPr defTabSz="89574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0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_4x3_Walkin.png" hidden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1704872"/>
            <a:ext cx="7681913" cy="533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3930446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7800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13" name="Picture 12" descr="VS_h_rgb_r_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55647" y="457200"/>
            <a:ext cx="2807353" cy="412955"/>
          </a:xfrm>
          <a:prstGeom prst="rect">
            <a:avLst/>
          </a:prstGeom>
        </p:spPr>
      </p:pic>
      <p:pic>
        <p:nvPicPr>
          <p:cNvPr id="15" name="Picture 14" descr="VS Photo.png"/>
          <p:cNvPicPr>
            <a:picLocks noChangeAspect="1"/>
          </p:cNvPicPr>
          <p:nvPr/>
        </p:nvPicPr>
        <p:blipFill>
          <a:blip r:embed="rId5" cstate="email"/>
          <a:srcRect t="2124" b="1821"/>
          <a:stretch>
            <a:fillRect/>
          </a:stretch>
        </p:blipFill>
        <p:spPr>
          <a:xfrm>
            <a:off x="381000" y="2355850"/>
            <a:ext cx="2430766" cy="15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2C20F-A276-4F57-9EC6-6DCDA12DC2C2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1049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049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1049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04371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41049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4371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12922"/>
            <a:ext cx="7681913" cy="533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2252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55850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9" name="Picture 8" descr="VS_h_rgb_r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black">
          <a:xfrm>
            <a:off x="5955647" y="457200"/>
            <a:ext cx="2807353" cy="412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12922"/>
            <a:ext cx="7681913" cy="533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2252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55850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9" name="Picture 8" descr="VS_h_rgb_r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black">
          <a:xfrm>
            <a:off x="5955647" y="457200"/>
            <a:ext cx="2807353" cy="412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23" y="1905000"/>
            <a:ext cx="7682177" cy="1523494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 sz="4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VS_h_rgb_r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1049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049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1049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04371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41049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4371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VS_h_rgb_r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black">
          <a:xfrm>
            <a:off x="6747968" y="6332994"/>
            <a:ext cx="2015032" cy="296406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2000" cy="20005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3600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Segoe UI" pitchFamily="34" charset="0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2000" cy="20005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accent4"/>
          </a:solidFill>
          <a:effectLst/>
          <a:latin typeface="Segoe UI" pitchFamily="34" charset="0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3200" kern="1200">
          <a:solidFill>
            <a:schemeClr val="accent6"/>
          </a:solidFill>
          <a:latin typeface="Segoe UI" pitchFamily="34" charset="0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800" kern="1200">
          <a:solidFill>
            <a:schemeClr val="accent6"/>
          </a:solidFill>
          <a:latin typeface="Segoe UI" pitchFamily="34" charset="0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400" kern="1200">
          <a:solidFill>
            <a:schemeClr val="accent6"/>
          </a:soli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solidFill>
            <a:schemeClr val="accent6"/>
          </a:soli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solidFill>
            <a:schemeClr val="accent6"/>
          </a:soli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629008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Microsoft Confidential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290084"/>
            <a:ext cx="3492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AD4D6FE-0D95-422C-A401-E733BBF8E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36000">
                <a:srgbClr val="FFFFFF"/>
              </a:gs>
              <a:gs pos="86000">
                <a:srgbClr val="FFFFFF"/>
              </a:gs>
            </a:gsLst>
            <a:lin ang="5400000" scaled="0"/>
            <a:tileRect/>
          </a:gradFill>
          <a:effectLst/>
          <a:latin typeface="Segoe UI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AppData\Local\Microsoft\Windows\Temporary Internet Files\Content.IE5\9MVFZ3ET\MP900439345[1]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7320"/>
            <a:ext cx="9144000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52596"/>
          </a:xfrm>
        </p:spPr>
        <p:txBody>
          <a:bodyPr/>
          <a:lstStyle/>
          <a:p>
            <a:r>
              <a:rPr lang="en-US" dirty="0" smtClean="0"/>
              <a:t>SharePoint and Office</a:t>
            </a:r>
            <a:br>
              <a:rPr lang="en-US" dirty="0" smtClean="0"/>
            </a:br>
            <a:r>
              <a:rPr lang="en-US" sz="2800" dirty="0" smtClean="0"/>
              <a:t>with Microsoft Visual Studio 2010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867400" y="1463040"/>
            <a:ext cx="3229651" cy="534009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13" y="6243638"/>
            <a:ext cx="3119666" cy="4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0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Demo: Connecting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and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SharePoint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266"/>
            <a:ext cx="3657600" cy="27753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9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856167"/>
          </a:xfrm>
        </p:spPr>
        <p:txBody>
          <a:bodyPr/>
          <a:lstStyle/>
          <a:p>
            <a:r>
              <a:rPr lang="en-US" dirty="0" smtClean="0"/>
              <a:t>Business Data Connector brings enterprise data to your users</a:t>
            </a:r>
          </a:p>
          <a:p>
            <a:r>
              <a:rPr lang="en-US" dirty="0" smtClean="0"/>
              <a:t>Rich client object model allows you to integrate with SharePoint via JavaScript</a:t>
            </a:r>
          </a:p>
          <a:p>
            <a:r>
              <a:rPr lang="en-US" dirty="0" smtClean="0"/>
              <a:t>SharePoint Feature provides consolidated package for ease of deployment</a:t>
            </a:r>
          </a:p>
        </p:txBody>
      </p:sp>
    </p:spTree>
    <p:extLst>
      <p:ext uri="{BB962C8B-B14F-4D97-AF65-F5344CB8AC3E}">
        <p14:creationId xmlns:p14="http://schemas.microsoft.com/office/powerpoint/2010/main" val="2744052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905000"/>
            <a:ext cx="5105400" cy="1523494"/>
          </a:xfrm>
        </p:spPr>
        <p:txBody>
          <a:bodyPr/>
          <a:lstStyle/>
          <a:p>
            <a:r>
              <a:rPr lang="en-US" dirty="0"/>
              <a:t>Demo: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SharePoint and Silverlight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266"/>
            <a:ext cx="3657600" cy="27753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4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314480"/>
          </a:xfrm>
        </p:spPr>
        <p:txBody>
          <a:bodyPr/>
          <a:lstStyle/>
          <a:p>
            <a:r>
              <a:rPr lang="en-US" dirty="0" smtClean="0"/>
              <a:t>New client API build especially for Silverlight</a:t>
            </a:r>
            <a:endParaRPr lang="en-US" dirty="0"/>
          </a:p>
          <a:p>
            <a:r>
              <a:rPr lang="en-US" dirty="0" smtClean="0"/>
              <a:t>New Silverlight Web Part to ease deployment and use of </a:t>
            </a:r>
            <a:r>
              <a:rPr lang="en-US" smtClean="0"/>
              <a:t>Silverlight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919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jdurant\AppData\Local\Microsoft\Windows\Temporary Internet Files\Content.Outlook\GQLD0NMY\ProgrammableBackstag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286000" cy="1714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3571"/>
            <a:ext cx="2371020" cy="1429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855089" y="1771036"/>
            <a:ext cx="6288911" cy="49345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Large install base</a:t>
            </a:r>
          </a:p>
          <a:p>
            <a:pPr lvl="1"/>
            <a:r>
              <a:rPr lang="en-US" dirty="0"/>
              <a:t>Build instantly familiar applications</a:t>
            </a:r>
          </a:p>
          <a:p>
            <a:r>
              <a:rPr lang="en-US" sz="3600" dirty="0" smtClean="0"/>
              <a:t>Evolved developer platform with new services and extensibility</a:t>
            </a:r>
          </a:p>
          <a:p>
            <a:r>
              <a:rPr lang="en-US" sz="3600" dirty="0" smtClean="0"/>
              <a:t>Connected cloud and on-premises services to a common Office PC, phone and browser user experience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9" y="230188"/>
            <a:ext cx="8382000" cy="6647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Administrator\Desktop\ofc-brand_h_rgb_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9" y="230188"/>
            <a:ext cx="25527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45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2010 +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799"/>
            <a:ext cx="8382000" cy="4739759"/>
          </a:xfrm>
        </p:spPr>
        <p:txBody>
          <a:bodyPr/>
          <a:lstStyle/>
          <a:p>
            <a:r>
              <a:rPr lang="en-US" dirty="0" smtClean="0"/>
              <a:t>Removes dependency </a:t>
            </a:r>
            <a:r>
              <a:rPr lang="en-US" dirty="0"/>
              <a:t>on Office PIAs</a:t>
            </a:r>
          </a:p>
          <a:p>
            <a:r>
              <a:rPr lang="en-US" dirty="0"/>
              <a:t>Language enhancements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#—Optional </a:t>
            </a:r>
            <a:r>
              <a:rPr lang="en-US" dirty="0"/>
              <a:t>Parameters, Named Arguments, Dynamic types</a:t>
            </a:r>
          </a:p>
          <a:p>
            <a:pPr lvl="1"/>
            <a:r>
              <a:rPr lang="en-US" dirty="0" smtClean="0"/>
              <a:t>VB—Implicit </a:t>
            </a:r>
            <a:r>
              <a:rPr lang="en-US" dirty="0"/>
              <a:t>line continuation, Dynamic types, Auto-properties</a:t>
            </a:r>
          </a:p>
          <a:p>
            <a:r>
              <a:rPr lang="en-US" dirty="0"/>
              <a:t>Deployment enhancements</a:t>
            </a:r>
          </a:p>
          <a:p>
            <a:pPr lvl="1"/>
            <a:r>
              <a:rPr lang="en-US" dirty="0"/>
              <a:t>Multi-Solution deployment</a:t>
            </a:r>
          </a:p>
          <a:p>
            <a:pPr lvl="1"/>
            <a:r>
              <a:rPr lang="en-US" dirty="0"/>
              <a:t>Post deployment activities</a:t>
            </a:r>
          </a:p>
          <a:p>
            <a:r>
              <a:rPr lang="en-US" dirty="0" smtClean="0"/>
              <a:t>Integrate with SharePoint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6862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Excel Add 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657600" cy="35681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3841052"/>
          </a:xfrm>
        </p:spPr>
        <p:txBody>
          <a:bodyPr/>
          <a:lstStyle/>
          <a:p>
            <a:r>
              <a:rPr lang="en-US" dirty="0" smtClean="0"/>
              <a:t>SharePoint is great platform to build on</a:t>
            </a:r>
          </a:p>
          <a:p>
            <a:r>
              <a:rPr lang="en-US" dirty="0" smtClean="0"/>
              <a:t>Leverage your skills—if you build with ASP.NET, you can build with SharePoint</a:t>
            </a:r>
          </a:p>
          <a:p>
            <a:r>
              <a:rPr lang="en-US" dirty="0" smtClean="0"/>
              <a:t>Visual Studio 2010 provides a first class development experience for SharePoint</a:t>
            </a:r>
          </a:p>
          <a:p>
            <a:r>
              <a:rPr lang="en-US" dirty="0" smtClean="0"/>
              <a:t>Visual Studio 2010 continues to make it easy to build Microsoft Office-based solutions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432"/>
            <a:ext cx="8382000" cy="66479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81000" y="1441049"/>
            <a:ext cx="4114800" cy="310238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Huge developer community</a:t>
            </a:r>
          </a:p>
          <a:p>
            <a:pPr marL="746125" lvl="2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650,000 SharePoint Developers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100M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+ </a:t>
            </a: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licenses</a:t>
            </a:r>
          </a:p>
          <a:p>
            <a:pPr marL="623347" lvl="2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Users love SharePoint</a:t>
            </a:r>
          </a:p>
          <a:p>
            <a:pPr marL="282575" lvl="1" indent="-285750"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Great opportunity for you to leverage your ASP.NET skills</a:t>
            </a:r>
          </a:p>
          <a:p>
            <a:pPr marL="563022" lvl="2" indent="-285750">
              <a:defRPr/>
            </a:pPr>
            <a:r>
              <a:rPr lang="en-US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sym typeface="Wingdings" pitchFamily="2" charset="2"/>
              </a:rPr>
              <a:t>Build on a successful platform</a:t>
            </a:r>
          </a:p>
        </p:txBody>
      </p:sp>
      <p:pic>
        <p:nvPicPr>
          <p:cNvPr id="8" name="Picture 7" descr="ShrPt-Svr10_h_rgb_r.png"/>
          <p:cNvPicPr>
            <a:picLocks noChangeAspect="1"/>
          </p:cNvPicPr>
          <p:nvPr/>
        </p:nvPicPr>
        <p:blipFill>
          <a:blip r:embed="rId3" cstate="print"/>
          <a:srcRect r="39929"/>
          <a:stretch>
            <a:fillRect/>
          </a:stretch>
        </p:blipFill>
        <p:spPr>
          <a:xfrm>
            <a:off x="381000" y="175432"/>
            <a:ext cx="3414336" cy="84636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18044"/>
            <a:ext cx="5029200" cy="38255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7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1000" y="2590800"/>
            <a:ext cx="8382000" cy="2231571"/>
            <a:chOff x="381000" y="2590800"/>
            <a:chExt cx="8382000" cy="2231571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381000" y="3048000"/>
              <a:ext cx="8382000" cy="1774371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119063" indent="-119063" defTabSz="914099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endParaRPr lang="en-US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" name="&quot;GLASS&quot;; White to Transparent to White Linear; Shadow; 1pt stroke;"/>
            <p:cNvSpPr/>
            <p:nvPr/>
          </p:nvSpPr>
          <p:spPr bwMode="auto">
            <a:xfrm>
              <a:off x="381000" y="2590800"/>
              <a:ext cx="8382000" cy="45720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26" tIns="45712" rIns="91426" bIns="4571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sz="2000" b="1" dirty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Built on / Built </a:t>
              </a:r>
              <a:r>
                <a:rPr lang="en-US" sz="2000" b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with</a:t>
              </a:r>
              <a:endParaRPr lang="en-US" sz="2000" b="1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06003"/>
              </p:ext>
            </p:extLst>
          </p:nvPr>
        </p:nvGraphicFramePr>
        <p:xfrm>
          <a:off x="681551" y="3124200"/>
          <a:ext cx="785284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7616"/>
                <a:gridCol w="2617616"/>
                <a:gridCol w="2617616"/>
              </a:tblGrid>
              <a:tr h="15537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Web Portal UI</a:t>
                      </a:r>
                    </a:p>
                    <a:p>
                      <a:pPr algn="ctr"/>
                      <a:r>
                        <a:rPr lang="en-US" sz="1800" dirty="0" smtClean="0"/>
                        <a:t>Document Library</a:t>
                      </a:r>
                    </a:p>
                    <a:p>
                      <a:pPr algn="ctr"/>
                      <a:r>
                        <a:rPr lang="en-US" sz="1800" dirty="0" smtClean="0"/>
                        <a:t>User Self Service</a:t>
                      </a:r>
                    </a:p>
                    <a:p>
                      <a:pPr algn="ctr"/>
                      <a:r>
                        <a:rPr lang="en-US" sz="1800" dirty="0" smtClean="0"/>
                        <a:t>BCS Data Integration</a:t>
                      </a:r>
                    </a:p>
                    <a:p>
                      <a:pPr algn="ctr"/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SharePoint Designer</a:t>
                      </a:r>
                    </a:p>
                    <a:p>
                      <a:pPr algn="ctr"/>
                      <a:r>
                        <a:rPr lang="en-US" sz="1800" dirty="0" smtClean="0"/>
                        <a:t>Contextual Ribbon</a:t>
                      </a:r>
                    </a:p>
                    <a:p>
                      <a:pPr algn="ctr"/>
                      <a:r>
                        <a:rPr lang="en-US" sz="1800" dirty="0" smtClean="0"/>
                        <a:t>Sites and Lists</a:t>
                      </a:r>
                    </a:p>
                    <a:p>
                      <a:pPr algn="ctr"/>
                      <a:r>
                        <a:rPr lang="en-US" sz="1800" dirty="0" smtClean="0"/>
                        <a:t>Claims Authentication</a:t>
                      </a:r>
                    </a:p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Human Workflow</a:t>
                      </a:r>
                    </a:p>
                    <a:p>
                      <a:pPr algn="ctr"/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Wiki Pages</a:t>
                      </a:r>
                    </a:p>
                    <a:p>
                      <a:pPr algn="ctr"/>
                      <a:r>
                        <a:rPr lang="en-US" sz="1800" dirty="0" smtClean="0"/>
                        <a:t>Web Parts</a:t>
                      </a:r>
                    </a:p>
                    <a:p>
                      <a:pPr algn="ctr"/>
                      <a:r>
                        <a:rPr lang="en-US" sz="1800" dirty="0" smtClean="0"/>
                        <a:t>Authorization UI</a:t>
                      </a:r>
                    </a:p>
                    <a:p>
                      <a:pPr algn="ctr"/>
                      <a:r>
                        <a:rPr lang="en-US" sz="1800" dirty="0" smtClean="0"/>
                        <a:t>Comprehensive SDK</a:t>
                      </a:r>
                    </a:p>
                    <a:p>
                      <a:pPr algn="ctr"/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platform and product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5029200"/>
            <a:ext cx="8382000" cy="1143000"/>
            <a:chOff x="381000" y="5105400"/>
            <a:chExt cx="8382000" cy="1143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81000" y="5562600"/>
              <a:ext cx="8382000" cy="68580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119063" indent="-119063" defTabSz="914099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endParaRPr lang="en-US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" name="&quot;GLASS&quot;; White to Transparent to White Linear; Shadow; 1pt stroke;"/>
            <p:cNvSpPr/>
            <p:nvPr/>
          </p:nvSpPr>
          <p:spPr bwMode="auto">
            <a:xfrm>
              <a:off x="381000" y="5105400"/>
              <a:ext cx="8382000" cy="45720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26" tIns="45712" rIns="91426" bIns="4571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zh-CN" sz="2000" b="1" kern="0" dirty="0">
                  <a:gradFill>
                    <a:gsLst>
                      <a:gs pos="0">
                        <a:schemeClr val="tx1"/>
                      </a:gs>
                      <a:gs pos="20000">
                        <a:schemeClr val="tx1"/>
                      </a:gs>
                    </a:gsLst>
                    <a:lin ang="15900000" scaled="0"/>
                  </a:gradFill>
                </a:rPr>
                <a:t>Base Platform</a:t>
              </a:r>
              <a:endParaRPr lang="en-US" altLang="zh-CN" sz="2000" b="1" kern="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15900000" scaled="0"/>
                </a:gra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" y="1143000"/>
            <a:ext cx="8382000" cy="1295401"/>
            <a:chOff x="381000" y="1143000"/>
            <a:chExt cx="8382000" cy="1295401"/>
          </a:xfrm>
        </p:grpSpPr>
        <p:grpSp>
          <p:nvGrpSpPr>
            <p:cNvPr id="25" name="Group 24"/>
            <p:cNvGrpSpPr/>
            <p:nvPr/>
          </p:nvGrpSpPr>
          <p:grpSpPr>
            <a:xfrm>
              <a:off x="4648200" y="1143000"/>
              <a:ext cx="4114800" cy="1295401"/>
              <a:chOff x="4648200" y="1143000"/>
              <a:chExt cx="4114800" cy="1295401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4648200" y="1600200"/>
                <a:ext cx="4114800" cy="838201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9063" indent="-119063"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/>
                  <a:t>{your opportunities here</a:t>
                </a:r>
                <a:r>
                  <a:rPr lang="en-US" sz="2000" dirty="0" smtClean="0"/>
                  <a:t>}</a:t>
                </a:r>
                <a:endParaRPr lang="en-US" sz="2000" dirty="0"/>
              </a:p>
            </p:txBody>
          </p:sp>
          <p:sp>
            <p:nvSpPr>
              <p:cNvPr id="10" name="&quot;GLASS&quot;; White to Transparent to White Linear; Shadow; 1pt stroke;"/>
              <p:cNvSpPr/>
              <p:nvPr/>
            </p:nvSpPr>
            <p:spPr bwMode="auto">
              <a:xfrm>
                <a:off x="4648200" y="1143000"/>
                <a:ext cx="4114800" cy="457200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26" tIns="45712" rIns="91426" bIns="4571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5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0000"/>
                  <a:defRPr/>
                </a:pPr>
                <a:r>
                  <a:rPr lang="en-US" altLang="zh-CN" sz="2000" b="1" kern="0" dirty="0" smtClean="0">
                    <a:gradFill>
                      <a:gsLst>
                        <a:gs pos="0">
                          <a:schemeClr val="tx1"/>
                        </a:gs>
                        <a:gs pos="20000">
                          <a:schemeClr val="tx1"/>
                        </a:gs>
                      </a:gsLst>
                      <a:lin ang="15900000" scaled="0"/>
                    </a:gradFill>
                  </a:rPr>
                  <a:t>Your Product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81000" y="1143000"/>
              <a:ext cx="4114800" cy="1295400"/>
              <a:chOff x="381000" y="1143000"/>
              <a:chExt cx="4114800" cy="1295400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381000" y="1600200"/>
                <a:ext cx="4114800" cy="838200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ctr" defTabSz="914099"/>
                <a:endPara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1" name="&quot;GLASS&quot;; White to Transparent to White Linear; Shadow; 1pt stroke;"/>
              <p:cNvSpPr/>
              <p:nvPr/>
            </p:nvSpPr>
            <p:spPr bwMode="auto">
              <a:xfrm>
                <a:off x="381000" y="1143000"/>
                <a:ext cx="4114800" cy="457200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26" tIns="45712" rIns="91426" bIns="4571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5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0000"/>
                  <a:defRPr/>
                </a:pPr>
                <a:r>
                  <a:rPr lang="en-US" sz="2000" b="1" dirty="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</a:rPr>
                  <a:t>Microsoft </a:t>
                </a:r>
                <a:r>
                  <a:rPr lang="en-US" sz="2000" b="1" dirty="0" smtClean="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</a:rPr>
                  <a:t>Product</a:t>
                </a:r>
                <a:endParaRPr lang="en-US" sz="2000" b="1" dirty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14" name="Picture 13" descr="ShrPt-Svr10_h_rg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13663" y="1757132"/>
                <a:ext cx="2649474" cy="394526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827723" y="3200400"/>
            <a:ext cx="7205507" cy="394526"/>
            <a:chOff x="827723" y="3200400"/>
            <a:chExt cx="7205507" cy="394526"/>
          </a:xfrm>
        </p:grpSpPr>
        <p:pic>
          <p:nvPicPr>
            <p:cNvPr id="12" name="Picture 11" descr="ShrPt-Foundation10_h_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723" y="3200400"/>
              <a:ext cx="3221355" cy="394526"/>
            </a:xfrm>
            <a:prstGeom prst="rect">
              <a:avLst/>
            </a:prstGeom>
          </p:spPr>
        </p:pic>
        <p:pic>
          <p:nvPicPr>
            <p:cNvPr id="2052" name="Picture 4" descr="C:\Users\Administrator\Desktop\VS_h_rg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970" y="3200400"/>
              <a:ext cx="2655260" cy="39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08539"/>
              </p:ext>
            </p:extLst>
          </p:nvPr>
        </p:nvGraphicFramePr>
        <p:xfrm>
          <a:off x="681551" y="5562600"/>
          <a:ext cx="785284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7616"/>
                <a:gridCol w="2617616"/>
                <a:gridCol w="2617616"/>
              </a:tblGrid>
              <a:tr h="5212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.NET Framework 3.5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ASP.NET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Windows Workflow Foundation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24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Leverage .NET and ASP.NET skills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3490186"/>
          </a:xfrm>
        </p:spPr>
        <p:txBody>
          <a:bodyPr/>
          <a:lstStyle/>
          <a:p>
            <a:r>
              <a:rPr lang="en-US" dirty="0" smtClean="0"/>
              <a:t>You are using the same tools</a:t>
            </a:r>
            <a:endParaRPr lang="en-US" dirty="0"/>
          </a:p>
          <a:p>
            <a:pPr lvl="1"/>
            <a:r>
              <a:rPr lang="en-US" dirty="0"/>
              <a:t>Same designers, controls,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/>
              <a:t>Event handling model</a:t>
            </a:r>
          </a:p>
          <a:p>
            <a:pPr lvl="1"/>
            <a:r>
              <a:rPr lang="en-US" dirty="0" smtClean="0"/>
              <a:t>Save “F5” deploy/debug experience</a:t>
            </a:r>
            <a:endParaRPr lang="en-US" dirty="0"/>
          </a:p>
          <a:p>
            <a:r>
              <a:rPr lang="en-US" dirty="0" smtClean="0"/>
              <a:t>Familiar programming model</a:t>
            </a:r>
          </a:p>
          <a:p>
            <a:r>
              <a:rPr lang="en-US" dirty="0" smtClean="0"/>
              <a:t>Styling is the same</a:t>
            </a:r>
            <a:endParaRPr lang="en-US" dirty="0"/>
          </a:p>
          <a:p>
            <a:r>
              <a:rPr lang="en-US" dirty="0" smtClean="0"/>
              <a:t>Use JavaScript and Silverlight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Visual Web Part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8046"/>
            <a:ext cx="3657600" cy="3385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3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Web Part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2985433"/>
          </a:xfrm>
        </p:spPr>
        <p:txBody>
          <a:bodyPr/>
          <a:lstStyle/>
          <a:p>
            <a:r>
              <a:rPr lang="en-US" dirty="0" smtClean="0"/>
              <a:t>New for SharePoint 2010</a:t>
            </a:r>
          </a:p>
          <a:p>
            <a:r>
              <a:rPr lang="en-US" dirty="0" smtClean="0"/>
              <a:t>Uses ASP.NET User Controls (ASCX)</a:t>
            </a:r>
          </a:p>
          <a:p>
            <a:pPr lvl="1"/>
            <a:r>
              <a:rPr lang="en-US" dirty="0" smtClean="0"/>
              <a:t>Can combine ASP.NET and SharePoint controls</a:t>
            </a:r>
          </a:p>
          <a:p>
            <a:r>
              <a:rPr lang="en-US" dirty="0" smtClean="0"/>
              <a:t>Integrated designer support in Visual Studio</a:t>
            </a:r>
          </a:p>
          <a:p>
            <a:r>
              <a:rPr lang="en-US" dirty="0" smtClean="0"/>
              <a:t>Develop, deploy, debug using new SharePoint project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1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AppData\Local\Microsoft\Windows\Temporary Internet Files\Content.IE5\9MVFZ3ET\MP900321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644"/>
            <a:ext cx="48768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867400" y="990599"/>
            <a:ext cx="2794000" cy="4191001"/>
            <a:chOff x="5638800" y="1219200"/>
            <a:chExt cx="2794000" cy="4191001"/>
          </a:xfrm>
        </p:grpSpPr>
        <p:pic>
          <p:nvPicPr>
            <p:cNvPr id="1029" name="Picture 5" descr="C:\Users\Administrator\AppData\Local\Microsoft\Windows\Temporary Internet Files\Content.IE5\RXL85YJZ\MP90043928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219200"/>
              <a:ext cx="2794000" cy="4191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07450" y="4267200"/>
              <a:ext cx="10567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1</a:t>
              </a:r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7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9" name="Explosion 2 18"/>
          <p:cNvSpPr/>
          <p:nvPr/>
        </p:nvSpPr>
        <p:spPr bwMode="auto">
          <a:xfrm>
            <a:off x="5181600" y="1371600"/>
            <a:ext cx="3962400" cy="3505200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</a:rPr>
              <a:t>F5</a:t>
            </a:r>
          </a:p>
        </p:txBody>
      </p:sp>
    </p:spTree>
    <p:extLst>
      <p:ext uri="{BB962C8B-B14F-4D97-AF65-F5344CB8AC3E}">
        <p14:creationId xmlns:p14="http://schemas.microsoft.com/office/powerpoint/2010/main" val="439983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/>
              <a:t>Visual Studio 2010</a:t>
            </a:r>
            <a:r>
              <a:rPr sz="3600" dirty="0"/>
              <a:t/>
            </a:r>
            <a:br>
              <a:rPr sz="3600" dirty="0"/>
            </a:br>
            <a:r>
              <a:rPr sz="3400" dirty="0">
                <a:gradFill>
                  <a:gsLst>
                    <a:gs pos="50000">
                      <a:srgbClr val="F7BC24"/>
                    </a:gs>
                    <a:gs pos="100000">
                      <a:srgbClr val="F7BC24"/>
                    </a:gs>
                  </a:gsLst>
                  <a:lin ang="5400000" scaled="0"/>
                </a:gradFill>
              </a:rPr>
              <a:t>Developer Tools for SharePoint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9674004"/>
              </p:ext>
            </p:extLst>
          </p:nvPr>
        </p:nvGraphicFramePr>
        <p:xfrm>
          <a:off x="-76200" y="1684338"/>
          <a:ext cx="3689349" cy="342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22732521"/>
              </p:ext>
            </p:extLst>
          </p:nvPr>
        </p:nvGraphicFramePr>
        <p:xfrm>
          <a:off x="2590800" y="76200"/>
          <a:ext cx="63246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82055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B5AAE-10E3-4041-833D-15CEBB91F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ACB45-CAC8-4B97-A62A-12645F0D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75CDA-484C-4671-9CDC-744655D2E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EEEE2-0C3A-44D1-A51A-61316912D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F8200E-B1BF-444D-8EBA-E92C8908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2CD12-0B1F-4CD7-8A87-71C1421B7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EC502-B977-4A79-A4F6-43AFEEFCD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BE60D-9BDC-423F-A643-A94BB01FF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EB123C-E0FD-4F9E-B9A5-1A94EB9B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7EB123C-E0FD-4F9E-B9A5-1A94EB9B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7EB123C-E0FD-4F9E-B9A5-1A94EB9B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37EB123C-E0FD-4F9E-B9A5-1A94EB9B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F28F8-62F8-458A-B4D2-4F77CA1E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256F28F8-62F8-458A-B4D2-4F77CA1E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56F28F8-62F8-458A-B4D2-4F77CA1E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256F28F8-62F8-458A-B4D2-4F77CA1E6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3D973-5830-4A35-A84B-2425DC4D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2BC3D973-5830-4A35-A84B-2425DC4D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2BC3D973-5830-4A35-A84B-2425DC4D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BC3D973-5830-4A35-A84B-2425DC4D9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40EE2-508E-4412-B3F3-D46A792B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50C40EE2-508E-4412-B3F3-D46A792B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50C40EE2-508E-4412-B3F3-D46A792B4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50C40EE2-508E-4412-B3F3-D46A792B4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9483B-1E95-44A7-9D5B-079E80ED7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0559483B-1E95-44A7-9D5B-079E80ED7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0559483B-1E95-44A7-9D5B-079E80ED7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59483B-1E95-44A7-9D5B-079E80ED7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B6C3CA-4ADC-47EC-BD7A-98BFE5FA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93B6C3CA-4ADC-47EC-BD7A-98BFE5FA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3B6C3CA-4ADC-47EC-BD7A-98BFE5FA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93B6C3CA-4ADC-47EC-BD7A-98BFE5FA8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A9544-67F4-4EAD-898F-88DC5AB0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F47A9544-67F4-4EAD-898F-88DC5AB0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F47A9544-67F4-4EAD-898F-88DC5AB0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F47A9544-67F4-4EAD-898F-88DC5AB0C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E9BDFF-A003-4873-84D3-76B0FB19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50E9BDFF-A003-4873-84D3-76B0FB19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50E9BDFF-A003-4873-84D3-76B0FB19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50E9BDFF-A003-4873-84D3-76B0FB194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C3C441-2C07-4D70-ABD7-E75DFBA8A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8AC3C441-2C07-4D70-ABD7-E75DFBA8A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8AC3C441-2C07-4D70-ABD7-E75DFBA8A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8AC3C441-2C07-4D70-ABD7-E75DFBA8A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CA0170-A792-4A16-A14B-F08C29409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BCA0170-A792-4A16-A14B-F08C29409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BCA0170-A792-4A16-A14B-F08C29409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BCA0170-A792-4A16-A14B-F08C29409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9C2B12-1EB8-470F-BF5B-6777C7FEB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A09C2B12-1EB8-470F-BF5B-6777C7FEB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A09C2B12-1EB8-470F-BF5B-6777C7FEB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A09C2B12-1EB8-470F-BF5B-6777C7FEB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EE6488-FD38-434D-86C9-A60FAA2C6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FEE6488-FD38-434D-86C9-A60FAA2C6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FEE6488-FD38-434D-86C9-A60FAA2C6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FFEE6488-FD38-434D-86C9-A60FAA2C6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308856-EB2D-4C8D-A05F-165C88A5D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2F308856-EB2D-4C8D-A05F-165C88A5D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2F308856-EB2D-4C8D-A05F-165C88A5D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2F308856-EB2D-4C8D-A05F-165C88A5D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BA9F5-EC18-4BB6-AEC3-9102DBA4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8C2BA9F5-EC18-4BB6-AEC3-9102DBA4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8C2BA9F5-EC18-4BB6-AEC3-9102DBA4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8C2BA9F5-EC18-4BB6-AEC3-9102DBA4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A5C27E-680C-419D-B278-29503B5D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D2A5C27E-680C-419D-B278-29503B5D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D2A5C27E-680C-419D-B278-29503B5D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D2A5C27E-680C-419D-B278-29503B5D5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837B41-8F9A-4376-AF02-F54364478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09837B41-8F9A-4376-AF02-F54364478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09837B41-8F9A-4376-AF02-F54364478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09837B41-8F9A-4376-AF02-F54364478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D5389-6381-4A77-82CF-10AADFF0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86ED5389-6381-4A77-82CF-10AADFF0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86ED5389-6381-4A77-82CF-10AADFF0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86ED5389-6381-4A77-82CF-10AADFF0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9BCB81-866E-438D-891C-D7505BF94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A09BCB81-866E-438D-891C-D7505BF94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A09BCB81-866E-438D-891C-D7505BF94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graphicEl>
                                              <a:dgm id="{A09BCB81-866E-438D-891C-D7505BF94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6388B8-E624-4CA8-B27E-C014C92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906388B8-E624-4CA8-B27E-C014C92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graphicEl>
                                              <a:dgm id="{906388B8-E624-4CA8-B27E-C014C92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906388B8-E624-4CA8-B27E-C014C92FF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7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Features, Features, Features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85888"/>
            <a:ext cx="7523163" cy="4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2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_Dark_4x3_PowerPoint">
  <a:themeElements>
    <a:clrScheme name="Visual Studio">
      <a:dk1>
        <a:srgbClr val="000000"/>
      </a:dk1>
      <a:lt1>
        <a:srgbClr val="FFFFFF"/>
      </a:lt1>
      <a:dk2>
        <a:srgbClr val="681888"/>
      </a:dk2>
      <a:lt2>
        <a:srgbClr val="DEE6F3"/>
      </a:lt2>
      <a:accent1>
        <a:srgbClr val="0FA1B8"/>
      </a:accent1>
      <a:accent2>
        <a:srgbClr val="056CB6"/>
      </a:accent2>
      <a:accent3>
        <a:srgbClr val="681888"/>
      </a:accent3>
      <a:accent4>
        <a:srgbClr val="260859"/>
      </a:accent4>
      <a:accent5>
        <a:srgbClr val="DEE6F3"/>
      </a:accent5>
      <a:accent6>
        <a:srgbClr val="525051"/>
      </a:accent6>
      <a:hlink>
        <a:srgbClr val="979596"/>
      </a:hlink>
      <a:folHlink>
        <a:srgbClr val="979596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7-20472_Visual_Studio_Template_Dark_4x3">
  <a:themeElements>
    <a:clrScheme name="Visual Studio">
      <a:dk1>
        <a:srgbClr val="000000"/>
      </a:dk1>
      <a:lt1>
        <a:srgbClr val="FFFFFF"/>
      </a:lt1>
      <a:dk2>
        <a:srgbClr val="681888"/>
      </a:dk2>
      <a:lt2>
        <a:srgbClr val="DEE6F3"/>
      </a:lt2>
      <a:accent1>
        <a:srgbClr val="0FA1B8"/>
      </a:accent1>
      <a:accent2>
        <a:srgbClr val="056CB6"/>
      </a:accent2>
      <a:accent3>
        <a:srgbClr val="681888"/>
      </a:accent3>
      <a:accent4>
        <a:srgbClr val="260859"/>
      </a:accent4>
      <a:accent5>
        <a:srgbClr val="DEE6F3"/>
      </a:accent5>
      <a:accent6>
        <a:srgbClr val="525051"/>
      </a:accent6>
      <a:hlink>
        <a:srgbClr val="979596"/>
      </a:hlink>
      <a:folHlink>
        <a:srgbClr val="979596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nsolas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VS2010</Template>
  <TotalTime>0</TotalTime>
  <Words>381</Words>
  <Application>Microsoft Office PowerPoint</Application>
  <PresentationFormat>On-screen Show (4:3)</PresentationFormat>
  <Paragraphs>93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Visual Studio_Dark_4x3_PowerPoint</vt:lpstr>
      <vt:lpstr>1_7-20472_Visual_Studio_Template_Dark_4x3</vt:lpstr>
      <vt:lpstr>White with Consolas font for code slides</vt:lpstr>
      <vt:lpstr>SharePoint and Office with Microsoft Visual Studio 2010</vt:lpstr>
      <vt:lpstr>PowerPoint Presentation</vt:lpstr>
      <vt:lpstr>SharePoint platform and product</vt:lpstr>
      <vt:lpstr>Leverage .NET and ASP.NET skills</vt:lpstr>
      <vt:lpstr>Demo: Visual Web Part</vt:lpstr>
      <vt:lpstr>Visual Web Part</vt:lpstr>
      <vt:lpstr>PowerPoint Presentation</vt:lpstr>
      <vt:lpstr>Visual Studio 2010 Developer Tools for SharePoint</vt:lpstr>
      <vt:lpstr>Features, Features, Features</vt:lpstr>
      <vt:lpstr>Demo: Connecting  data and people  with SharePoint</vt:lpstr>
      <vt:lpstr>Connecting People</vt:lpstr>
      <vt:lpstr>Demo:  SharePoint and Silverlight</vt:lpstr>
      <vt:lpstr>SharePoint</vt:lpstr>
      <vt:lpstr>PowerPoint Presentation</vt:lpstr>
      <vt:lpstr>Visual Studio 2010 + Office</vt:lpstr>
      <vt:lpstr>Demo: Excel Add In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2010-04-23T13:20:31Z</dcterms:created>
  <dcterms:modified xsi:type="dcterms:W3CDTF">2010-04-23T13:20:36Z</dcterms:modified>
</cp:coreProperties>
</file>