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1" r:id="rId3"/>
  </p:sldMasterIdLst>
  <p:notesMasterIdLst>
    <p:notesMasterId r:id="rId21"/>
  </p:notesMasterIdLst>
  <p:sldIdLst>
    <p:sldId id="257" r:id="rId4"/>
    <p:sldId id="259" r:id="rId5"/>
    <p:sldId id="260" r:id="rId6"/>
    <p:sldId id="261" r:id="rId7"/>
    <p:sldId id="262" r:id="rId8"/>
    <p:sldId id="265" r:id="rId9"/>
    <p:sldId id="266" r:id="rId10"/>
    <p:sldId id="267" r:id="rId11"/>
    <p:sldId id="268" r:id="rId12"/>
    <p:sldId id="269" r:id="rId13"/>
    <p:sldId id="270" r:id="rId14"/>
    <p:sldId id="271" r:id="rId15"/>
    <p:sldId id="272" r:id="rId16"/>
    <p:sldId id="273" r:id="rId17"/>
    <p:sldId id="281" r:id="rId18"/>
    <p:sldId id="277" r:id="rId19"/>
    <p:sldId id="278"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64" d="100"/>
          <a:sy n="164" d="100"/>
        </p:scale>
        <p:origin x="-120" y="-19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E90CB6-2C63-418A-9AE6-65C7FF7F54FC}" type="datetimeFigureOut">
              <a:rPr lang="en-US" smtClean="0"/>
              <a:pPr/>
              <a:t>4/19/2010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8D935A-5D10-45AB-868D-224673EF7BEF}" type="slidenum">
              <a:rPr lang="en-US" smtClean="0"/>
              <a:pPr/>
              <a:t>‹#›</a:t>
            </a:fld>
            <a:endParaRPr lang="en-US"/>
          </a:p>
        </p:txBody>
      </p:sp>
    </p:spTree>
    <p:extLst>
      <p:ext uri="{BB962C8B-B14F-4D97-AF65-F5344CB8AC3E}">
        <p14:creationId xmlns="" xmlns:p14="http://schemas.microsoft.com/office/powerpoint/2010/main" val="3837793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03C416-30A3-428D-A964-1D93639060F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4/19/2010 11:12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 xmlns:p14="http://schemas.microsoft.com/office/powerpoint/2010/main" val="414434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 xmlns:p14="http://schemas.microsoft.com/office/powerpoint/2010/main" val="1110992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 xmlns:p14="http://schemas.microsoft.com/office/powerpoint/2010/main" val="1684064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 xmlns:p14="http://schemas.microsoft.com/office/powerpoint/2010/main" val="1363141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 xmlns:p14="http://schemas.microsoft.com/office/powerpoint/2010/main" val="3936661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03C416-30A3-428D-A964-1D93639060FD}"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4/19/2010 11:12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 xmlns:p14="http://schemas.microsoft.com/office/powerpoint/2010/main" val="651730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lkin 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6201" y="741963"/>
            <a:ext cx="4185800" cy="481733"/>
          </a:xfrm>
        </p:spPr>
        <p:txBody>
          <a:bodyPr>
            <a:noAutofit/>
          </a:bodyPr>
          <a:lstStyle>
            <a:lvl1pPr>
              <a:lnSpc>
                <a:spcPct val="90000"/>
              </a:lnSpc>
              <a:defRPr sz="3000">
                <a:gradFill flip="none" rotWithShape="1">
                  <a:gsLst>
                    <a:gs pos="36000">
                      <a:schemeClr val="tx1"/>
                    </a:gs>
                    <a:gs pos="86000">
                      <a:schemeClr val="tx1"/>
                    </a:gs>
                  </a:gsLst>
                  <a:lin ang="5400000" scaled="0"/>
                  <a:tileRect/>
                </a:gradFill>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388245" y="542658"/>
            <a:ext cx="1681600" cy="152349"/>
          </a:xfrm>
        </p:spPr>
        <p:txBody>
          <a:bodyPr/>
          <a:lstStyle>
            <a:lvl1pPr marL="0" indent="0" algn="l" defTabSz="685864" rtl="0" eaLnBrk="1" latinLnBrk="0" hangingPunct="1">
              <a:lnSpc>
                <a:spcPct val="90000"/>
              </a:lnSpc>
              <a:spcBef>
                <a:spcPts val="0"/>
              </a:spcBef>
              <a:buFontTx/>
              <a:buNone/>
              <a:defRPr lang="en-US" sz="1100" kern="1200" dirty="0" smtClean="0">
                <a:gradFill>
                  <a:gsLst>
                    <a:gs pos="0">
                      <a:schemeClr val="tx1"/>
                    </a:gs>
                    <a:gs pos="86000">
                      <a:schemeClr val="tx1"/>
                    </a:gs>
                  </a:gsLst>
                  <a:lin ang="5400000" scaled="0"/>
                </a:gradFill>
                <a:latin typeface="Segoe UI" pitchFamily="34" charset="0"/>
                <a:ea typeface="+mn-ea"/>
                <a:cs typeface="+mn-cs"/>
              </a:defRPr>
            </a:lvl1pPr>
          </a:lstStyle>
          <a:p>
            <a:pPr lvl="0"/>
            <a:r>
              <a:rPr lang="en-US" dirty="0" smtClean="0">
                <a:solidFill>
                  <a:srgbClr val="FFFFFF"/>
                </a:solidFill>
              </a:rPr>
              <a:t>Click to enter Date</a:t>
            </a:r>
            <a:endParaRPr lang="en-US" dirty="0"/>
          </a:p>
        </p:txBody>
      </p:sp>
      <p:sp>
        <p:nvSpPr>
          <p:cNvPr id="12" name="Subtitle 2"/>
          <p:cNvSpPr>
            <a:spLocks noGrp="1"/>
          </p:cNvSpPr>
          <p:nvPr>
            <p:ph type="subTitle" idx="1"/>
          </p:nvPr>
        </p:nvSpPr>
        <p:spPr>
          <a:xfrm>
            <a:off x="388245" y="2761463"/>
            <a:ext cx="4183756" cy="346249"/>
          </a:xfrm>
        </p:spPr>
        <p:txBody>
          <a:bodyPr>
            <a:noAutofit/>
          </a:bodyPr>
          <a:lstStyle>
            <a:lvl1pPr marL="0" indent="0" algn="l">
              <a:lnSpc>
                <a:spcPct val="90000"/>
              </a:lnSpc>
              <a:spcBef>
                <a:spcPts val="0"/>
              </a:spcBef>
              <a:buNone/>
              <a:defRPr sz="1500">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VS_h_rgb_r_2.png"/>
          <p:cNvPicPr>
            <a:picLocks noChangeAspect="1"/>
          </p:cNvPicPr>
          <p:nvPr/>
        </p:nvPicPr>
        <p:blipFill>
          <a:blip r:embed="rId3" cstate="email"/>
          <a:stretch>
            <a:fillRect/>
          </a:stretch>
        </p:blipFill>
        <p:spPr bwMode="black">
          <a:xfrm>
            <a:off x="6647311" y="315517"/>
            <a:ext cx="2106063" cy="309716"/>
          </a:xfrm>
          <a:prstGeom prst="rect">
            <a:avLst/>
          </a:prstGeom>
        </p:spPr>
      </p:pic>
      <p:pic>
        <p:nvPicPr>
          <p:cNvPr id="10" name="Picture 9" descr="VS Photo.png"/>
          <p:cNvPicPr>
            <a:picLocks noChangeAspect="1"/>
          </p:cNvPicPr>
          <p:nvPr/>
        </p:nvPicPr>
        <p:blipFill>
          <a:blip r:embed="rId4" cstate="email"/>
          <a:srcRect t="1813" b="1775"/>
          <a:stretch>
            <a:fillRect/>
          </a:stretch>
        </p:blipFill>
        <p:spPr>
          <a:xfrm>
            <a:off x="388245" y="1250577"/>
            <a:ext cx="2225107" cy="1429231"/>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VS_h_rgb_r_2.png"/>
          <p:cNvPicPr>
            <a:picLocks noChangeAspect="1"/>
          </p:cNvPicPr>
          <p:nvPr/>
        </p:nvPicPr>
        <p:blipFill>
          <a:blip r:embed="rId2" cstate="email"/>
          <a:stretch>
            <a:fillRect/>
          </a:stretch>
        </p:blipFill>
        <p:spPr bwMode="black">
          <a:xfrm>
            <a:off x="7241705" y="4749745"/>
            <a:ext cx="1511668" cy="222305"/>
          </a:xfrm>
          <a:prstGeom prst="rect">
            <a:avLst/>
          </a:prstGeom>
        </p:spPr>
      </p:pic>
      <p:sp>
        <p:nvSpPr>
          <p:cNvPr id="8" name="Footer Placeholder 5"/>
          <p:cNvSpPr>
            <a:spLocks noGrp="1"/>
          </p:cNvSpPr>
          <p:nvPr>
            <p:ph type="ftr" sz="quarter" idx="3"/>
          </p:nvPr>
        </p:nvSpPr>
        <p:spPr>
          <a:xfrm>
            <a:off x="730043" y="4706947"/>
            <a:ext cx="2172266" cy="273844"/>
          </a:xfrm>
          <a:prstGeom prst="rect">
            <a:avLst/>
          </a:prstGeom>
        </p:spPr>
        <p:txBody>
          <a:bodyPr vert="horz" lIns="0" tIns="0" rIns="0" bIns="0" rtlCol="0" anchor="b" anchorCtr="0"/>
          <a:lstStyle>
            <a:lvl1pPr algn="l">
              <a:defRPr sz="700">
                <a:solidFill>
                  <a:schemeClr val="tx1"/>
                </a:solidFill>
              </a:defRPr>
            </a:lvl1pPr>
          </a:lstStyle>
          <a:p>
            <a:endParaRPr lang="en-US"/>
          </a:p>
        </p:txBody>
      </p:sp>
      <p:sp>
        <p:nvSpPr>
          <p:cNvPr id="9" name="Slide Number Placeholder 4"/>
          <p:cNvSpPr>
            <a:spLocks noGrp="1"/>
          </p:cNvSpPr>
          <p:nvPr>
            <p:ph type="sldNum" sz="quarter" idx="4"/>
          </p:nvPr>
        </p:nvSpPr>
        <p:spPr>
          <a:xfrm>
            <a:off x="388245" y="4706947"/>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7435" y="171450"/>
            <a:ext cx="8382000" cy="498598"/>
          </a:xfrm>
        </p:spPr>
        <p:txBody>
          <a:bodyPr/>
          <a:lstStyle>
            <a:lvl1pPr>
              <a:defRPr>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7435" y="1085850"/>
            <a:ext cx="8382000"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7435" y="171450"/>
            <a:ext cx="8382000" cy="498598"/>
          </a:xfrm>
        </p:spPr>
        <p:txBody>
          <a:bodyPr/>
          <a:lstStyle>
            <a:lvl1pPr>
              <a:defRPr>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7435" y="1085850"/>
            <a:ext cx="8382000"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311" tIns="57155" rIns="114311" bIns="57155"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1D8BD707-D9CF-40AE-B4C6-C98DA3205C09}" type="datetimeFigureOut">
              <a:rPr lang="en-US" smtClean="0"/>
              <a:pPr/>
              <a:t>4/19/2010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082899"/>
            <a:ext cx="8382000"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3"/>
          </p:nvPr>
        </p:nvSpPr>
        <p:spPr>
          <a:xfrm>
            <a:off x="730043" y="4706949"/>
            <a:ext cx="2172266" cy="273844"/>
          </a:xfrm>
          <a:prstGeom prst="rect">
            <a:avLst/>
          </a:prstGeom>
        </p:spPr>
        <p:txBody>
          <a:bodyPr vert="horz" lIns="0" tIns="0" rIns="0" bIns="0" rtlCol="0" anchor="b" anchorCtr="0"/>
          <a:lstStyle>
            <a:lvl1pPr algn="l">
              <a:defRPr sz="700">
                <a:solidFill>
                  <a:schemeClr val="tx1"/>
                </a:solidFill>
              </a:defRPr>
            </a:lvl1pPr>
          </a:lstStyle>
          <a:p>
            <a:r>
              <a:rPr lang="en-US" dirty="0" smtClean="0"/>
              <a:t>Microsoft Confidential</a:t>
            </a:r>
          </a:p>
        </p:txBody>
      </p:sp>
      <p:sp>
        <p:nvSpPr>
          <p:cNvPr id="9" name="Slide Number Placeholder 4"/>
          <p:cNvSpPr>
            <a:spLocks noGrp="1"/>
          </p:cNvSpPr>
          <p:nvPr>
            <p:ph type="sldNum" sz="quarter" idx="4"/>
          </p:nvPr>
        </p:nvSpPr>
        <p:spPr>
          <a:xfrm>
            <a:off x="388245" y="4706949"/>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082899"/>
            <a:ext cx="8382000"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5"/>
          <p:cNvSpPr>
            <a:spLocks noGrp="1"/>
          </p:cNvSpPr>
          <p:nvPr>
            <p:ph type="ftr" sz="quarter" idx="3"/>
          </p:nvPr>
        </p:nvSpPr>
        <p:spPr>
          <a:xfrm>
            <a:off x="730043" y="4706949"/>
            <a:ext cx="2172266" cy="273844"/>
          </a:xfrm>
          <a:prstGeom prst="rect">
            <a:avLst/>
          </a:prstGeom>
        </p:spPr>
        <p:txBody>
          <a:bodyPr vert="horz" lIns="0" tIns="0" rIns="0" bIns="0" rtlCol="0" anchor="b" anchorCtr="0"/>
          <a:lstStyle>
            <a:lvl1pPr algn="l">
              <a:defRPr sz="700">
                <a:solidFill>
                  <a:schemeClr val="tx1"/>
                </a:solidFill>
              </a:defRPr>
            </a:lvl1pPr>
          </a:lstStyle>
          <a:p>
            <a:r>
              <a:rPr lang="en-US" dirty="0" smtClean="0"/>
              <a:t>Microsoft Confidential</a:t>
            </a:r>
          </a:p>
        </p:txBody>
      </p:sp>
      <p:sp>
        <p:nvSpPr>
          <p:cNvPr id="8" name="Slide Number Placeholder 4"/>
          <p:cNvSpPr>
            <a:spLocks noGrp="1"/>
          </p:cNvSpPr>
          <p:nvPr>
            <p:ph type="sldNum" sz="quarter" idx="4"/>
          </p:nvPr>
        </p:nvSpPr>
        <p:spPr>
          <a:xfrm>
            <a:off x="388245" y="4706949"/>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081719"/>
            <a:ext cx="4114800" cy="1323439"/>
          </a:xfrm>
        </p:spPr>
        <p:txBody>
          <a:bodyPr/>
          <a:lstStyle>
            <a:lvl1pPr marL="254994" indent="-254994">
              <a:lnSpc>
                <a:spcPct val="90000"/>
              </a:lnSpc>
              <a:defRPr sz="2100"/>
            </a:lvl1pPr>
            <a:lvl2pPr marL="505029" indent="-244081">
              <a:lnSpc>
                <a:spcPct val="90000"/>
              </a:lnSpc>
              <a:defRPr sz="1800"/>
            </a:lvl2pPr>
            <a:lvl3pPr marL="715374" indent="-216299">
              <a:lnSpc>
                <a:spcPct val="90000"/>
              </a:lnSpc>
              <a:defRPr sz="1500"/>
            </a:lvl3pPr>
            <a:lvl4pPr marL="920758" indent="-205384">
              <a:lnSpc>
                <a:spcPct val="90000"/>
              </a:lnSpc>
              <a:defRPr sz="1400"/>
            </a:lvl4pPr>
            <a:lvl5pPr marL="1137059" indent="-210345">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81719"/>
            <a:ext cx="4114800" cy="1323439"/>
          </a:xfrm>
        </p:spPr>
        <p:txBody>
          <a:bodyPr/>
          <a:lstStyle>
            <a:lvl1pPr marL="260948" indent="-260948">
              <a:lnSpc>
                <a:spcPct val="90000"/>
              </a:lnSpc>
              <a:defRPr sz="2100"/>
            </a:lvl1pPr>
            <a:lvl2pPr marL="505029" indent="-254994">
              <a:lnSpc>
                <a:spcPct val="90000"/>
              </a:lnSpc>
              <a:defRPr sz="1800"/>
            </a:lvl2pPr>
            <a:lvl3pPr marL="721328" indent="-227214">
              <a:lnSpc>
                <a:spcPct val="90000"/>
              </a:lnSpc>
              <a:defRPr sz="1500"/>
            </a:lvl3pPr>
            <a:lvl4pPr marL="920758" indent="-199431">
              <a:lnSpc>
                <a:spcPct val="90000"/>
              </a:lnSpc>
              <a:defRPr sz="1400"/>
            </a:lvl4pPr>
            <a:lvl5pPr marL="1137059" indent="-205384">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3"/>
          </p:nvPr>
        </p:nvSpPr>
        <p:spPr>
          <a:xfrm>
            <a:off x="730043" y="4706949"/>
            <a:ext cx="2172266" cy="273844"/>
          </a:xfrm>
          <a:prstGeom prst="rect">
            <a:avLst/>
          </a:prstGeom>
        </p:spPr>
        <p:txBody>
          <a:bodyPr vert="horz" lIns="0" tIns="0" rIns="0" bIns="0" rtlCol="0" anchor="b" anchorCtr="0"/>
          <a:lstStyle>
            <a:lvl1pPr algn="l">
              <a:defRPr sz="700">
                <a:solidFill>
                  <a:schemeClr val="tx1"/>
                </a:solidFill>
              </a:defRPr>
            </a:lvl1pPr>
          </a:lstStyle>
          <a:p>
            <a:r>
              <a:rPr lang="en-US" dirty="0" smtClean="0"/>
              <a:t>Microsoft Confidential</a:t>
            </a:r>
          </a:p>
        </p:txBody>
      </p:sp>
      <p:sp>
        <p:nvSpPr>
          <p:cNvPr id="9" name="Slide Number Placeholder 4"/>
          <p:cNvSpPr>
            <a:spLocks noGrp="1"/>
          </p:cNvSpPr>
          <p:nvPr>
            <p:ph type="sldNum" sz="quarter" idx="4"/>
          </p:nvPr>
        </p:nvSpPr>
        <p:spPr>
          <a:xfrm>
            <a:off x="388245" y="4706949"/>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078257"/>
            <a:ext cx="4114800" cy="263149"/>
          </a:xfrm>
        </p:spPr>
        <p:txBody>
          <a:bodyPr anchor="b"/>
          <a:lstStyle>
            <a:lvl1pPr marL="0" indent="0">
              <a:lnSpc>
                <a:spcPct val="90000"/>
              </a:lnSpc>
              <a:spcBef>
                <a:spcPts val="0"/>
              </a:spcBef>
              <a:buNone/>
              <a:defRPr sz="1900" b="1"/>
            </a:lvl1pPr>
            <a:lvl2pPr marL="342904" indent="0">
              <a:buNone/>
              <a:defRPr sz="1500" b="1"/>
            </a:lvl2pPr>
            <a:lvl3pPr marL="685807" indent="0">
              <a:buNone/>
              <a:defRPr sz="1400" b="1"/>
            </a:lvl3pPr>
            <a:lvl4pPr marL="1028710" indent="0">
              <a:buNone/>
              <a:defRPr sz="1200" b="1"/>
            </a:lvl4pPr>
            <a:lvl5pPr marL="1371614" indent="0">
              <a:buNone/>
              <a:defRPr sz="1200" b="1"/>
            </a:lvl5pPr>
            <a:lvl6pPr marL="1714516" indent="0">
              <a:buNone/>
              <a:defRPr sz="1200" b="1"/>
            </a:lvl6pPr>
            <a:lvl7pPr marL="2057420" indent="0">
              <a:buNone/>
              <a:defRPr sz="1200" b="1"/>
            </a:lvl7pPr>
            <a:lvl8pPr marL="2400324" indent="0">
              <a:buNone/>
              <a:defRPr sz="1200" b="1"/>
            </a:lvl8pPr>
            <a:lvl9pPr marL="274322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31158"/>
            <a:ext cx="4114800" cy="1166473"/>
          </a:xfrm>
        </p:spPr>
        <p:txBody>
          <a:bodyPr/>
          <a:lstStyle>
            <a:lvl1pPr marL="211338" indent="-211338">
              <a:defRPr sz="1700"/>
            </a:lvl1pPr>
            <a:lvl2pPr marL="421684" indent="-199431">
              <a:defRPr sz="1500"/>
            </a:lvl2pPr>
            <a:lvl3pPr marL="610202" indent="-182565">
              <a:defRPr sz="1400"/>
            </a:lvl3pPr>
            <a:lvl4pPr marL="787805" indent="-171651">
              <a:defRPr sz="1300"/>
            </a:lvl4pPr>
            <a:lvl5pPr marL="959455" indent="-154784">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4" y="1078257"/>
            <a:ext cx="4117019" cy="263149"/>
          </a:xfrm>
        </p:spPr>
        <p:txBody>
          <a:bodyPr anchor="b"/>
          <a:lstStyle>
            <a:lvl1pPr marL="0" indent="0">
              <a:lnSpc>
                <a:spcPct val="90000"/>
              </a:lnSpc>
              <a:spcBef>
                <a:spcPts val="0"/>
              </a:spcBef>
              <a:buNone/>
              <a:defRPr sz="1900" b="1"/>
            </a:lvl1pPr>
            <a:lvl2pPr marL="342904" indent="0">
              <a:buNone/>
              <a:defRPr sz="1500" b="1"/>
            </a:lvl2pPr>
            <a:lvl3pPr marL="685807" indent="0">
              <a:buNone/>
              <a:defRPr sz="1400" b="1"/>
            </a:lvl3pPr>
            <a:lvl4pPr marL="1028710" indent="0">
              <a:buNone/>
              <a:defRPr sz="1200" b="1"/>
            </a:lvl4pPr>
            <a:lvl5pPr marL="1371614" indent="0">
              <a:buNone/>
              <a:defRPr sz="1200" b="1"/>
            </a:lvl5pPr>
            <a:lvl6pPr marL="1714516" indent="0">
              <a:buNone/>
              <a:defRPr sz="1200" b="1"/>
            </a:lvl6pPr>
            <a:lvl7pPr marL="2057420" indent="0">
              <a:buNone/>
              <a:defRPr sz="1200" b="1"/>
            </a:lvl7pPr>
            <a:lvl8pPr marL="2400324" indent="0">
              <a:buNone/>
              <a:defRPr sz="1200" b="1"/>
            </a:lvl8pPr>
            <a:lvl9pPr marL="2743227"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8"/>
            <a:ext cx="4117974" cy="1166473"/>
          </a:xfrm>
        </p:spPr>
        <p:txBody>
          <a:bodyPr/>
          <a:lstStyle>
            <a:lvl1pPr marL="222252" indent="-222252">
              <a:defRPr sz="1700"/>
            </a:lvl1pPr>
            <a:lvl2pPr marL="427637" indent="-205384">
              <a:defRPr sz="1500"/>
            </a:lvl2pPr>
            <a:lvl3pPr marL="616155" indent="-183556">
              <a:defRPr sz="1400"/>
            </a:lvl3pPr>
            <a:lvl4pPr marL="787805" indent="-177603">
              <a:defRPr sz="1300"/>
            </a:lvl4pPr>
            <a:lvl5pPr marL="959455" indent="-165697">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5"/>
          <p:cNvSpPr>
            <a:spLocks noGrp="1"/>
          </p:cNvSpPr>
          <p:nvPr>
            <p:ph type="ftr" sz="quarter" idx="10"/>
          </p:nvPr>
        </p:nvSpPr>
        <p:spPr>
          <a:xfrm>
            <a:off x="730043" y="4706949"/>
            <a:ext cx="2172266" cy="273844"/>
          </a:xfrm>
          <a:prstGeom prst="rect">
            <a:avLst/>
          </a:prstGeom>
        </p:spPr>
        <p:txBody>
          <a:bodyPr vert="horz" lIns="0" tIns="0" rIns="0" bIns="0" rtlCol="0" anchor="b" anchorCtr="0"/>
          <a:lstStyle>
            <a:lvl1pPr algn="l">
              <a:defRPr sz="700">
                <a:solidFill>
                  <a:schemeClr val="tx1"/>
                </a:solidFill>
              </a:defRPr>
            </a:lvl1pPr>
          </a:lstStyle>
          <a:p>
            <a:r>
              <a:rPr lang="en-US" dirty="0" smtClean="0"/>
              <a:t>Microsoft Confidential</a:t>
            </a:r>
          </a:p>
        </p:txBody>
      </p:sp>
      <p:sp>
        <p:nvSpPr>
          <p:cNvPr id="11" name="Slide Number Placeholder 4"/>
          <p:cNvSpPr>
            <a:spLocks noGrp="1"/>
          </p:cNvSpPr>
          <p:nvPr>
            <p:ph type="sldNum" sz="quarter" idx="11"/>
          </p:nvPr>
        </p:nvSpPr>
        <p:spPr>
          <a:xfrm>
            <a:off x="388245" y="4706949"/>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3"/>
          </p:nvPr>
        </p:nvSpPr>
        <p:spPr>
          <a:xfrm>
            <a:off x="730043" y="4706949"/>
            <a:ext cx="2172266" cy="273844"/>
          </a:xfrm>
          <a:prstGeom prst="rect">
            <a:avLst/>
          </a:prstGeom>
        </p:spPr>
        <p:txBody>
          <a:bodyPr vert="horz" lIns="0" tIns="0" rIns="0" bIns="0" rtlCol="0" anchor="b" anchorCtr="0"/>
          <a:lstStyle>
            <a:lvl1pPr algn="l">
              <a:defRPr sz="700">
                <a:solidFill>
                  <a:schemeClr val="tx1"/>
                </a:solidFill>
              </a:defRPr>
            </a:lvl1pPr>
          </a:lstStyle>
          <a:p>
            <a:r>
              <a:rPr lang="en-US" dirty="0" smtClean="0"/>
              <a:t>Microsoft Confidential</a:t>
            </a:r>
          </a:p>
        </p:txBody>
      </p:sp>
      <p:sp>
        <p:nvSpPr>
          <p:cNvPr id="7" name="Slide Number Placeholder 4"/>
          <p:cNvSpPr>
            <a:spLocks noGrp="1"/>
          </p:cNvSpPr>
          <p:nvPr>
            <p:ph type="sldNum" sz="quarter" idx="4"/>
          </p:nvPr>
        </p:nvSpPr>
        <p:spPr>
          <a:xfrm>
            <a:off x="388245" y="4706949"/>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5"/>
          <p:cNvSpPr>
            <a:spLocks noGrp="1"/>
          </p:cNvSpPr>
          <p:nvPr>
            <p:ph type="ftr" sz="quarter" idx="3"/>
          </p:nvPr>
        </p:nvSpPr>
        <p:spPr>
          <a:xfrm>
            <a:off x="730043" y="4706949"/>
            <a:ext cx="2172266" cy="273844"/>
          </a:xfrm>
          <a:prstGeom prst="rect">
            <a:avLst/>
          </a:prstGeom>
        </p:spPr>
        <p:txBody>
          <a:bodyPr vert="horz" lIns="0" tIns="0" rIns="0" bIns="0" rtlCol="0" anchor="b" anchorCtr="0"/>
          <a:lstStyle>
            <a:lvl1pPr algn="l">
              <a:defRPr sz="700">
                <a:solidFill>
                  <a:schemeClr val="tx1"/>
                </a:solidFill>
              </a:defRPr>
            </a:lvl1pPr>
          </a:lstStyle>
          <a:p>
            <a:r>
              <a:rPr lang="en-US" dirty="0" smtClean="0"/>
              <a:t>Microsoft Confidential</a:t>
            </a:r>
          </a:p>
        </p:txBody>
      </p:sp>
      <p:sp>
        <p:nvSpPr>
          <p:cNvPr id="6" name="Slide Number Placeholder 4"/>
          <p:cNvSpPr>
            <a:spLocks noGrp="1"/>
          </p:cNvSpPr>
          <p:nvPr>
            <p:ph type="sldNum" sz="quarter" idx="4"/>
          </p:nvPr>
        </p:nvSpPr>
        <p:spPr>
          <a:xfrm>
            <a:off x="388245" y="4706949"/>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alkin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88245" y="1628056"/>
            <a:ext cx="7681913" cy="481733"/>
          </a:xfrm>
        </p:spPr>
        <p:txBody>
          <a:bodyPr>
            <a:noAutofit/>
          </a:bodyPr>
          <a:lstStyle>
            <a:lvl1pPr>
              <a:lnSpc>
                <a:spcPct val="90000"/>
              </a:lnSpc>
              <a:defRPr sz="3000"/>
            </a:lvl1pPr>
          </a:lstStyle>
          <a:p>
            <a:r>
              <a:rPr lang="en-US" smtClean="0"/>
              <a:t>Click to edit Master title style</a:t>
            </a:r>
            <a:endParaRPr lang="en-US" dirty="0"/>
          </a:p>
        </p:txBody>
      </p:sp>
      <p:sp>
        <p:nvSpPr>
          <p:cNvPr id="9" name="Text Placeholder 6"/>
          <p:cNvSpPr>
            <a:spLocks noGrp="1"/>
          </p:cNvSpPr>
          <p:nvPr>
            <p:ph type="body" sz="quarter" idx="10" hasCustomPrompt="1"/>
          </p:nvPr>
        </p:nvSpPr>
        <p:spPr>
          <a:xfrm>
            <a:off x="390289" y="1428751"/>
            <a:ext cx="1681600" cy="152349"/>
          </a:xfrm>
        </p:spPr>
        <p:txBody>
          <a:bodyPr/>
          <a:lstStyle>
            <a:lvl1pPr marL="0" indent="0" algn="l" defTabSz="685864" rtl="0" eaLnBrk="1" latinLnBrk="0" hangingPunct="1">
              <a:lnSpc>
                <a:spcPct val="90000"/>
              </a:lnSpc>
              <a:spcBef>
                <a:spcPts val="0"/>
              </a:spcBef>
              <a:buFontTx/>
              <a:buNone/>
              <a:defRPr lang="en-US" sz="1100" kern="1200" dirty="0" smtClean="0">
                <a:gradFill>
                  <a:gsLst>
                    <a:gs pos="0">
                      <a:schemeClr val="tx1"/>
                    </a:gs>
                    <a:gs pos="86000">
                      <a:schemeClr val="tx1"/>
                    </a:gs>
                  </a:gsLst>
                  <a:lin ang="5400000" scaled="0"/>
                </a:gradFill>
                <a:latin typeface="Segoe UI" pitchFamily="34" charset="0"/>
                <a:ea typeface="+mn-ea"/>
                <a:cs typeface="+mn-cs"/>
              </a:defRPr>
            </a:lvl1pPr>
          </a:lstStyle>
          <a:p>
            <a:pPr lvl="0"/>
            <a:r>
              <a:rPr lang="en-US" dirty="0" smtClean="0">
                <a:solidFill>
                  <a:srgbClr val="FFFFFF"/>
                </a:solidFill>
              </a:rPr>
              <a:t>Click to enter Date</a:t>
            </a:r>
            <a:endParaRPr lang="en-US" dirty="0"/>
          </a:p>
        </p:txBody>
      </p:sp>
      <p:sp>
        <p:nvSpPr>
          <p:cNvPr id="13" name="Subtitle 2"/>
          <p:cNvSpPr>
            <a:spLocks noGrp="1"/>
          </p:cNvSpPr>
          <p:nvPr>
            <p:ph type="subTitle" idx="1"/>
          </p:nvPr>
        </p:nvSpPr>
        <p:spPr>
          <a:xfrm>
            <a:off x="388245" y="2116004"/>
            <a:ext cx="7681913" cy="346249"/>
          </a:xfrm>
        </p:spPr>
        <p:txBody>
          <a:bodyPr>
            <a:noAutofit/>
          </a:bodyPr>
          <a:lstStyle>
            <a:lvl1pPr marL="0" indent="0" algn="l">
              <a:lnSpc>
                <a:spcPct val="90000"/>
              </a:lnSpc>
              <a:spcBef>
                <a:spcPts val="0"/>
              </a:spcBef>
              <a:buNone/>
              <a:defRPr sz="1500">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VS_h_rgb_r_2.png"/>
          <p:cNvPicPr>
            <a:picLocks noChangeAspect="1"/>
          </p:cNvPicPr>
          <p:nvPr/>
        </p:nvPicPr>
        <p:blipFill>
          <a:blip r:embed="rId3" cstate="email"/>
          <a:stretch>
            <a:fillRect/>
          </a:stretch>
        </p:blipFill>
        <p:spPr bwMode="black">
          <a:xfrm>
            <a:off x="6647311" y="315517"/>
            <a:ext cx="2106063" cy="309716"/>
          </a:xfrm>
          <a:prstGeom prst="rect">
            <a:avLst/>
          </a:prstGeom>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30045" y="1428750"/>
            <a:ext cx="8040688" cy="158120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5"/>
          <p:cNvSpPr>
            <a:spLocks noGrp="1"/>
          </p:cNvSpPr>
          <p:nvPr>
            <p:ph type="ftr" sz="quarter" idx="3"/>
          </p:nvPr>
        </p:nvSpPr>
        <p:spPr>
          <a:xfrm>
            <a:off x="730043" y="4718379"/>
            <a:ext cx="2172266" cy="273844"/>
          </a:xfrm>
          <a:prstGeom prst="rect">
            <a:avLst/>
          </a:prstGeom>
        </p:spPr>
        <p:txBody>
          <a:bodyPr vert="horz" lIns="0" tIns="0" rIns="0" bIns="0" rtlCol="0" anchor="b" anchorCtr="0"/>
          <a:lstStyle>
            <a:lvl1pPr algn="l">
              <a:defRPr sz="700">
                <a:solidFill>
                  <a:schemeClr val="tx1"/>
                </a:solidFill>
              </a:defRPr>
            </a:lvl1pPr>
          </a:lstStyle>
          <a:p>
            <a:r>
              <a:rPr lang="en-US" dirty="0" smtClean="0"/>
              <a:t>Microsoft Confidential</a:t>
            </a:r>
          </a:p>
        </p:txBody>
      </p:sp>
      <p:sp>
        <p:nvSpPr>
          <p:cNvPr id="5" name="Slide Number Placeholder 4"/>
          <p:cNvSpPr>
            <a:spLocks noGrp="1"/>
          </p:cNvSpPr>
          <p:nvPr>
            <p:ph type="sldNum" sz="quarter" idx="4"/>
          </p:nvPr>
        </p:nvSpPr>
        <p:spPr>
          <a:xfrm>
            <a:off x="388245" y="4718379"/>
            <a:ext cx="262006" cy="273844"/>
          </a:xfrm>
          <a:prstGeom prst="rect">
            <a:avLst/>
          </a:prstGeom>
        </p:spPr>
        <p:txBody>
          <a:bodyPr vert="horz" lIns="0" tIns="0" rIns="0" bIns="0" rtlCol="0" anchor="b" anchorCtr="0"/>
          <a:lstStyle>
            <a:lvl1pPr algn="l">
              <a:defRPr sz="700">
                <a:solidFill>
                  <a:schemeClr val="tx1"/>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388245" y="1628056"/>
            <a:ext cx="7681913" cy="481733"/>
          </a:xfrm>
        </p:spPr>
        <p:txBody>
          <a:bodyPr>
            <a:noAutofit/>
          </a:bodyPr>
          <a:lstStyle>
            <a:lvl1pPr>
              <a:lnSpc>
                <a:spcPct val="90000"/>
              </a:lnSpc>
              <a:defRPr sz="3000"/>
            </a:lvl1pPr>
          </a:lstStyle>
          <a:p>
            <a:r>
              <a:rPr lang="en-US" smtClean="0"/>
              <a:t>Click to edit Master title style</a:t>
            </a:r>
            <a:endParaRPr lang="en-US" dirty="0"/>
          </a:p>
        </p:txBody>
      </p:sp>
      <p:sp>
        <p:nvSpPr>
          <p:cNvPr id="5" name="Text Placeholder 6"/>
          <p:cNvSpPr>
            <a:spLocks noGrp="1"/>
          </p:cNvSpPr>
          <p:nvPr>
            <p:ph type="body" sz="quarter" idx="10" hasCustomPrompt="1"/>
          </p:nvPr>
        </p:nvSpPr>
        <p:spPr>
          <a:xfrm>
            <a:off x="390289" y="1428751"/>
            <a:ext cx="1681600" cy="152349"/>
          </a:xfrm>
        </p:spPr>
        <p:txBody>
          <a:bodyPr/>
          <a:lstStyle>
            <a:lvl1pPr marL="0" indent="0" algn="l" defTabSz="685864" rtl="0" eaLnBrk="1" latinLnBrk="0" hangingPunct="1">
              <a:lnSpc>
                <a:spcPct val="90000"/>
              </a:lnSpc>
              <a:spcBef>
                <a:spcPts val="0"/>
              </a:spcBef>
              <a:buFontTx/>
              <a:buNone/>
              <a:defRPr lang="en-US" sz="1100" kern="1200" dirty="0" smtClean="0">
                <a:gradFill>
                  <a:gsLst>
                    <a:gs pos="0">
                      <a:schemeClr val="tx1"/>
                    </a:gs>
                    <a:gs pos="86000">
                      <a:schemeClr val="tx1"/>
                    </a:gs>
                  </a:gsLst>
                  <a:lin ang="5400000" scaled="0"/>
                </a:gradFill>
                <a:latin typeface="Segoe UI" pitchFamily="34" charset="0"/>
                <a:ea typeface="+mn-ea"/>
                <a:cs typeface="+mn-cs"/>
              </a:defRPr>
            </a:lvl1pPr>
          </a:lstStyle>
          <a:p>
            <a:pPr lvl="0"/>
            <a:r>
              <a:rPr lang="en-US" dirty="0" smtClean="0">
                <a:solidFill>
                  <a:srgbClr val="FFFFFF"/>
                </a:solidFill>
              </a:rPr>
              <a:t>Click to enter Date</a:t>
            </a:r>
            <a:endParaRPr lang="en-US" dirty="0"/>
          </a:p>
        </p:txBody>
      </p:sp>
      <p:sp>
        <p:nvSpPr>
          <p:cNvPr id="6" name="Subtitle 2"/>
          <p:cNvSpPr>
            <a:spLocks noGrp="1"/>
          </p:cNvSpPr>
          <p:nvPr>
            <p:ph type="subTitle" idx="1"/>
          </p:nvPr>
        </p:nvSpPr>
        <p:spPr>
          <a:xfrm>
            <a:off x="388245" y="2116004"/>
            <a:ext cx="7681913" cy="346249"/>
          </a:xfrm>
        </p:spPr>
        <p:txBody>
          <a:bodyPr>
            <a:noAutofit/>
          </a:bodyPr>
          <a:lstStyle>
            <a:lvl1pPr marL="0" indent="0" algn="l">
              <a:lnSpc>
                <a:spcPct val="90000"/>
              </a:lnSpc>
              <a:spcBef>
                <a:spcPts val="0"/>
              </a:spcBef>
              <a:buNone/>
              <a:defRPr sz="1500">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VS_h_rgb_r_2.png"/>
          <p:cNvPicPr>
            <a:picLocks noChangeAspect="1"/>
          </p:cNvPicPr>
          <p:nvPr/>
        </p:nvPicPr>
        <p:blipFill>
          <a:blip r:embed="rId3" cstate="email"/>
          <a:stretch>
            <a:fillRect/>
          </a:stretch>
        </p:blipFill>
        <p:spPr bwMode="black">
          <a:xfrm>
            <a:off x="6647311" y="315517"/>
            <a:ext cx="2106063" cy="309716"/>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10165" y="1428750"/>
            <a:ext cx="7043208" cy="1142621"/>
          </a:xfrm>
        </p:spPr>
        <p:txBody>
          <a:bodyPr anchor="ctr" anchorCtr="0">
            <a:noAutofit/>
          </a:bodyPr>
          <a:lstStyle>
            <a:lvl1pPr algn="r">
              <a:lnSpc>
                <a:spcPct val="90000"/>
              </a:lnSpc>
              <a:defRPr sz="3000">
                <a:gradFill flip="none" rotWithShape="1">
                  <a:gsLst>
                    <a:gs pos="36000">
                      <a:srgbClr val="FFFFFF"/>
                    </a:gs>
                    <a:gs pos="86000">
                      <a:srgbClr val="FFFFFF"/>
                    </a:gs>
                  </a:gsLst>
                  <a:lin ang="5400000" scaled="0"/>
                  <a:tileRect/>
                </a:gradFill>
                <a:effectLst/>
              </a:defRPr>
            </a:lvl1pPr>
          </a:lstStyle>
          <a:p>
            <a:r>
              <a:rPr lang="en-US" smtClean="0"/>
              <a:t>Click to edit Master title style</a:t>
            </a:r>
            <a:endParaRPr lang="en-US" dirty="0"/>
          </a:p>
        </p:txBody>
      </p:sp>
      <p:pic>
        <p:nvPicPr>
          <p:cNvPr id="4" name="Picture 3" descr="VS_h_rgb_r_2.png"/>
          <p:cNvPicPr>
            <a:picLocks noChangeAspect="1"/>
          </p:cNvPicPr>
          <p:nvPr/>
        </p:nvPicPr>
        <p:blipFill>
          <a:blip r:embed="rId3" cstate="email"/>
          <a:stretch>
            <a:fillRect/>
          </a:stretch>
        </p:blipFill>
        <p:spPr bwMode="black">
          <a:xfrm>
            <a:off x="7241705" y="4749745"/>
            <a:ext cx="1511668" cy="222305"/>
          </a:xfrm>
          <a:prstGeom prst="rect">
            <a:avLst/>
          </a:prstGeom>
        </p:spPr>
      </p:pic>
      <p:sp>
        <p:nvSpPr>
          <p:cNvPr id="7" name="Footer Placeholder 5"/>
          <p:cNvSpPr>
            <a:spLocks noGrp="1"/>
          </p:cNvSpPr>
          <p:nvPr>
            <p:ph type="ftr" sz="quarter" idx="3"/>
          </p:nvPr>
        </p:nvSpPr>
        <p:spPr>
          <a:xfrm>
            <a:off x="730043" y="4706947"/>
            <a:ext cx="2172266" cy="273844"/>
          </a:xfrm>
          <a:prstGeom prst="rect">
            <a:avLst/>
          </a:prstGeom>
        </p:spPr>
        <p:txBody>
          <a:bodyPr vert="horz" lIns="0" tIns="0" rIns="0" bIns="0" rtlCol="0" anchor="b" anchorCtr="0"/>
          <a:lstStyle>
            <a:lvl1pPr algn="l">
              <a:defRPr sz="700">
                <a:solidFill>
                  <a:schemeClr val="tx1"/>
                </a:solidFill>
              </a:defRPr>
            </a:lvl1pPr>
          </a:lstStyle>
          <a:p>
            <a:endParaRPr lang="en-US"/>
          </a:p>
        </p:txBody>
      </p:sp>
      <p:sp>
        <p:nvSpPr>
          <p:cNvPr id="9" name="Slide Number Placeholder 4"/>
          <p:cNvSpPr>
            <a:spLocks noGrp="1"/>
          </p:cNvSpPr>
          <p:nvPr>
            <p:ph type="sldNum" sz="quarter" idx="4"/>
          </p:nvPr>
        </p:nvSpPr>
        <p:spPr>
          <a:xfrm>
            <a:off x="388245" y="4706947"/>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082899"/>
            <a:ext cx="8382000"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VS_h_rgb_r_2.png"/>
          <p:cNvPicPr>
            <a:picLocks noChangeAspect="1"/>
          </p:cNvPicPr>
          <p:nvPr/>
        </p:nvPicPr>
        <p:blipFill>
          <a:blip r:embed="rId2" cstate="email"/>
          <a:stretch>
            <a:fillRect/>
          </a:stretch>
        </p:blipFill>
        <p:spPr bwMode="black">
          <a:xfrm>
            <a:off x="7241705" y="4749745"/>
            <a:ext cx="1511668" cy="222305"/>
          </a:xfrm>
          <a:prstGeom prst="rect">
            <a:avLst/>
          </a:prstGeom>
        </p:spPr>
      </p:pic>
      <p:sp>
        <p:nvSpPr>
          <p:cNvPr id="11" name="Footer Placeholder 5"/>
          <p:cNvSpPr>
            <a:spLocks noGrp="1"/>
          </p:cNvSpPr>
          <p:nvPr>
            <p:ph type="ftr" sz="quarter" idx="3"/>
          </p:nvPr>
        </p:nvSpPr>
        <p:spPr>
          <a:xfrm>
            <a:off x="730043" y="4706947"/>
            <a:ext cx="2172266" cy="273844"/>
          </a:xfrm>
          <a:prstGeom prst="rect">
            <a:avLst/>
          </a:prstGeom>
        </p:spPr>
        <p:txBody>
          <a:bodyPr vert="horz" lIns="0" tIns="0" rIns="0" bIns="0" rtlCol="0" anchor="b" anchorCtr="0"/>
          <a:lstStyle>
            <a:lvl1pPr algn="l">
              <a:defRPr sz="700">
                <a:solidFill>
                  <a:schemeClr val="tx1"/>
                </a:solidFill>
              </a:defRPr>
            </a:lvl1pPr>
          </a:lstStyle>
          <a:p>
            <a:endParaRPr lang="en-US"/>
          </a:p>
        </p:txBody>
      </p:sp>
      <p:sp>
        <p:nvSpPr>
          <p:cNvPr id="12" name="Slide Number Placeholder 4"/>
          <p:cNvSpPr>
            <a:spLocks noGrp="1"/>
          </p:cNvSpPr>
          <p:nvPr>
            <p:ph type="sldNum" sz="quarter" idx="4"/>
          </p:nvPr>
        </p:nvSpPr>
        <p:spPr>
          <a:xfrm>
            <a:off x="388245" y="4706947"/>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082899"/>
            <a:ext cx="8382000"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VS_h_rgb_r_2.png"/>
          <p:cNvPicPr>
            <a:picLocks noChangeAspect="1"/>
          </p:cNvPicPr>
          <p:nvPr/>
        </p:nvPicPr>
        <p:blipFill>
          <a:blip r:embed="rId2" cstate="email"/>
          <a:stretch>
            <a:fillRect/>
          </a:stretch>
        </p:blipFill>
        <p:spPr bwMode="black">
          <a:xfrm>
            <a:off x="7241705" y="4749745"/>
            <a:ext cx="1511668" cy="222305"/>
          </a:xfrm>
          <a:prstGeom prst="rect">
            <a:avLst/>
          </a:prstGeom>
        </p:spPr>
      </p:pic>
      <p:sp>
        <p:nvSpPr>
          <p:cNvPr id="10" name="Footer Placeholder 5"/>
          <p:cNvSpPr>
            <a:spLocks noGrp="1"/>
          </p:cNvSpPr>
          <p:nvPr>
            <p:ph type="ftr" sz="quarter" idx="3"/>
          </p:nvPr>
        </p:nvSpPr>
        <p:spPr>
          <a:xfrm>
            <a:off x="730043" y="4706947"/>
            <a:ext cx="2172266" cy="273844"/>
          </a:xfrm>
          <a:prstGeom prst="rect">
            <a:avLst/>
          </a:prstGeom>
        </p:spPr>
        <p:txBody>
          <a:bodyPr vert="horz" lIns="0" tIns="0" rIns="0" bIns="0" rtlCol="0" anchor="b" anchorCtr="0"/>
          <a:lstStyle>
            <a:lvl1pPr algn="l">
              <a:defRPr sz="700">
                <a:solidFill>
                  <a:schemeClr val="tx1"/>
                </a:solidFill>
              </a:defRPr>
            </a:lvl1pPr>
          </a:lstStyle>
          <a:p>
            <a:endParaRPr lang="en-US"/>
          </a:p>
        </p:txBody>
      </p:sp>
      <p:sp>
        <p:nvSpPr>
          <p:cNvPr id="11" name="Slide Number Placeholder 4"/>
          <p:cNvSpPr>
            <a:spLocks noGrp="1"/>
          </p:cNvSpPr>
          <p:nvPr>
            <p:ph type="sldNum" sz="quarter" idx="4"/>
          </p:nvPr>
        </p:nvSpPr>
        <p:spPr>
          <a:xfrm>
            <a:off x="388245" y="4706947"/>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081717"/>
            <a:ext cx="4114800" cy="1323439"/>
          </a:xfrm>
        </p:spPr>
        <p:txBody>
          <a:bodyPr/>
          <a:lstStyle>
            <a:lvl1pPr marL="255016" indent="-255016">
              <a:lnSpc>
                <a:spcPct val="90000"/>
              </a:lnSpc>
              <a:defRPr sz="2100"/>
            </a:lvl1pPr>
            <a:lvl2pPr marL="505071" indent="-244101">
              <a:lnSpc>
                <a:spcPct val="90000"/>
              </a:lnSpc>
              <a:defRPr sz="1800"/>
            </a:lvl2pPr>
            <a:lvl3pPr marL="715434" indent="-216317">
              <a:lnSpc>
                <a:spcPct val="90000"/>
              </a:lnSpc>
              <a:defRPr sz="1500"/>
            </a:lvl3pPr>
            <a:lvl4pPr marL="920836" indent="-205402">
              <a:lnSpc>
                <a:spcPct val="90000"/>
              </a:lnSpc>
              <a:defRPr sz="1400"/>
            </a:lvl4pPr>
            <a:lvl5pPr marL="1137153" indent="-210363">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81717"/>
            <a:ext cx="4114800" cy="1323439"/>
          </a:xfrm>
        </p:spPr>
        <p:txBody>
          <a:bodyPr/>
          <a:lstStyle>
            <a:lvl1pPr marL="260970" indent="-260970">
              <a:lnSpc>
                <a:spcPct val="90000"/>
              </a:lnSpc>
              <a:defRPr sz="2100"/>
            </a:lvl1pPr>
            <a:lvl2pPr marL="505071" indent="-255016">
              <a:lnSpc>
                <a:spcPct val="90000"/>
              </a:lnSpc>
              <a:defRPr sz="1800"/>
            </a:lvl2pPr>
            <a:lvl3pPr marL="721388" indent="-227232">
              <a:lnSpc>
                <a:spcPct val="90000"/>
              </a:lnSpc>
              <a:defRPr sz="1500"/>
            </a:lvl3pPr>
            <a:lvl4pPr marL="920836" indent="-199449">
              <a:lnSpc>
                <a:spcPct val="90000"/>
              </a:lnSpc>
              <a:defRPr sz="1400"/>
            </a:lvl4pPr>
            <a:lvl5pPr marL="1137153" indent="-205402">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VS_h_rgb_r_2.png"/>
          <p:cNvPicPr>
            <a:picLocks noChangeAspect="1"/>
          </p:cNvPicPr>
          <p:nvPr/>
        </p:nvPicPr>
        <p:blipFill>
          <a:blip r:embed="rId2" cstate="email"/>
          <a:stretch>
            <a:fillRect/>
          </a:stretch>
        </p:blipFill>
        <p:spPr bwMode="black">
          <a:xfrm>
            <a:off x="7241705" y="4749745"/>
            <a:ext cx="1511668" cy="222305"/>
          </a:xfrm>
          <a:prstGeom prst="rect">
            <a:avLst/>
          </a:prstGeom>
        </p:spPr>
      </p:pic>
      <p:sp>
        <p:nvSpPr>
          <p:cNvPr id="11" name="Footer Placeholder 5"/>
          <p:cNvSpPr>
            <a:spLocks noGrp="1"/>
          </p:cNvSpPr>
          <p:nvPr>
            <p:ph type="ftr" sz="quarter" idx="3"/>
          </p:nvPr>
        </p:nvSpPr>
        <p:spPr>
          <a:xfrm>
            <a:off x="730043" y="4706947"/>
            <a:ext cx="2172266" cy="273844"/>
          </a:xfrm>
          <a:prstGeom prst="rect">
            <a:avLst/>
          </a:prstGeom>
        </p:spPr>
        <p:txBody>
          <a:bodyPr vert="horz" lIns="0" tIns="0" rIns="0" bIns="0" rtlCol="0" anchor="b" anchorCtr="0"/>
          <a:lstStyle>
            <a:lvl1pPr algn="l">
              <a:defRPr sz="700">
                <a:solidFill>
                  <a:schemeClr val="tx1"/>
                </a:solidFill>
              </a:defRPr>
            </a:lvl1pPr>
          </a:lstStyle>
          <a:p>
            <a:endParaRPr lang="en-US"/>
          </a:p>
        </p:txBody>
      </p:sp>
      <p:sp>
        <p:nvSpPr>
          <p:cNvPr id="12" name="Slide Number Placeholder 4"/>
          <p:cNvSpPr>
            <a:spLocks noGrp="1"/>
          </p:cNvSpPr>
          <p:nvPr>
            <p:ph type="sldNum" sz="quarter" idx="4"/>
          </p:nvPr>
        </p:nvSpPr>
        <p:spPr>
          <a:xfrm>
            <a:off x="388245" y="4706947"/>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078255"/>
            <a:ext cx="4114800"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0" y="1631156"/>
            <a:ext cx="4114800" cy="1166473"/>
          </a:xfrm>
        </p:spPr>
        <p:txBody>
          <a:bodyPr/>
          <a:lstStyle>
            <a:lvl1pPr marL="211356" indent="-211356">
              <a:defRPr sz="1700"/>
            </a:lvl1pPr>
            <a:lvl2pPr marL="421720" indent="-199449">
              <a:defRPr sz="1500"/>
            </a:lvl2pPr>
            <a:lvl3pPr marL="610253" indent="-182580">
              <a:defRPr sz="1400"/>
            </a:lvl3pPr>
            <a:lvl4pPr marL="787871" indent="-171665">
              <a:defRPr sz="1300"/>
            </a:lvl4pPr>
            <a:lvl5pPr marL="959535" indent="-154796">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078255"/>
            <a:ext cx="4117019"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117974" cy="1166473"/>
          </a:xfrm>
        </p:spPr>
        <p:txBody>
          <a:bodyPr/>
          <a:lstStyle>
            <a:lvl1pPr marL="222270" indent="-222270">
              <a:defRPr sz="1700"/>
            </a:lvl1pPr>
            <a:lvl2pPr marL="427673" indent="-205402">
              <a:defRPr sz="1500"/>
            </a:lvl2pPr>
            <a:lvl3pPr marL="616206" indent="-183572">
              <a:defRPr sz="1400"/>
            </a:lvl3pPr>
            <a:lvl4pPr marL="787871" indent="-177618">
              <a:defRPr sz="1300"/>
            </a:lvl4pPr>
            <a:lvl5pPr marL="959535" indent="-165711">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VS_h_rgb_r_2.png"/>
          <p:cNvPicPr>
            <a:picLocks noChangeAspect="1"/>
          </p:cNvPicPr>
          <p:nvPr/>
        </p:nvPicPr>
        <p:blipFill>
          <a:blip r:embed="rId2" cstate="email"/>
          <a:stretch>
            <a:fillRect/>
          </a:stretch>
        </p:blipFill>
        <p:spPr bwMode="black">
          <a:xfrm>
            <a:off x="7241705" y="4749745"/>
            <a:ext cx="1511668" cy="222305"/>
          </a:xfrm>
          <a:prstGeom prst="rect">
            <a:avLst/>
          </a:prstGeom>
        </p:spPr>
      </p:pic>
      <p:sp>
        <p:nvSpPr>
          <p:cNvPr id="13" name="Footer Placeholder 5"/>
          <p:cNvSpPr>
            <a:spLocks noGrp="1"/>
          </p:cNvSpPr>
          <p:nvPr>
            <p:ph type="ftr" sz="quarter" idx="10"/>
          </p:nvPr>
        </p:nvSpPr>
        <p:spPr>
          <a:xfrm>
            <a:off x="730043" y="4706947"/>
            <a:ext cx="2172266" cy="273844"/>
          </a:xfrm>
          <a:prstGeom prst="rect">
            <a:avLst/>
          </a:prstGeom>
        </p:spPr>
        <p:txBody>
          <a:bodyPr vert="horz" lIns="0" tIns="0" rIns="0" bIns="0" rtlCol="0" anchor="b" anchorCtr="0"/>
          <a:lstStyle>
            <a:lvl1pPr algn="l">
              <a:defRPr sz="700">
                <a:solidFill>
                  <a:schemeClr val="tx1"/>
                </a:solidFill>
              </a:defRPr>
            </a:lvl1pPr>
          </a:lstStyle>
          <a:p>
            <a:endParaRPr lang="en-US"/>
          </a:p>
        </p:txBody>
      </p:sp>
      <p:sp>
        <p:nvSpPr>
          <p:cNvPr id="14" name="Slide Number Placeholder 4"/>
          <p:cNvSpPr>
            <a:spLocks noGrp="1"/>
          </p:cNvSpPr>
          <p:nvPr>
            <p:ph type="sldNum" sz="quarter" idx="11"/>
          </p:nvPr>
        </p:nvSpPr>
        <p:spPr>
          <a:xfrm>
            <a:off x="388245" y="4706947"/>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descr="VS_h_rgb_r_2.png"/>
          <p:cNvPicPr>
            <a:picLocks noChangeAspect="1"/>
          </p:cNvPicPr>
          <p:nvPr/>
        </p:nvPicPr>
        <p:blipFill>
          <a:blip r:embed="rId2" cstate="email"/>
          <a:stretch>
            <a:fillRect/>
          </a:stretch>
        </p:blipFill>
        <p:spPr bwMode="black">
          <a:xfrm>
            <a:off x="7241705" y="4749745"/>
            <a:ext cx="1511668" cy="222305"/>
          </a:xfrm>
          <a:prstGeom prst="rect">
            <a:avLst/>
          </a:prstGeom>
        </p:spPr>
      </p:pic>
      <p:sp>
        <p:nvSpPr>
          <p:cNvPr id="9" name="Footer Placeholder 5"/>
          <p:cNvSpPr>
            <a:spLocks noGrp="1"/>
          </p:cNvSpPr>
          <p:nvPr>
            <p:ph type="ftr" sz="quarter" idx="3"/>
          </p:nvPr>
        </p:nvSpPr>
        <p:spPr>
          <a:xfrm>
            <a:off x="730043" y="4706947"/>
            <a:ext cx="2172266" cy="273844"/>
          </a:xfrm>
          <a:prstGeom prst="rect">
            <a:avLst/>
          </a:prstGeom>
        </p:spPr>
        <p:txBody>
          <a:bodyPr vert="horz" lIns="0" tIns="0" rIns="0" bIns="0" rtlCol="0" anchor="b" anchorCtr="0"/>
          <a:lstStyle>
            <a:lvl1pPr algn="l">
              <a:defRPr sz="700">
                <a:solidFill>
                  <a:schemeClr val="tx1"/>
                </a:solidFill>
              </a:defRPr>
            </a:lvl1pPr>
          </a:lstStyle>
          <a:p>
            <a:endParaRPr lang="en-US"/>
          </a:p>
        </p:txBody>
      </p:sp>
      <p:sp>
        <p:nvSpPr>
          <p:cNvPr id="10" name="Slide Number Placeholder 4"/>
          <p:cNvSpPr>
            <a:spLocks noGrp="1"/>
          </p:cNvSpPr>
          <p:nvPr>
            <p:ph type="sldNum" sz="quarter" idx="4"/>
          </p:nvPr>
        </p:nvSpPr>
        <p:spPr>
          <a:xfrm>
            <a:off x="388245" y="4706947"/>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20.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72642"/>
            <a:ext cx="8382000" cy="4985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082708"/>
            <a:ext cx="8382000" cy="1500411"/>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fade/>
  </p:transition>
  <p:txStyles>
    <p:titleStyle>
      <a:lvl1pPr algn="l" defTabSz="685864" rtl="0" eaLnBrk="1" latinLnBrk="0" hangingPunct="1">
        <a:lnSpc>
          <a:spcPct val="90000"/>
        </a:lnSpc>
        <a:spcBef>
          <a:spcPct val="0"/>
        </a:spcBef>
        <a:buNone/>
        <a:defRPr lang="en-US" sz="3600" b="0" kern="1200" cap="none" spc="-113" dirty="0" smtClean="0">
          <a:ln w="3175">
            <a:noFill/>
          </a:ln>
          <a:gradFill flip="none" rotWithShape="1">
            <a:gsLst>
              <a:gs pos="36000">
                <a:schemeClr val="tx1"/>
              </a:gs>
              <a:gs pos="86000">
                <a:schemeClr val="tx1"/>
              </a:gs>
            </a:gsLst>
            <a:lin ang="5400000" scaled="0"/>
            <a:tileRect/>
          </a:gradFill>
          <a:effectLst/>
          <a:latin typeface="Segoe UI" pitchFamily="34" charset="0"/>
          <a:ea typeface="+mn-ea"/>
          <a:cs typeface="Arial" charset="0"/>
        </a:defRPr>
      </a:lvl1pPr>
    </p:titleStyle>
    <p:bodyStyle>
      <a:lvl1pPr marL="345327" indent="-345327" algn="l" defTabSz="685864" rtl="0" eaLnBrk="1" latinLnBrk="0" hangingPunct="1">
        <a:lnSpc>
          <a:spcPct val="90000"/>
        </a:lnSpc>
        <a:spcBef>
          <a:spcPct val="20000"/>
        </a:spcBef>
        <a:buFont typeface="Segoe UI" pitchFamily="34" charset="0"/>
        <a:buChar char="−"/>
        <a:defRPr sz="2400" kern="1200">
          <a:gradFill>
            <a:gsLst>
              <a:gs pos="0">
                <a:schemeClr val="tx1"/>
              </a:gs>
              <a:gs pos="86000">
                <a:schemeClr val="tx1"/>
              </a:gs>
            </a:gsLst>
            <a:lin ang="5400000" scaled="0"/>
          </a:gradFill>
          <a:latin typeface="Segoe UI" pitchFamily="34" charset="0"/>
          <a:ea typeface="+mn-ea"/>
          <a:cs typeface="+mn-cs"/>
        </a:defRPr>
      </a:lvl1pPr>
      <a:lvl2pPr marL="641833" indent="-296506" algn="l" defTabSz="685864" rtl="0" eaLnBrk="1" latinLnBrk="0" hangingPunct="1">
        <a:lnSpc>
          <a:spcPct val="90000"/>
        </a:lnSpc>
        <a:spcBef>
          <a:spcPct val="20000"/>
        </a:spcBef>
        <a:buFont typeface="Segoe UI" pitchFamily="34" charset="0"/>
        <a:buChar char="−"/>
        <a:defRPr sz="2100" kern="1200">
          <a:gradFill>
            <a:gsLst>
              <a:gs pos="0">
                <a:schemeClr val="tx1"/>
              </a:gs>
              <a:gs pos="86000">
                <a:schemeClr val="tx1"/>
              </a:gs>
            </a:gsLst>
            <a:lin ang="5400000" scaled="0"/>
          </a:gradFill>
          <a:latin typeface="Segoe UI" pitchFamily="34" charset="0"/>
          <a:ea typeface="+mn-ea"/>
          <a:cs typeface="+mn-cs"/>
        </a:defRPr>
      </a:lvl2pPr>
      <a:lvl3pPr marL="944292" indent="-302459" algn="l" defTabSz="685864" rtl="0" eaLnBrk="1" latinLnBrk="0" hangingPunct="1">
        <a:lnSpc>
          <a:spcPct val="90000"/>
        </a:lnSpc>
        <a:spcBef>
          <a:spcPct val="20000"/>
        </a:spcBef>
        <a:buFont typeface="Segoe UI" pitchFamily="34" charset="0"/>
        <a:buChar char="−"/>
        <a:defRPr sz="1800" kern="1200">
          <a:gradFill>
            <a:gsLst>
              <a:gs pos="0">
                <a:schemeClr val="tx1"/>
              </a:gs>
              <a:gs pos="86000">
                <a:schemeClr val="tx1"/>
              </a:gs>
            </a:gsLst>
            <a:lin ang="5400000" scaled="0"/>
          </a:gradFill>
          <a:latin typeface="Segoe UI" pitchFamily="34" charset="0"/>
          <a:ea typeface="+mn-ea"/>
          <a:cs typeface="+mn-cs"/>
        </a:defRPr>
      </a:lvl3pPr>
      <a:lvl4pPr marL="1203883" indent="-259591" algn="l" defTabSz="685864" rtl="0" eaLnBrk="1" latinLnBrk="0" hangingPunct="1">
        <a:lnSpc>
          <a:spcPct val="90000"/>
        </a:lnSpc>
        <a:spcBef>
          <a:spcPct val="20000"/>
        </a:spcBef>
        <a:buFont typeface="Segoe UI" pitchFamily="34" charset="0"/>
        <a:buChar char="−"/>
        <a:defRPr sz="1500" kern="1200">
          <a:gradFill>
            <a:gsLst>
              <a:gs pos="0">
                <a:schemeClr val="tx1"/>
              </a:gs>
              <a:gs pos="86000">
                <a:schemeClr val="tx1"/>
              </a:gs>
            </a:gsLst>
            <a:lin ang="5400000" scaled="0"/>
          </a:gradFill>
          <a:latin typeface="Segoe UI" pitchFamily="34" charset="0"/>
          <a:ea typeface="+mn-ea"/>
          <a:cs typeface="+mn-cs"/>
        </a:defRPr>
      </a:lvl4pPr>
      <a:lvl5pPr marL="1456329" indent="-252446" algn="l" defTabSz="685864" rtl="0" eaLnBrk="1" latinLnBrk="0" hangingPunct="1">
        <a:lnSpc>
          <a:spcPct val="90000"/>
        </a:lnSpc>
        <a:spcBef>
          <a:spcPct val="20000"/>
        </a:spcBef>
        <a:buFont typeface="Segoe UI" pitchFamily="34" charset="0"/>
        <a:buChar char="−"/>
        <a:defRPr sz="1500" kern="1200">
          <a:gradFill>
            <a:gsLst>
              <a:gs pos="0">
                <a:schemeClr val="tx1"/>
              </a:gs>
              <a:gs pos="86000">
                <a:schemeClr val="tx1"/>
              </a:gs>
            </a:gsLst>
            <a:lin ang="5400000" scaled="0"/>
          </a:gradFill>
          <a:latin typeface="Segoe UI" pitchFamily="34" charset="0"/>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72643"/>
            <a:ext cx="8382000" cy="498598"/>
          </a:xfrm>
          <a:prstGeom prst="rect">
            <a:avLst/>
          </a:prstGeom>
        </p:spPr>
        <p:txBody>
          <a:bodyPr vert="horz" wrap="square" lIns="0" tIns="0" rIns="0" bIns="0" rtlCol="0" anchor="t">
            <a:spAutoFit/>
          </a:bodyPr>
          <a:lstStyle/>
          <a:p>
            <a:r>
              <a:rPr kumimoji="0" lang="en-US" sz="3600" b="0" i="0" u="none" strike="noStrike" kern="1200" cap="none" spc="-113" normalizeH="0" baseline="0" noProof="0" smtClean="0">
                <a:ln w="3175">
                  <a:noFill/>
                </a:ln>
                <a:solidFill>
                  <a:srgbClr val="260859"/>
                </a:solidFill>
                <a:effectLst/>
                <a:uLnTx/>
                <a:uFillTx/>
                <a:latin typeface="Segoe UI" pitchFamily="34" charset="0"/>
                <a:ea typeface="+mn-ea"/>
              </a:rPr>
              <a:t>Click to edit Master title style</a:t>
            </a:r>
            <a:endParaRPr lang="en-US" dirty="0"/>
          </a:p>
        </p:txBody>
      </p:sp>
      <p:sp>
        <p:nvSpPr>
          <p:cNvPr id="3" name="Text Placeholder 2"/>
          <p:cNvSpPr>
            <a:spLocks noGrp="1"/>
          </p:cNvSpPr>
          <p:nvPr>
            <p:ph type="body" idx="1"/>
          </p:nvPr>
        </p:nvSpPr>
        <p:spPr>
          <a:xfrm>
            <a:off x="381000" y="1082708"/>
            <a:ext cx="8382000" cy="1500411"/>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3"/>
          </p:nvPr>
        </p:nvSpPr>
        <p:spPr>
          <a:xfrm>
            <a:off x="730043" y="4706948"/>
            <a:ext cx="2172266" cy="273844"/>
          </a:xfrm>
          <a:prstGeom prst="rect">
            <a:avLst/>
          </a:prstGeom>
        </p:spPr>
        <p:txBody>
          <a:bodyPr vert="horz" lIns="0" tIns="0" rIns="0" bIns="0" rtlCol="0" anchor="b" anchorCtr="0"/>
          <a:lstStyle>
            <a:lvl1pPr algn="l">
              <a:defRPr sz="700">
                <a:solidFill>
                  <a:schemeClr val="tx1"/>
                </a:solidFill>
              </a:defRPr>
            </a:lvl1pPr>
          </a:lstStyle>
          <a:p>
            <a:r>
              <a:rPr lang="en-US" dirty="0" smtClean="0"/>
              <a:t>Microsoft Confidential</a:t>
            </a:r>
          </a:p>
        </p:txBody>
      </p:sp>
      <p:sp>
        <p:nvSpPr>
          <p:cNvPr id="7" name="Slide Number Placeholder 4"/>
          <p:cNvSpPr>
            <a:spLocks noGrp="1"/>
          </p:cNvSpPr>
          <p:nvPr>
            <p:ph type="sldNum" sz="quarter" idx="4"/>
          </p:nvPr>
        </p:nvSpPr>
        <p:spPr>
          <a:xfrm>
            <a:off x="388245" y="4706948"/>
            <a:ext cx="262006" cy="273844"/>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ransition>
    <p:fade/>
  </p:transition>
  <p:hf hdr="0" dt="0"/>
  <p:txStyles>
    <p:titleStyle>
      <a:lvl1pPr marL="0" marR="0" indent="0" algn="l" defTabSz="685835" rtl="0" eaLnBrk="1" fontAlgn="auto" latinLnBrk="0" hangingPunct="1">
        <a:lnSpc>
          <a:spcPct val="90000"/>
        </a:lnSpc>
        <a:spcBef>
          <a:spcPct val="0"/>
        </a:spcBef>
        <a:spcAft>
          <a:spcPts val="0"/>
        </a:spcAft>
        <a:buClrTx/>
        <a:buSzTx/>
        <a:buFontTx/>
        <a:buNone/>
        <a:tabLst/>
        <a:defRPr lang="en-US" sz="3600" b="0" kern="1200" cap="none" spc="-113" dirty="0" smtClean="0">
          <a:ln w="3175">
            <a:noFill/>
          </a:ln>
          <a:solidFill>
            <a:schemeClr val="accent4"/>
          </a:solidFill>
          <a:effectLst/>
          <a:latin typeface="Segoe UI" pitchFamily="34" charset="0"/>
          <a:ea typeface="+mn-ea"/>
          <a:cs typeface="Arial" charset="0"/>
        </a:defRPr>
      </a:lvl1pPr>
    </p:titleStyle>
    <p:bodyStyle>
      <a:lvl1pPr marL="345312" indent="-345312" algn="l" defTabSz="685835" rtl="0" eaLnBrk="1" latinLnBrk="0" hangingPunct="1">
        <a:lnSpc>
          <a:spcPct val="90000"/>
        </a:lnSpc>
        <a:spcBef>
          <a:spcPct val="20000"/>
        </a:spcBef>
        <a:buFont typeface="Segoe UI" pitchFamily="34" charset="0"/>
        <a:buChar char="−"/>
        <a:defRPr sz="2400" kern="1200">
          <a:solidFill>
            <a:schemeClr val="accent6"/>
          </a:solidFill>
          <a:latin typeface="Segoe UI" pitchFamily="34" charset="0"/>
          <a:ea typeface="+mn-ea"/>
          <a:cs typeface="+mn-cs"/>
        </a:defRPr>
      </a:lvl1pPr>
      <a:lvl2pPr marL="641807" indent="-296494" algn="l" defTabSz="685835" rtl="0" eaLnBrk="1" latinLnBrk="0" hangingPunct="1">
        <a:lnSpc>
          <a:spcPct val="90000"/>
        </a:lnSpc>
        <a:spcBef>
          <a:spcPct val="20000"/>
        </a:spcBef>
        <a:buFont typeface="Segoe UI" pitchFamily="34" charset="0"/>
        <a:buChar char="−"/>
        <a:defRPr sz="2100" kern="1200">
          <a:solidFill>
            <a:schemeClr val="accent6"/>
          </a:solidFill>
          <a:latin typeface="Segoe UI" pitchFamily="34" charset="0"/>
          <a:ea typeface="+mn-ea"/>
          <a:cs typeface="+mn-cs"/>
        </a:defRPr>
      </a:lvl2pPr>
      <a:lvl3pPr marL="944253" indent="-302446" algn="l" defTabSz="685835" rtl="0" eaLnBrk="1" latinLnBrk="0" hangingPunct="1">
        <a:lnSpc>
          <a:spcPct val="90000"/>
        </a:lnSpc>
        <a:spcBef>
          <a:spcPct val="20000"/>
        </a:spcBef>
        <a:buFont typeface="Segoe UI" pitchFamily="34" charset="0"/>
        <a:buChar char="−"/>
        <a:defRPr sz="1800" kern="1200">
          <a:solidFill>
            <a:schemeClr val="accent6"/>
          </a:solidFill>
          <a:latin typeface="Segoe UI" pitchFamily="34" charset="0"/>
          <a:ea typeface="+mn-ea"/>
          <a:cs typeface="+mn-cs"/>
        </a:defRPr>
      </a:lvl3pPr>
      <a:lvl4pPr marL="1203832" indent="-259580" algn="l" defTabSz="685835" rtl="0" eaLnBrk="1" latinLnBrk="0" hangingPunct="1">
        <a:lnSpc>
          <a:spcPct val="90000"/>
        </a:lnSpc>
        <a:spcBef>
          <a:spcPct val="20000"/>
        </a:spcBef>
        <a:buFont typeface="Segoe UI" pitchFamily="34" charset="0"/>
        <a:buChar char="−"/>
        <a:defRPr sz="1500" kern="1200">
          <a:solidFill>
            <a:schemeClr val="accent6"/>
          </a:solidFill>
          <a:latin typeface="Segoe UI" pitchFamily="34" charset="0"/>
          <a:ea typeface="+mn-ea"/>
          <a:cs typeface="+mn-cs"/>
        </a:defRPr>
      </a:lvl4pPr>
      <a:lvl5pPr marL="1456268" indent="-252436" algn="l" defTabSz="685835" rtl="0" eaLnBrk="1" latinLnBrk="0" hangingPunct="1">
        <a:lnSpc>
          <a:spcPct val="90000"/>
        </a:lnSpc>
        <a:spcBef>
          <a:spcPct val="20000"/>
        </a:spcBef>
        <a:buFont typeface="Segoe UI" pitchFamily="34" charset="0"/>
        <a:buChar char="−"/>
        <a:defRPr sz="1500" kern="1200">
          <a:solidFill>
            <a:schemeClr val="accent6"/>
          </a:solidFill>
          <a:latin typeface="Segoe UI" pitchFamily="34" charset="0"/>
          <a:ea typeface="+mn-ea"/>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35" rtl="0" eaLnBrk="1" latinLnBrk="0" hangingPunct="1">
        <a:defRPr sz="1400" kern="1200">
          <a:solidFill>
            <a:schemeClr val="tx1"/>
          </a:solidFill>
          <a:latin typeface="+mn-lt"/>
          <a:ea typeface="+mn-ea"/>
          <a:cs typeface="+mn-cs"/>
        </a:defRPr>
      </a:lvl1pPr>
      <a:lvl2pPr marL="342918" algn="l" defTabSz="685835" rtl="0" eaLnBrk="1" latinLnBrk="0" hangingPunct="1">
        <a:defRPr sz="1400" kern="1200">
          <a:solidFill>
            <a:schemeClr val="tx1"/>
          </a:solidFill>
          <a:latin typeface="+mn-lt"/>
          <a:ea typeface="+mn-ea"/>
          <a:cs typeface="+mn-cs"/>
        </a:defRPr>
      </a:lvl2pPr>
      <a:lvl3pPr marL="685835" algn="l" defTabSz="685835" rtl="0" eaLnBrk="1" latinLnBrk="0" hangingPunct="1">
        <a:defRPr sz="1400" kern="1200">
          <a:solidFill>
            <a:schemeClr val="tx1"/>
          </a:solidFill>
          <a:latin typeface="+mn-lt"/>
          <a:ea typeface="+mn-ea"/>
          <a:cs typeface="+mn-cs"/>
        </a:defRPr>
      </a:lvl3pPr>
      <a:lvl4pPr marL="1028753" algn="l" defTabSz="685835" rtl="0" eaLnBrk="1" latinLnBrk="0" hangingPunct="1">
        <a:defRPr sz="1400" kern="1200">
          <a:solidFill>
            <a:schemeClr val="tx1"/>
          </a:solidFill>
          <a:latin typeface="+mn-lt"/>
          <a:ea typeface="+mn-ea"/>
          <a:cs typeface="+mn-cs"/>
        </a:defRPr>
      </a:lvl4pPr>
      <a:lvl5pPr marL="1371671" algn="l" defTabSz="685835" rtl="0" eaLnBrk="1" latinLnBrk="0" hangingPunct="1">
        <a:defRPr sz="1400" kern="1200">
          <a:solidFill>
            <a:schemeClr val="tx1"/>
          </a:solidFill>
          <a:latin typeface="+mn-lt"/>
          <a:ea typeface="+mn-ea"/>
          <a:cs typeface="+mn-cs"/>
        </a:defRPr>
      </a:lvl5pPr>
      <a:lvl6pPr marL="1714588" algn="l" defTabSz="685835" rtl="0" eaLnBrk="1" latinLnBrk="0" hangingPunct="1">
        <a:defRPr sz="1400" kern="1200">
          <a:solidFill>
            <a:schemeClr val="tx1"/>
          </a:solidFill>
          <a:latin typeface="+mn-lt"/>
          <a:ea typeface="+mn-ea"/>
          <a:cs typeface="+mn-cs"/>
        </a:defRPr>
      </a:lvl6pPr>
      <a:lvl7pPr marL="2057506" algn="l" defTabSz="685835" rtl="0" eaLnBrk="1" latinLnBrk="0" hangingPunct="1">
        <a:defRPr sz="1400" kern="1200">
          <a:solidFill>
            <a:schemeClr val="tx1"/>
          </a:solidFill>
          <a:latin typeface="+mn-lt"/>
          <a:ea typeface="+mn-ea"/>
          <a:cs typeface="+mn-cs"/>
        </a:defRPr>
      </a:lvl7pPr>
      <a:lvl8pPr marL="2400424" algn="l" defTabSz="685835" rtl="0" eaLnBrk="1" latinLnBrk="0" hangingPunct="1">
        <a:defRPr sz="1400" kern="1200">
          <a:solidFill>
            <a:schemeClr val="tx1"/>
          </a:solidFill>
          <a:latin typeface="+mn-lt"/>
          <a:ea typeface="+mn-ea"/>
          <a:cs typeface="+mn-cs"/>
        </a:defRPr>
      </a:lvl8pPr>
      <a:lvl9pPr marL="2743341" algn="l" defTabSz="685835"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974781"/>
            <a:ext cx="9144000" cy="4168721"/>
          </a:xfrm>
          <a:prstGeom prst="rect">
            <a:avLst/>
          </a:prstGeom>
        </p:spPr>
      </p:pic>
      <p:sp>
        <p:nvSpPr>
          <p:cNvPr id="2" name="Title Placeholder 1"/>
          <p:cNvSpPr>
            <a:spLocks noGrp="1"/>
          </p:cNvSpPr>
          <p:nvPr>
            <p:ph type="title"/>
          </p:nvPr>
        </p:nvSpPr>
        <p:spPr>
          <a:xfrm>
            <a:off x="389436" y="171450"/>
            <a:ext cx="8382000" cy="4985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30045" y="1428750"/>
            <a:ext cx="8040688" cy="1581202"/>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5"/>
          <p:cNvSpPr>
            <a:spLocks noGrp="1"/>
          </p:cNvSpPr>
          <p:nvPr>
            <p:ph type="ftr" sz="quarter" idx="3"/>
          </p:nvPr>
        </p:nvSpPr>
        <p:spPr>
          <a:xfrm>
            <a:off x="730043" y="4718379"/>
            <a:ext cx="2172266" cy="273844"/>
          </a:xfrm>
          <a:prstGeom prst="rect">
            <a:avLst/>
          </a:prstGeom>
        </p:spPr>
        <p:txBody>
          <a:bodyPr vert="horz" lIns="0" tIns="0" rIns="0" bIns="0" rtlCol="0" anchor="b" anchorCtr="0"/>
          <a:lstStyle>
            <a:lvl1pPr algn="l">
              <a:defRPr sz="700">
                <a:solidFill>
                  <a:schemeClr val="tx1"/>
                </a:solidFill>
              </a:defRPr>
            </a:lvl1pPr>
          </a:lstStyle>
          <a:p>
            <a:r>
              <a:rPr lang="en-US" dirty="0" smtClean="0"/>
              <a:t>Microsoft Confidential</a:t>
            </a:r>
          </a:p>
        </p:txBody>
      </p:sp>
      <p:sp>
        <p:nvSpPr>
          <p:cNvPr id="6" name="Slide Number Placeholder 4"/>
          <p:cNvSpPr>
            <a:spLocks noGrp="1"/>
          </p:cNvSpPr>
          <p:nvPr>
            <p:ph type="sldNum" sz="quarter" idx="4"/>
          </p:nvPr>
        </p:nvSpPr>
        <p:spPr>
          <a:xfrm>
            <a:off x="388245" y="4718379"/>
            <a:ext cx="262006" cy="273844"/>
          </a:xfrm>
          <a:prstGeom prst="rect">
            <a:avLst/>
          </a:prstGeom>
        </p:spPr>
        <p:txBody>
          <a:bodyPr vert="horz" lIns="0" tIns="0" rIns="0" bIns="0" rtlCol="0" anchor="b" anchorCtr="0"/>
          <a:lstStyle>
            <a:lvl1pPr algn="l">
              <a:defRPr sz="700">
                <a:solidFill>
                  <a:schemeClr val="tx1"/>
                </a:solidFill>
              </a:defRPr>
            </a:lvl1pPr>
          </a:lstStyle>
          <a:p>
            <a:fld id="{1AD4D6FE-0D95-422C-A401-E733BBF8EB0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Lst>
  <p:transition>
    <p:fade/>
  </p:transition>
  <p:hf hdr="0" dt="0"/>
  <p:txStyles>
    <p:titleStyle>
      <a:lvl1pPr algn="l" defTabSz="685807" rtl="0" eaLnBrk="1" latinLnBrk="0" hangingPunct="1">
        <a:lnSpc>
          <a:spcPct val="90000"/>
        </a:lnSpc>
        <a:spcBef>
          <a:spcPct val="0"/>
        </a:spcBef>
        <a:buNone/>
        <a:defRPr lang="en-US" sz="3600" b="0" kern="1200" cap="none" spc="-94" dirty="0" smtClean="0">
          <a:ln w="3175">
            <a:noFill/>
          </a:ln>
          <a:gradFill flip="none" rotWithShape="1">
            <a:gsLst>
              <a:gs pos="36000">
                <a:schemeClr val="bg1"/>
              </a:gs>
              <a:gs pos="86000">
                <a:schemeClr val="bg1"/>
              </a:gs>
            </a:gsLst>
            <a:lin ang="5400000" scaled="0"/>
            <a:tileRect/>
          </a:gradFill>
          <a:effectLst/>
          <a:latin typeface="Segoe UI" pitchFamily="34" charset="0"/>
          <a:ea typeface="+mn-ea"/>
          <a:cs typeface="Arial" charset="0"/>
        </a:defRPr>
      </a:lvl1pPr>
    </p:titleStyle>
    <p:bodyStyle>
      <a:lvl1pPr marL="0" indent="0" algn="l" defTabSz="685807" rtl="0" eaLnBrk="1" latinLnBrk="0" hangingPunct="1">
        <a:lnSpc>
          <a:spcPct val="90000"/>
        </a:lnSpc>
        <a:spcBef>
          <a:spcPct val="20000"/>
        </a:spcBef>
        <a:buFont typeface="Arial" pitchFamily="34" charset="0"/>
        <a:buNone/>
        <a:defRPr sz="2300" b="0" kern="1200">
          <a:solidFill>
            <a:schemeClr val="accent6"/>
          </a:solidFill>
          <a:latin typeface="Consolas" pitchFamily="49" charset="0"/>
          <a:ea typeface="+mn-ea"/>
          <a:cs typeface="Courier New" pitchFamily="49" charset="0"/>
        </a:defRPr>
      </a:lvl1pPr>
      <a:lvl2pPr marL="288730" indent="-5954" algn="l" defTabSz="685807" rtl="0" eaLnBrk="1" latinLnBrk="0" hangingPunct="1">
        <a:lnSpc>
          <a:spcPct val="90000"/>
        </a:lnSpc>
        <a:spcBef>
          <a:spcPct val="20000"/>
        </a:spcBef>
        <a:buFont typeface="Arial" pitchFamily="34" charset="0"/>
        <a:buNone/>
        <a:defRPr sz="2100" b="0" kern="1200">
          <a:solidFill>
            <a:schemeClr val="accent6"/>
          </a:solidFill>
          <a:latin typeface="Consolas" pitchFamily="49" charset="0"/>
          <a:ea typeface="+mn-ea"/>
          <a:cs typeface="Courier New" pitchFamily="49" charset="0"/>
        </a:defRPr>
      </a:lvl2pPr>
      <a:lvl3pPr marL="571506" indent="-5954" algn="l" defTabSz="685807" rtl="0" eaLnBrk="1" latinLnBrk="0" hangingPunct="1">
        <a:lnSpc>
          <a:spcPct val="90000"/>
        </a:lnSpc>
        <a:spcBef>
          <a:spcPct val="20000"/>
        </a:spcBef>
        <a:buFont typeface="Arial" pitchFamily="34" charset="0"/>
        <a:buNone/>
        <a:defRPr sz="1800" b="0" kern="1200">
          <a:solidFill>
            <a:schemeClr val="accent6"/>
          </a:solidFill>
          <a:latin typeface="Consolas" pitchFamily="49" charset="0"/>
          <a:ea typeface="+mn-ea"/>
          <a:cs typeface="Courier New" pitchFamily="49" charset="0"/>
        </a:defRPr>
      </a:lvl3pPr>
      <a:lvl4pPr marL="820548" indent="5954" algn="l" defTabSz="685807" rtl="0" eaLnBrk="1" latinLnBrk="0" hangingPunct="1">
        <a:lnSpc>
          <a:spcPct val="90000"/>
        </a:lnSpc>
        <a:spcBef>
          <a:spcPct val="20000"/>
        </a:spcBef>
        <a:buFont typeface="Arial" pitchFamily="34" charset="0"/>
        <a:buNone/>
        <a:defRPr sz="1800" b="0" kern="1200">
          <a:solidFill>
            <a:schemeClr val="accent6"/>
          </a:solidFill>
          <a:latin typeface="Consolas" pitchFamily="49" charset="0"/>
          <a:ea typeface="+mn-ea"/>
          <a:cs typeface="Courier New" pitchFamily="49" charset="0"/>
        </a:defRPr>
      </a:lvl4pPr>
      <a:lvl5pPr marL="1069589" indent="0" algn="l" defTabSz="685807" rtl="0" eaLnBrk="1" latinLnBrk="0" hangingPunct="1">
        <a:lnSpc>
          <a:spcPct val="90000"/>
        </a:lnSpc>
        <a:spcBef>
          <a:spcPct val="20000"/>
        </a:spcBef>
        <a:buFont typeface="Arial" pitchFamily="34" charset="0"/>
        <a:buNone/>
        <a:defRPr sz="1800" b="0" kern="1200">
          <a:solidFill>
            <a:schemeClr val="accent6"/>
          </a:solidFill>
          <a:latin typeface="Consolas" pitchFamily="49" charset="0"/>
          <a:ea typeface="+mn-ea"/>
          <a:cs typeface="Courier New" pitchFamily="49" charset="0"/>
        </a:defRPr>
      </a:lvl5pPr>
      <a:lvl6pPr marL="1885970"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72"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76"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79" indent="-171452" algn="l" defTabSz="68580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7" rtl="0" eaLnBrk="1" latinLnBrk="0" hangingPunct="1">
        <a:defRPr sz="1400" kern="1200">
          <a:solidFill>
            <a:schemeClr val="tx1"/>
          </a:solidFill>
          <a:latin typeface="+mn-lt"/>
          <a:ea typeface="+mn-ea"/>
          <a:cs typeface="+mn-cs"/>
        </a:defRPr>
      </a:lvl1pPr>
      <a:lvl2pPr marL="342904" algn="l" defTabSz="685807" rtl="0" eaLnBrk="1" latinLnBrk="0" hangingPunct="1">
        <a:defRPr sz="1400" kern="1200">
          <a:solidFill>
            <a:schemeClr val="tx1"/>
          </a:solidFill>
          <a:latin typeface="+mn-lt"/>
          <a:ea typeface="+mn-ea"/>
          <a:cs typeface="+mn-cs"/>
        </a:defRPr>
      </a:lvl2pPr>
      <a:lvl3pPr marL="685807" algn="l" defTabSz="685807" rtl="0" eaLnBrk="1" latinLnBrk="0" hangingPunct="1">
        <a:defRPr sz="1400" kern="1200">
          <a:solidFill>
            <a:schemeClr val="tx1"/>
          </a:solidFill>
          <a:latin typeface="+mn-lt"/>
          <a:ea typeface="+mn-ea"/>
          <a:cs typeface="+mn-cs"/>
        </a:defRPr>
      </a:lvl3pPr>
      <a:lvl4pPr marL="1028710" algn="l" defTabSz="685807" rtl="0" eaLnBrk="1" latinLnBrk="0" hangingPunct="1">
        <a:defRPr sz="1400" kern="1200">
          <a:solidFill>
            <a:schemeClr val="tx1"/>
          </a:solidFill>
          <a:latin typeface="+mn-lt"/>
          <a:ea typeface="+mn-ea"/>
          <a:cs typeface="+mn-cs"/>
        </a:defRPr>
      </a:lvl4pPr>
      <a:lvl5pPr marL="1371614" algn="l" defTabSz="685807" rtl="0" eaLnBrk="1" latinLnBrk="0" hangingPunct="1">
        <a:defRPr sz="1400" kern="1200">
          <a:solidFill>
            <a:schemeClr val="tx1"/>
          </a:solidFill>
          <a:latin typeface="+mn-lt"/>
          <a:ea typeface="+mn-ea"/>
          <a:cs typeface="+mn-cs"/>
        </a:defRPr>
      </a:lvl5pPr>
      <a:lvl6pPr marL="1714516" algn="l" defTabSz="685807" rtl="0" eaLnBrk="1" latinLnBrk="0" hangingPunct="1">
        <a:defRPr sz="1400" kern="1200">
          <a:solidFill>
            <a:schemeClr val="tx1"/>
          </a:solidFill>
          <a:latin typeface="+mn-lt"/>
          <a:ea typeface="+mn-ea"/>
          <a:cs typeface="+mn-cs"/>
        </a:defRPr>
      </a:lvl6pPr>
      <a:lvl7pPr marL="2057420" algn="l" defTabSz="685807" rtl="0" eaLnBrk="1" latinLnBrk="0" hangingPunct="1">
        <a:defRPr sz="1400" kern="1200">
          <a:solidFill>
            <a:schemeClr val="tx1"/>
          </a:solidFill>
          <a:latin typeface="+mn-lt"/>
          <a:ea typeface="+mn-ea"/>
          <a:cs typeface="+mn-cs"/>
        </a:defRPr>
      </a:lvl7pPr>
      <a:lvl8pPr marL="2400324" algn="l" defTabSz="685807" rtl="0" eaLnBrk="1" latinLnBrk="0" hangingPunct="1">
        <a:defRPr sz="1400" kern="1200">
          <a:solidFill>
            <a:schemeClr val="tx1"/>
          </a:solidFill>
          <a:latin typeface="+mn-lt"/>
          <a:ea typeface="+mn-ea"/>
          <a:cs typeface="+mn-cs"/>
        </a:defRPr>
      </a:lvl8pPr>
      <a:lvl9pPr marL="2743227" algn="l" defTabSz="68580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seven\AppData\Local\Microsoft\Windows\Temporary Internet Files\Content.IE5\LPBDO3GG\MP900438657[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59536" y="1"/>
            <a:ext cx="7424928" cy="514795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itle 1"/>
          <p:cNvSpPr txBox="1">
            <a:spLocks/>
          </p:cNvSpPr>
          <p:nvPr/>
        </p:nvSpPr>
        <p:spPr>
          <a:xfrm>
            <a:off x="0" y="2915106"/>
            <a:ext cx="9144000" cy="1371145"/>
          </a:xfrm>
          <a:prstGeom prst="rect">
            <a:avLst/>
          </a:prstGeom>
          <a:solidFill>
            <a:schemeClr val="bg2">
              <a:alpha val="55000"/>
            </a:schemeClr>
          </a:solidFill>
        </p:spPr>
        <p:txBody>
          <a:bodyPr vert="horz" wrap="square" lIns="914400" tIns="0" rIns="822960" bIns="0" rtlCol="0" anchor="ctr">
            <a:noAutofit/>
          </a:bodyPr>
          <a:lstStyle>
            <a:lvl1pPr algn="l" defTabSz="914363" rtl="0" eaLnBrk="1" latinLnBrk="0" hangingPunct="1">
              <a:lnSpc>
                <a:spcPct val="90000"/>
              </a:lnSpc>
              <a:spcBef>
                <a:spcPct val="0"/>
              </a:spcBef>
              <a:buNone/>
              <a:defRPr lang="en-US" sz="4000" b="0" kern="1200" cap="none" spc="-150">
                <a:ln w="3175">
                  <a:noFill/>
                </a:ln>
                <a:gradFill>
                  <a:gsLst>
                    <a:gs pos="0">
                      <a:schemeClr val="tx1"/>
                    </a:gs>
                    <a:gs pos="86000">
                      <a:schemeClr val="tx1"/>
                    </a:gs>
                  </a:gsLst>
                  <a:lin ang="5400000" scaled="0"/>
                </a:gradFill>
                <a:effectLst/>
                <a:latin typeface="Segoe UI" pitchFamily="34" charset="0"/>
                <a:ea typeface="+mn-ea"/>
                <a:cs typeface="Arial" charset="0"/>
              </a:defRPr>
            </a:lvl1pPr>
          </a:lstStyle>
          <a:p>
            <a:r>
              <a:rPr lang="en-US" sz="3200" dirty="0" err="1" smtClean="0"/>
              <a:t>Pokro</a:t>
            </a:r>
            <a:r>
              <a:rPr lang="cs-CZ" sz="3200" dirty="0" smtClean="0"/>
              <a:t>čilé techniky pro zajištění kvality produktu: Automatizace buildu a testování</a:t>
            </a:r>
            <a:endParaRPr lang="en-US" sz="3200" dirty="0"/>
          </a:p>
        </p:txBody>
      </p:sp>
      <p:sp>
        <p:nvSpPr>
          <p:cNvPr id="9" name="Subtitle 2"/>
          <p:cNvSpPr txBox="1">
            <a:spLocks/>
          </p:cNvSpPr>
          <p:nvPr/>
        </p:nvSpPr>
        <p:spPr>
          <a:xfrm>
            <a:off x="0" y="4286250"/>
            <a:ext cx="9144000" cy="857250"/>
          </a:xfrm>
          <a:prstGeom prst="rect">
            <a:avLst/>
          </a:prstGeom>
          <a:solidFill>
            <a:schemeClr val="accent4">
              <a:alpha val="60000"/>
            </a:schemeClr>
          </a:solidFill>
        </p:spPr>
        <p:txBody>
          <a:bodyPr vert="horz" lIns="914400" tIns="0" rIns="914400" bIns="0" rtlCol="0">
            <a:noAutofit/>
          </a:bodyPr>
          <a:lstStyle>
            <a:lvl1pPr marL="0" indent="0" algn="l" defTabSz="914363" rtl="0" eaLnBrk="1" latinLnBrk="0" hangingPunct="1">
              <a:lnSpc>
                <a:spcPct val="90000"/>
              </a:lnSpc>
              <a:spcBef>
                <a:spcPts val="0"/>
              </a:spcBef>
              <a:buFont typeface="Segoe UI" pitchFamily="34" charset="0"/>
              <a:buNone/>
              <a:defRPr sz="2000" kern="1200">
                <a:gradFill>
                  <a:gsLst>
                    <a:gs pos="0">
                      <a:schemeClr val="tx1"/>
                    </a:gs>
                    <a:gs pos="86000">
                      <a:schemeClr val="tx1"/>
                    </a:gs>
                  </a:gsLst>
                  <a:lin ang="5400000" scaled="0"/>
                </a:gradFill>
                <a:latin typeface="Segoe UI" pitchFamily="34" charset="0"/>
                <a:ea typeface="+mn-ea"/>
                <a:cs typeface="+mn-cs"/>
              </a:defRPr>
            </a:lvl1pPr>
            <a:lvl2pPr marL="457182" indent="0" algn="ctr" defTabSz="914363" rtl="0" eaLnBrk="1" latinLnBrk="0" hangingPunct="1">
              <a:lnSpc>
                <a:spcPct val="90000"/>
              </a:lnSpc>
              <a:spcBef>
                <a:spcPct val="20000"/>
              </a:spcBef>
              <a:buFont typeface="Segoe UI" pitchFamily="34" charset="0"/>
              <a:buNone/>
              <a:defRPr sz="2800" kern="1200">
                <a:solidFill>
                  <a:schemeClr val="tx1">
                    <a:tint val="75000"/>
                  </a:schemeClr>
                </a:solidFill>
                <a:latin typeface="Segoe UI" pitchFamily="34" charset="0"/>
                <a:ea typeface="+mn-ea"/>
                <a:cs typeface="+mn-cs"/>
              </a:defRPr>
            </a:lvl2pPr>
            <a:lvl3pPr marL="914363" indent="0" algn="ctr" defTabSz="914363" rtl="0" eaLnBrk="1" latinLnBrk="0" hangingPunct="1">
              <a:lnSpc>
                <a:spcPct val="90000"/>
              </a:lnSpc>
              <a:spcBef>
                <a:spcPct val="20000"/>
              </a:spcBef>
              <a:buFont typeface="Segoe UI" pitchFamily="34" charset="0"/>
              <a:buNone/>
              <a:defRPr sz="2400" kern="1200">
                <a:solidFill>
                  <a:schemeClr val="tx1">
                    <a:tint val="75000"/>
                  </a:schemeClr>
                </a:solidFill>
                <a:latin typeface="Segoe UI" pitchFamily="34" charset="0"/>
                <a:ea typeface="+mn-ea"/>
                <a:cs typeface="+mn-cs"/>
              </a:defRPr>
            </a:lvl3pPr>
            <a:lvl4pPr marL="1371545" indent="0" algn="ctr" defTabSz="914363" rtl="0" eaLnBrk="1" latinLnBrk="0" hangingPunct="1">
              <a:lnSpc>
                <a:spcPct val="90000"/>
              </a:lnSpc>
              <a:spcBef>
                <a:spcPct val="20000"/>
              </a:spcBef>
              <a:buFont typeface="Segoe UI" pitchFamily="34" charset="0"/>
              <a:buNone/>
              <a:defRPr sz="2000" kern="1200">
                <a:solidFill>
                  <a:schemeClr val="tx1">
                    <a:tint val="75000"/>
                  </a:schemeClr>
                </a:solidFill>
                <a:latin typeface="Segoe UI" pitchFamily="34" charset="0"/>
                <a:ea typeface="+mn-ea"/>
                <a:cs typeface="+mn-cs"/>
              </a:defRPr>
            </a:lvl4pPr>
            <a:lvl5pPr marL="1828727" indent="0" algn="ctr" defTabSz="914363" rtl="0" eaLnBrk="1" latinLnBrk="0" hangingPunct="1">
              <a:lnSpc>
                <a:spcPct val="90000"/>
              </a:lnSpc>
              <a:spcBef>
                <a:spcPct val="20000"/>
              </a:spcBef>
              <a:buFont typeface="Segoe UI" pitchFamily="34" charset="0"/>
              <a:buNone/>
              <a:defRPr sz="2000" kern="1200">
                <a:solidFill>
                  <a:schemeClr val="tx1">
                    <a:tint val="75000"/>
                  </a:schemeClr>
                </a:solidFill>
                <a:latin typeface="Segoe UI" pitchFamily="34" charset="0"/>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cs-CZ" sz="2800" dirty="0" smtClean="0">
                <a:effectLst>
                  <a:outerShdw blurRad="38100" dist="38100" dir="2700000" algn="tl">
                    <a:srgbClr val="000000">
                      <a:alpha val="43137"/>
                    </a:srgbClr>
                  </a:outerShdw>
                </a:effectLst>
              </a:rPr>
              <a:t>Michael Juřek</a:t>
            </a:r>
            <a:endParaRPr lang="en-US" sz="2800" dirty="0" smtClean="0">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301740" y="4330065"/>
            <a:ext cx="1851660" cy="769620"/>
          </a:xfrm>
          <a:prstGeom prst="rect">
            <a:avLst/>
          </a:prstGeom>
          <a:effectLst>
            <a:outerShdw blurRad="63500" sx="102000" sy="102000" algn="ctr" rotWithShape="0">
              <a:prstClr val="black">
                <a:alpha val="40000"/>
              </a:prstClr>
            </a:outerShdw>
          </a:effectLst>
        </p:spPr>
      </p:pic>
    </p:spTree>
    <p:extLst>
      <p:ext uri="{BB962C8B-B14F-4D97-AF65-F5344CB8AC3E}">
        <p14:creationId xmlns="" xmlns:p14="http://schemas.microsoft.com/office/powerpoint/2010/main" val="102942953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Krok </a:t>
            </a:r>
            <a:r>
              <a:rPr lang="en-US" dirty="0" smtClean="0"/>
              <a:t>3:  Automat</a:t>
            </a:r>
            <a:r>
              <a:rPr lang="cs-CZ" dirty="0" err="1" smtClean="0"/>
              <a:t>izované</a:t>
            </a:r>
            <a:r>
              <a:rPr lang="cs-CZ" dirty="0" smtClean="0"/>
              <a:t> testování</a:t>
            </a:r>
            <a:endParaRPr lang="en-US" dirty="0"/>
          </a:p>
        </p:txBody>
      </p:sp>
      <p:sp>
        <p:nvSpPr>
          <p:cNvPr id="3" name="Text Placeholder 2"/>
          <p:cNvSpPr>
            <a:spLocks noGrp="1"/>
          </p:cNvSpPr>
          <p:nvPr>
            <p:ph type="body" sz="quarter" idx="10"/>
          </p:nvPr>
        </p:nvSpPr>
        <p:spPr>
          <a:xfrm>
            <a:off x="381000" y="1082899"/>
            <a:ext cx="8382000" cy="2188291"/>
          </a:xfrm>
        </p:spPr>
        <p:txBody>
          <a:bodyPr/>
          <a:lstStyle/>
          <a:p>
            <a:r>
              <a:rPr lang="cs-CZ" dirty="0" smtClean="0"/>
              <a:t>Důležité kritérium kontrolující kvalitu</a:t>
            </a:r>
            <a:endParaRPr lang="en-US" dirty="0" smtClean="0"/>
          </a:p>
          <a:p>
            <a:r>
              <a:rPr lang="en-US" dirty="0" smtClean="0"/>
              <a:t>Visual Studio 2010 </a:t>
            </a:r>
            <a:r>
              <a:rPr lang="cs-CZ" dirty="0" smtClean="0"/>
              <a:t>snižuje náklady na vytváření automatizovaných testů:</a:t>
            </a:r>
          </a:p>
          <a:p>
            <a:pPr lvl="1"/>
            <a:r>
              <a:rPr lang="cs-CZ" dirty="0" smtClean="0"/>
              <a:t>Unit testy – kód testující nevizuální kód</a:t>
            </a:r>
          </a:p>
          <a:p>
            <a:pPr lvl="1"/>
            <a:r>
              <a:rPr lang="cs-CZ" dirty="0" smtClean="0"/>
              <a:t>Testy uživatelského rozhraní</a:t>
            </a:r>
            <a:endParaRPr lang="en-US" dirty="0" smtClean="0"/>
          </a:p>
          <a:p>
            <a:r>
              <a:rPr lang="cs-CZ" dirty="0" smtClean="0"/>
              <a:t>Integrace testů a </a:t>
            </a:r>
            <a:r>
              <a:rPr lang="cs-CZ" dirty="0" err="1" smtClean="0"/>
              <a:t>buildů</a:t>
            </a:r>
            <a:endParaRPr lang="en-US" dirty="0" smtClean="0"/>
          </a:p>
        </p:txBody>
      </p:sp>
    </p:spTree>
    <p:extLst>
      <p:ext uri="{BB962C8B-B14F-4D97-AF65-F5344CB8AC3E}">
        <p14:creationId xmlns="" xmlns:p14="http://schemas.microsoft.com/office/powerpoint/2010/main" val="368221877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 </a:t>
            </a:r>
            <a:r>
              <a:rPr lang="cs-CZ" dirty="0" smtClean="0"/>
              <a:t/>
            </a:r>
            <a:br>
              <a:rPr lang="cs-CZ" dirty="0" smtClean="0"/>
            </a:br>
            <a:r>
              <a:rPr lang="cs-CZ" dirty="0" smtClean="0"/>
              <a:t>Automatizované testování</a:t>
            </a:r>
            <a:endParaRPr lang="en-US" dirty="0"/>
          </a:p>
        </p:txBody>
      </p:sp>
    </p:spTree>
    <p:extLst>
      <p:ext uri="{BB962C8B-B14F-4D97-AF65-F5344CB8AC3E}">
        <p14:creationId xmlns="" xmlns:p14="http://schemas.microsoft.com/office/powerpoint/2010/main" val="330749656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Krok</a:t>
            </a:r>
            <a:r>
              <a:rPr lang="en-US" dirty="0" smtClean="0"/>
              <a:t> 4</a:t>
            </a:r>
            <a:r>
              <a:rPr lang="en-US" dirty="0" smtClean="0"/>
              <a:t>:  </a:t>
            </a:r>
            <a:r>
              <a:rPr lang="en-US" dirty="0" err="1" smtClean="0"/>
              <a:t>Vytvo</a:t>
            </a:r>
            <a:r>
              <a:rPr lang="cs-CZ" dirty="0" err="1" smtClean="0"/>
              <a:t>ření</a:t>
            </a:r>
            <a:r>
              <a:rPr lang="cs-CZ" dirty="0" smtClean="0"/>
              <a:t> testovacího prostředí</a:t>
            </a:r>
            <a:endParaRPr lang="en-US" dirty="0"/>
          </a:p>
        </p:txBody>
      </p:sp>
      <p:sp>
        <p:nvSpPr>
          <p:cNvPr id="3" name="Text Placeholder 2"/>
          <p:cNvSpPr>
            <a:spLocks noGrp="1"/>
          </p:cNvSpPr>
          <p:nvPr>
            <p:ph type="body" sz="quarter" idx="10"/>
          </p:nvPr>
        </p:nvSpPr>
        <p:spPr>
          <a:xfrm>
            <a:off x="381000" y="1085850"/>
            <a:ext cx="8382000" cy="2876172"/>
          </a:xfrm>
        </p:spPr>
        <p:txBody>
          <a:bodyPr/>
          <a:lstStyle/>
          <a:p>
            <a:r>
              <a:rPr lang="cs-CZ" dirty="0" smtClean="0"/>
              <a:t>Schopnost nasadit a spustit aplikaci je finální „v pořádku“</a:t>
            </a:r>
            <a:endParaRPr lang="en-US" dirty="0" smtClean="0"/>
          </a:p>
          <a:p>
            <a:r>
              <a:rPr lang="cs-CZ" dirty="0" smtClean="0"/>
              <a:t>Visual Studio 2010 obsahuje nové nástroje na správu </a:t>
            </a:r>
            <a:r>
              <a:rPr lang="cs-CZ" dirty="0" err="1" smtClean="0"/>
              <a:t>virtualizovaného</a:t>
            </a:r>
            <a:r>
              <a:rPr lang="cs-CZ" dirty="0" smtClean="0"/>
              <a:t> testovacího prostředí</a:t>
            </a:r>
          </a:p>
          <a:p>
            <a:r>
              <a:rPr lang="cs-CZ" dirty="0" smtClean="0"/>
              <a:t>„</a:t>
            </a:r>
            <a:r>
              <a:rPr lang="cs-CZ" dirty="0" err="1" smtClean="0"/>
              <a:t>Build</a:t>
            </a:r>
            <a:r>
              <a:rPr lang="cs-CZ" dirty="0" smtClean="0"/>
              <a:t>“ je ve skutečnosti </a:t>
            </a:r>
            <a:r>
              <a:rPr lang="cs-CZ" dirty="0" err="1" smtClean="0"/>
              <a:t>workflow</a:t>
            </a:r>
            <a:r>
              <a:rPr lang="cs-CZ" dirty="0" smtClean="0"/>
              <a:t> použitelné pro automatizaci libovolné činnosti během vývoje:</a:t>
            </a:r>
          </a:p>
          <a:p>
            <a:pPr lvl="1"/>
            <a:r>
              <a:rPr lang="cs-CZ" dirty="0" smtClean="0"/>
              <a:t>Příprava virtuálního prostředí</a:t>
            </a:r>
          </a:p>
          <a:p>
            <a:pPr lvl="1"/>
            <a:r>
              <a:rPr lang="cs-CZ" dirty="0" smtClean="0"/>
              <a:t>Nasazení aplikace</a:t>
            </a:r>
          </a:p>
          <a:p>
            <a:pPr lvl="1"/>
            <a:r>
              <a:rPr lang="cs-CZ" dirty="0" smtClean="0"/>
              <a:t>Spuštění testů aplikace</a:t>
            </a:r>
            <a:endParaRPr lang="en-US" dirty="0" smtClean="0"/>
          </a:p>
        </p:txBody>
      </p:sp>
    </p:spTree>
    <p:extLst>
      <p:ext uri="{BB962C8B-B14F-4D97-AF65-F5344CB8AC3E}">
        <p14:creationId xmlns="" xmlns:p14="http://schemas.microsoft.com/office/powerpoint/2010/main" val="400106259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a:t>
            </a:r>
            <a:r>
              <a:rPr lang="cs-CZ" dirty="0" smtClean="0"/>
              <a:t/>
            </a:r>
            <a:br>
              <a:rPr lang="cs-CZ" dirty="0" smtClean="0"/>
            </a:br>
            <a:r>
              <a:rPr lang="cs-CZ" dirty="0" smtClean="0"/>
              <a:t>Vytvoření testovacího prostředí</a:t>
            </a:r>
            <a:endParaRPr lang="en-US" dirty="0"/>
          </a:p>
        </p:txBody>
      </p:sp>
    </p:spTree>
    <p:extLst>
      <p:ext uri="{BB962C8B-B14F-4D97-AF65-F5344CB8AC3E}">
        <p14:creationId xmlns="" xmlns:p14="http://schemas.microsoft.com/office/powerpoint/2010/main" val="177412647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Krok</a:t>
            </a:r>
            <a:r>
              <a:rPr lang="en-US" dirty="0" smtClean="0"/>
              <a:t> 5</a:t>
            </a:r>
            <a:r>
              <a:rPr lang="en-US" dirty="0" smtClean="0"/>
              <a:t>:  </a:t>
            </a:r>
            <a:r>
              <a:rPr lang="en-US" dirty="0" smtClean="0"/>
              <a:t>Report</a:t>
            </a:r>
            <a:r>
              <a:rPr lang="cs-CZ" dirty="0" smtClean="0"/>
              <a:t>ování</a:t>
            </a:r>
            <a:endParaRPr lang="en-US" dirty="0"/>
          </a:p>
        </p:txBody>
      </p:sp>
      <p:sp>
        <p:nvSpPr>
          <p:cNvPr id="3" name="Text Placeholder 2"/>
          <p:cNvSpPr>
            <a:spLocks noGrp="1"/>
          </p:cNvSpPr>
          <p:nvPr>
            <p:ph type="body" sz="quarter" idx="10"/>
          </p:nvPr>
        </p:nvSpPr>
        <p:spPr>
          <a:xfrm>
            <a:off x="381000" y="1085850"/>
            <a:ext cx="8382000" cy="3531870"/>
          </a:xfrm>
        </p:spPr>
        <p:txBody>
          <a:bodyPr>
            <a:normAutofit/>
          </a:bodyPr>
          <a:lstStyle/>
          <a:p>
            <a:r>
              <a:rPr lang="cs-CZ" dirty="0" smtClean="0"/>
              <a:t>Zdrojové kódy, pracovní položky, buildy, testování – vše se sdružuje v jednotném datovém skladu</a:t>
            </a:r>
          </a:p>
          <a:p>
            <a:r>
              <a:rPr lang="cs-CZ" dirty="0" smtClean="0"/>
              <a:t>Různé možnosti reportování</a:t>
            </a:r>
          </a:p>
          <a:p>
            <a:pPr lvl="1"/>
            <a:r>
              <a:rPr lang="cs-CZ" dirty="0" smtClean="0"/>
              <a:t>Profesionální reporty SQL serveru v tiskové kvalitě</a:t>
            </a:r>
          </a:p>
          <a:p>
            <a:pPr lvl="1"/>
            <a:r>
              <a:rPr lang="cs-CZ" dirty="0" smtClean="0"/>
              <a:t>Přehledné dashboardy pomocí Exce</a:t>
            </a:r>
            <a:r>
              <a:rPr lang="cs-CZ" dirty="0" smtClean="0"/>
              <a:t>l Services v SharePointu</a:t>
            </a:r>
          </a:p>
          <a:p>
            <a:pPr lvl="1"/>
            <a:r>
              <a:rPr lang="cs-CZ" dirty="0" smtClean="0"/>
              <a:t>Interaktivní kontingenční tabulky v Excelu</a:t>
            </a:r>
          </a:p>
        </p:txBody>
      </p:sp>
    </p:spTree>
    <p:extLst>
      <p:ext uri="{BB962C8B-B14F-4D97-AF65-F5344CB8AC3E}">
        <p14:creationId xmlns="" xmlns:p14="http://schemas.microsoft.com/office/powerpoint/2010/main" val="31602321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t="8750" b="5000"/>
          <a:stretch>
            <a:fillRect/>
          </a:stretch>
        </p:blipFill>
        <p:spPr bwMode="auto">
          <a:xfrm>
            <a:off x="1214783" y="666750"/>
            <a:ext cx="6714435" cy="4343400"/>
          </a:xfrm>
          <a:prstGeom prst="rect">
            <a:avLst/>
          </a:prstGeom>
          <a:ln>
            <a:solidFill>
              <a:schemeClr val="accent1">
                <a:lumMod val="90000"/>
              </a:schemeClr>
            </a:solidFill>
          </a:ln>
          <a:effectLst>
            <a:glow rad="101600">
              <a:srgbClr val="9EE0F8">
                <a:alpha val="60000"/>
              </a:srgbClr>
            </a:glow>
            <a:outerShdw blurRad="76200" dist="12700" dir="8100000" sy="-23000" kx="800400" algn="br" rotWithShape="0">
              <a:prstClr val="black">
                <a:alpha val="20000"/>
              </a:prstClr>
            </a:outerShdw>
            <a:reflection blurRad="6350" stA="52000" endA="300" endPos="35000" dir="5400000" sy="-100000" algn="bl" rotWithShape="0"/>
          </a:effectLst>
          <a:extLst>
            <a:ext uri="{909E8E84-426E-40DD-AFC4-6F175D3DCCD1}">
              <a14:hiddenFill xmlns="" xmlns:a14="http://schemas.microsoft.com/office/drawing/2010/main">
                <a:solidFill>
                  <a:schemeClr val="accent1"/>
                </a:solidFill>
              </a14:hiddenFill>
            </a:ext>
          </a:extLst>
        </p:spPr>
      </p:pic>
      <p:sp>
        <p:nvSpPr>
          <p:cNvPr id="7" name="Rectangle 6"/>
          <p:cNvSpPr/>
          <p:nvPr/>
        </p:nvSpPr>
        <p:spPr bwMode="auto">
          <a:xfrm>
            <a:off x="2057400" y="1926771"/>
            <a:ext cx="2057400" cy="1314450"/>
          </a:xfrm>
          <a:prstGeom prst="rect">
            <a:avLst/>
          </a:prstGeom>
          <a:noFill/>
          <a:ln w="28575">
            <a:solidFill>
              <a:srgbClr val="FF0000"/>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Rounded Rectangular Callout 7"/>
          <p:cNvSpPr/>
          <p:nvPr/>
        </p:nvSpPr>
        <p:spPr bwMode="auto">
          <a:xfrm>
            <a:off x="2928256" y="666750"/>
            <a:ext cx="2514600" cy="819150"/>
          </a:xfrm>
          <a:prstGeom prst="wedgeRoundRectCallout">
            <a:avLst>
              <a:gd name="adj1" fmla="val -51888"/>
              <a:gd name="adj2" fmla="val 118388"/>
              <a:gd name="adj3"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cs-CZ" dirty="0" smtClean="0"/>
              <a:t>Jak postupujeme vpřed v testování?</a:t>
            </a:r>
            <a:endParaRPr lang="en-US" dirty="0"/>
          </a:p>
        </p:txBody>
      </p:sp>
      <p:sp>
        <p:nvSpPr>
          <p:cNvPr id="10" name="Rectangle 9"/>
          <p:cNvSpPr/>
          <p:nvPr/>
        </p:nvSpPr>
        <p:spPr bwMode="auto">
          <a:xfrm>
            <a:off x="4125684" y="1918607"/>
            <a:ext cx="2253344" cy="1314450"/>
          </a:xfrm>
          <a:prstGeom prst="rect">
            <a:avLst/>
          </a:prstGeom>
          <a:noFill/>
          <a:ln w="28575">
            <a:solidFill>
              <a:srgbClr val="FF0000"/>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Rounded Rectangular Callout 10"/>
          <p:cNvSpPr/>
          <p:nvPr/>
        </p:nvSpPr>
        <p:spPr bwMode="auto">
          <a:xfrm>
            <a:off x="5257798" y="666750"/>
            <a:ext cx="2514600" cy="819150"/>
          </a:xfrm>
          <a:prstGeom prst="wedgeRoundRectCallout">
            <a:avLst>
              <a:gd name="adj1" fmla="val -54485"/>
              <a:gd name="adj2" fmla="val 117088"/>
              <a:gd name="adj3"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cs-CZ" dirty="0" smtClean="0"/>
              <a:t>Jak se nám daří vytvářet denní buildy?</a:t>
            </a:r>
            <a:endParaRPr lang="en-US" dirty="0"/>
          </a:p>
        </p:txBody>
      </p:sp>
      <p:sp>
        <p:nvSpPr>
          <p:cNvPr id="12" name="Rectangle 11"/>
          <p:cNvSpPr/>
          <p:nvPr/>
        </p:nvSpPr>
        <p:spPr bwMode="auto">
          <a:xfrm>
            <a:off x="2057400" y="3314700"/>
            <a:ext cx="2057400" cy="1314450"/>
          </a:xfrm>
          <a:prstGeom prst="rect">
            <a:avLst/>
          </a:prstGeom>
          <a:noFill/>
          <a:ln w="28575">
            <a:solidFill>
              <a:srgbClr val="FF0000"/>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ounded Rectangular Callout 12"/>
          <p:cNvSpPr/>
          <p:nvPr/>
        </p:nvSpPr>
        <p:spPr bwMode="auto">
          <a:xfrm>
            <a:off x="2852056" y="2095500"/>
            <a:ext cx="2514600" cy="819150"/>
          </a:xfrm>
          <a:prstGeom prst="wedgeRoundRectCallout">
            <a:avLst>
              <a:gd name="adj1" fmla="val -49291"/>
              <a:gd name="adj2" fmla="val 113193"/>
              <a:gd name="adj3"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cs-CZ" dirty="0" smtClean="0"/>
              <a:t>Stíháme opravovat chyby?</a:t>
            </a:r>
            <a:endParaRPr lang="en-US" dirty="0"/>
          </a:p>
        </p:txBody>
      </p:sp>
      <p:sp>
        <p:nvSpPr>
          <p:cNvPr id="14" name="Rectangle 13"/>
          <p:cNvSpPr/>
          <p:nvPr/>
        </p:nvSpPr>
        <p:spPr bwMode="auto">
          <a:xfrm>
            <a:off x="4114800" y="3314700"/>
            <a:ext cx="2253344" cy="1314450"/>
          </a:xfrm>
          <a:prstGeom prst="rect">
            <a:avLst/>
          </a:prstGeom>
          <a:noFill/>
          <a:ln w="28575">
            <a:solidFill>
              <a:srgbClr val="FF0000"/>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Rounded Rectangular Callout 14"/>
          <p:cNvSpPr/>
          <p:nvPr/>
        </p:nvSpPr>
        <p:spPr bwMode="auto">
          <a:xfrm>
            <a:off x="5334000" y="2095500"/>
            <a:ext cx="2514600" cy="819150"/>
          </a:xfrm>
          <a:prstGeom prst="wedgeRoundRectCallout">
            <a:avLst>
              <a:gd name="adj1" fmla="val -49291"/>
              <a:gd name="adj2" fmla="val 113193"/>
              <a:gd name="adj3"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cs-CZ" dirty="0" smtClean="0"/>
              <a:t>Jak kvalitně chyby opravujeme?</a:t>
            </a:r>
            <a:endParaRPr lang="en-US" dirty="0"/>
          </a:p>
        </p:txBody>
      </p:sp>
      <p:sp>
        <p:nvSpPr>
          <p:cNvPr id="18" name="Title 1"/>
          <p:cNvSpPr>
            <a:spLocks noGrp="1"/>
          </p:cNvSpPr>
          <p:nvPr>
            <p:ph type="title"/>
          </p:nvPr>
        </p:nvSpPr>
        <p:spPr/>
        <p:txBody>
          <a:bodyPr/>
          <a:lstStyle/>
          <a:p>
            <a:r>
              <a:rPr lang="cs-CZ" dirty="0" smtClean="0"/>
              <a:t>Hotovo?</a:t>
            </a:r>
            <a:endParaRPr lang="en-US" dirty="0"/>
          </a:p>
        </p:txBody>
      </p:sp>
      <p:sp>
        <p:nvSpPr>
          <p:cNvPr id="16" name="Rectangle 15"/>
          <p:cNvSpPr/>
          <p:nvPr/>
        </p:nvSpPr>
        <p:spPr bwMode="auto">
          <a:xfrm>
            <a:off x="2057400" y="1926771"/>
            <a:ext cx="4337707" cy="2702379"/>
          </a:xfrm>
          <a:prstGeom prst="rect">
            <a:avLst/>
          </a:prstGeom>
          <a:noFill/>
          <a:ln w="28575">
            <a:solidFill>
              <a:srgbClr val="FF0000"/>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ular Callout 16"/>
          <p:cNvSpPr/>
          <p:nvPr/>
        </p:nvSpPr>
        <p:spPr bwMode="auto">
          <a:xfrm>
            <a:off x="5943600" y="661432"/>
            <a:ext cx="2514600" cy="819150"/>
          </a:xfrm>
          <a:prstGeom prst="wedgeRoundRectCallout">
            <a:avLst>
              <a:gd name="adj1" fmla="val -50959"/>
              <a:gd name="adj2" fmla="val 103976"/>
              <a:gd name="adj3"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cs-CZ" dirty="0" smtClean="0"/>
              <a:t>Jaká je celková kvalita?</a:t>
            </a:r>
            <a:endParaRPr lang="en-US" dirty="0"/>
          </a:p>
        </p:txBody>
      </p:sp>
    </p:spTree>
    <p:extLst>
      <p:ext uri="{BB962C8B-B14F-4D97-AF65-F5344CB8AC3E}">
        <p14:creationId xmlns="" xmlns:p14="http://schemas.microsoft.com/office/powerpoint/2010/main" val="3220855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Shrnutí</a:t>
            </a:r>
            <a:endParaRPr lang="en-US" dirty="0"/>
          </a:p>
        </p:txBody>
      </p:sp>
      <p:sp>
        <p:nvSpPr>
          <p:cNvPr id="3" name="Text Placeholder 2"/>
          <p:cNvSpPr>
            <a:spLocks noGrp="1"/>
          </p:cNvSpPr>
          <p:nvPr>
            <p:ph type="body" sz="quarter" idx="10"/>
          </p:nvPr>
        </p:nvSpPr>
        <p:spPr>
          <a:xfrm>
            <a:off x="381000" y="1085850"/>
            <a:ext cx="8382000" cy="2283702"/>
          </a:xfrm>
        </p:spPr>
        <p:txBody>
          <a:bodyPr/>
          <a:lstStyle/>
          <a:p>
            <a:pPr marL="457200" indent="-457200">
              <a:buFont typeface="+mj-lt"/>
              <a:buAutoNum type="arabicPeriod"/>
            </a:pPr>
            <a:r>
              <a:rPr lang="cs-CZ" sz="2800" dirty="0" smtClean="0"/>
              <a:t>Automatizace buildu</a:t>
            </a:r>
          </a:p>
          <a:p>
            <a:pPr marL="457200" indent="-457200">
              <a:buFont typeface="+mj-lt"/>
              <a:buAutoNum type="arabicPeriod"/>
            </a:pPr>
            <a:r>
              <a:rPr lang="cs-CZ" sz="2800" dirty="0" smtClean="0"/>
              <a:t>Kontinuální integrace</a:t>
            </a:r>
          </a:p>
          <a:p>
            <a:pPr marL="457200" indent="-457200">
              <a:buFont typeface="+mj-lt"/>
              <a:buAutoNum type="arabicPeriod"/>
            </a:pPr>
            <a:r>
              <a:rPr lang="cs-CZ" sz="2800" dirty="0" smtClean="0"/>
              <a:t>Automatizované testování</a:t>
            </a:r>
          </a:p>
          <a:p>
            <a:pPr marL="457200" indent="-457200">
              <a:buFont typeface="+mj-lt"/>
              <a:buAutoNum type="arabicPeriod"/>
            </a:pPr>
            <a:r>
              <a:rPr lang="cs-CZ" sz="2800" dirty="0" smtClean="0"/>
              <a:t>Vytvoření testovacího prostředí</a:t>
            </a:r>
          </a:p>
          <a:p>
            <a:pPr marL="457200" indent="-457200">
              <a:buFont typeface="+mj-lt"/>
              <a:buAutoNum type="arabicPeriod"/>
            </a:pPr>
            <a:r>
              <a:rPr lang="cs-CZ" sz="2800" dirty="0" smtClean="0"/>
              <a:t>Reportování</a:t>
            </a:r>
            <a:endParaRPr lang="en-US" sz="2800" dirty="0" smtClean="0"/>
          </a:p>
        </p:txBody>
      </p:sp>
    </p:spTree>
    <p:extLst>
      <p:ext uri="{BB962C8B-B14F-4D97-AF65-F5344CB8AC3E}">
        <p14:creationId xmlns="" xmlns:p14="http://schemas.microsoft.com/office/powerpoint/2010/main" val="198015402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print">
            <a:lum bright="50000"/>
          </a:blip>
          <a:srcRect/>
          <a:stretch>
            <a:fillRect/>
          </a:stretch>
        </p:blipFill>
        <p:spPr bwMode="black">
          <a:xfrm>
            <a:off x="1599057" y="1581150"/>
            <a:ext cx="5945886" cy="1282446"/>
          </a:xfrm>
          <a:prstGeom prst="rect">
            <a:avLst/>
          </a:prstGeom>
          <a:noFill/>
        </p:spPr>
      </p:pic>
      <p:sp>
        <p:nvSpPr>
          <p:cNvPr id="5" name="Text Box 3"/>
          <p:cNvSpPr txBox="1">
            <a:spLocks noChangeArrowheads="1"/>
          </p:cNvSpPr>
          <p:nvPr/>
        </p:nvSpPr>
        <p:spPr bwMode="blackWhite">
          <a:xfrm>
            <a:off x="381000" y="456268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smtClean="0">
                <a:latin typeface="Segoe UI" pitchFamily="34" charset="0"/>
                <a:cs typeface="Arial" charset="0"/>
              </a:rPr>
              <a:t>© 2010 Microsoft </a:t>
            </a:r>
            <a:r>
              <a:rPr lang="en-US" sz="700" dirty="0">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UI" pitchFamily="34" charset="0"/>
                <a:cs typeface="Arial" charset="0"/>
              </a:rPr>
            </a:br>
            <a:r>
              <a:rPr lang="en-US" sz="700" dirty="0">
                <a:latin typeface="Segoe UI" pitchFamily="34" charset="0"/>
                <a:cs typeface="Arial" charset="0"/>
              </a:rPr>
              <a:t>MICROSOFT MAKES NO WARRANTIES, EXPRESS, IMPLIED OR STATUTORY, AS TO THE INFORMATION IN THIS PRESENTATION.</a:t>
            </a:r>
          </a:p>
        </p:txBody>
      </p:sp>
    </p:spTree>
    <p:extLst>
      <p:ext uri="{BB962C8B-B14F-4D97-AF65-F5344CB8AC3E}">
        <p14:creationId xmlns="" xmlns:p14="http://schemas.microsoft.com/office/powerpoint/2010/main" val="377707468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2641"/>
            <a:ext cx="8382000" cy="498598"/>
          </a:xfrm>
        </p:spPr>
        <p:txBody>
          <a:bodyPr/>
          <a:lstStyle/>
          <a:p>
            <a:r>
              <a:rPr lang="cs-CZ" sz="3600" dirty="0" smtClean="0"/>
              <a:t>Častý scénář (bohužel)</a:t>
            </a:r>
            <a:endParaRPr lang="en-US" sz="2400" dirty="0"/>
          </a:p>
        </p:txBody>
      </p:sp>
      <p:sp>
        <p:nvSpPr>
          <p:cNvPr id="3" name="Text Placeholder 2"/>
          <p:cNvSpPr>
            <a:spLocks noGrp="1"/>
          </p:cNvSpPr>
          <p:nvPr>
            <p:ph type="body" sz="quarter" idx="10"/>
          </p:nvPr>
        </p:nvSpPr>
        <p:spPr>
          <a:xfrm>
            <a:off x="381000" y="895350"/>
            <a:ext cx="8382000" cy="3582519"/>
          </a:xfrm>
        </p:spPr>
        <p:txBody>
          <a:bodyPr/>
          <a:lstStyle/>
          <a:p>
            <a:r>
              <a:rPr lang="cs-CZ" dirty="0" smtClean="0"/>
              <a:t>Vývojář napíše kód</a:t>
            </a:r>
            <a:endParaRPr lang="en-US" dirty="0" smtClean="0"/>
          </a:p>
          <a:p>
            <a:r>
              <a:rPr lang="cs-CZ" dirty="0" smtClean="0"/>
              <a:t>Vývojáři to funguje</a:t>
            </a:r>
            <a:endParaRPr lang="en-US" dirty="0" smtClean="0"/>
          </a:p>
          <a:p>
            <a:r>
              <a:rPr lang="cs-CZ" dirty="0" smtClean="0"/>
              <a:t>Uloží kód na server</a:t>
            </a:r>
            <a:endParaRPr lang="en-US" dirty="0" smtClean="0"/>
          </a:p>
          <a:p>
            <a:r>
              <a:rPr lang="cs-CZ" dirty="0" smtClean="0"/>
              <a:t>Vynásobte 15 lidmi a 4 týdny</a:t>
            </a:r>
            <a:endParaRPr lang="en-US" dirty="0" smtClean="0"/>
          </a:p>
          <a:p>
            <a:r>
              <a:rPr lang="cs-CZ" dirty="0" smtClean="0"/>
              <a:t>Provede se sestavení všech součástí aplikace</a:t>
            </a:r>
            <a:endParaRPr lang="en-US" dirty="0" smtClean="0"/>
          </a:p>
          <a:p>
            <a:r>
              <a:rPr lang="cs-CZ" dirty="0" smtClean="0"/>
              <a:t>Aplikace je nasazena na server</a:t>
            </a:r>
            <a:endParaRPr lang="en-US" dirty="0" smtClean="0"/>
          </a:p>
          <a:p>
            <a:r>
              <a:rPr lang="cs-CZ" dirty="0" smtClean="0"/>
              <a:t>Začíná testování</a:t>
            </a:r>
            <a:endParaRPr lang="en-US" dirty="0" smtClean="0"/>
          </a:p>
          <a:p>
            <a:r>
              <a:rPr lang="cs-CZ" dirty="0" smtClean="0"/>
              <a:t>Aplikace nefunguje</a:t>
            </a:r>
            <a:endParaRPr lang="en-US" dirty="0" smtClean="0"/>
          </a:p>
          <a:p>
            <a:r>
              <a:rPr lang="cs-CZ" dirty="0" smtClean="0"/>
              <a:t>Hledání viníků</a:t>
            </a:r>
            <a:endParaRPr lang="en-US" dirty="0" smtClean="0"/>
          </a:p>
        </p:txBody>
      </p:sp>
    </p:spTree>
    <p:extLst>
      <p:ext uri="{BB962C8B-B14F-4D97-AF65-F5344CB8AC3E}">
        <p14:creationId xmlns="" xmlns:p14="http://schemas.microsoft.com/office/powerpoint/2010/main" val="1591403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Práce v cyklech</a:t>
            </a:r>
            <a:endParaRPr lang="en-US" dirty="0"/>
          </a:p>
        </p:txBody>
      </p:sp>
      <p:sp>
        <p:nvSpPr>
          <p:cNvPr id="3" name="Text Placeholder 2"/>
          <p:cNvSpPr>
            <a:spLocks noGrp="1"/>
          </p:cNvSpPr>
          <p:nvPr>
            <p:ph type="body" sz="quarter" idx="10"/>
          </p:nvPr>
        </p:nvSpPr>
        <p:spPr>
          <a:xfrm>
            <a:off x="381000" y="971550"/>
            <a:ext cx="8382000" cy="738664"/>
          </a:xfrm>
        </p:spPr>
        <p:txBody>
          <a:bodyPr/>
          <a:lstStyle/>
          <a:p>
            <a:r>
              <a:rPr lang="cs-CZ" dirty="0" smtClean="0"/>
              <a:t>Každý cyklus má vlastní kritérium „v pořádku“</a:t>
            </a:r>
            <a:endParaRPr lang="en-US" dirty="0" smtClean="0"/>
          </a:p>
          <a:p>
            <a:r>
              <a:rPr lang="cs-CZ" dirty="0" smtClean="0"/>
              <a:t>Stav „v pořádku“ je žádoucí znát co nejdříve</a:t>
            </a:r>
            <a:endParaRPr lang="en-US" dirty="0" smtClean="0"/>
          </a:p>
        </p:txBody>
      </p:sp>
      <p:sp>
        <p:nvSpPr>
          <p:cNvPr id="5" name="16-Point Star 4"/>
          <p:cNvSpPr/>
          <p:nvPr/>
        </p:nvSpPr>
        <p:spPr bwMode="auto">
          <a:xfrm>
            <a:off x="746760" y="3211830"/>
            <a:ext cx="1127760" cy="834390"/>
          </a:xfrm>
          <a:prstGeom prst="star16">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Oval 5"/>
          <p:cNvSpPr/>
          <p:nvPr/>
        </p:nvSpPr>
        <p:spPr bwMode="auto">
          <a:xfrm>
            <a:off x="1165860" y="3520440"/>
            <a:ext cx="289560" cy="21717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16-Point Star 6"/>
          <p:cNvSpPr/>
          <p:nvPr/>
        </p:nvSpPr>
        <p:spPr bwMode="auto">
          <a:xfrm>
            <a:off x="1569720" y="2731770"/>
            <a:ext cx="1127760" cy="834390"/>
          </a:xfrm>
          <a:prstGeom prst="star16">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8" name="Oval 7"/>
          <p:cNvSpPr/>
          <p:nvPr/>
        </p:nvSpPr>
        <p:spPr bwMode="auto">
          <a:xfrm>
            <a:off x="1988820" y="3040380"/>
            <a:ext cx="289560" cy="21717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9" name="16-Point Star 8"/>
          <p:cNvSpPr/>
          <p:nvPr/>
        </p:nvSpPr>
        <p:spPr bwMode="auto">
          <a:xfrm>
            <a:off x="2164080" y="3297555"/>
            <a:ext cx="1493520" cy="1102995"/>
          </a:xfrm>
          <a:prstGeom prst="star16">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0" name="Oval 9"/>
          <p:cNvSpPr/>
          <p:nvPr/>
        </p:nvSpPr>
        <p:spPr bwMode="auto">
          <a:xfrm>
            <a:off x="2720340" y="3686175"/>
            <a:ext cx="383471" cy="287081"/>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1" name="16-Point Star 10"/>
          <p:cNvSpPr/>
          <p:nvPr/>
        </p:nvSpPr>
        <p:spPr bwMode="auto">
          <a:xfrm rot="21069421">
            <a:off x="3049593" y="1938058"/>
            <a:ext cx="2270760" cy="1829183"/>
          </a:xfrm>
          <a:prstGeom prst="star16">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Oval 11"/>
          <p:cNvSpPr/>
          <p:nvPr/>
        </p:nvSpPr>
        <p:spPr bwMode="auto">
          <a:xfrm rot="21069421">
            <a:off x="3921244" y="2648583"/>
            <a:ext cx="555642" cy="469636"/>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16-Point Star 12"/>
          <p:cNvSpPr/>
          <p:nvPr/>
        </p:nvSpPr>
        <p:spPr bwMode="auto">
          <a:xfrm>
            <a:off x="5120640" y="2038350"/>
            <a:ext cx="3215640" cy="2425065"/>
          </a:xfrm>
          <a:prstGeom prst="star16">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4" name="Oval 13"/>
          <p:cNvSpPr/>
          <p:nvPr/>
        </p:nvSpPr>
        <p:spPr bwMode="auto">
          <a:xfrm>
            <a:off x="6314510" y="2903044"/>
            <a:ext cx="825637" cy="69065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5" name="TextBox 14"/>
          <p:cNvSpPr txBox="1"/>
          <p:nvPr/>
        </p:nvSpPr>
        <p:spPr>
          <a:xfrm>
            <a:off x="746761" y="4114800"/>
            <a:ext cx="905697" cy="615553"/>
          </a:xfrm>
          <a:prstGeom prst="rect">
            <a:avLst/>
          </a:prstGeom>
          <a:noFill/>
        </p:spPr>
        <p:txBody>
          <a:bodyPr wrap="none" lIns="0" tIns="0" rIns="0" bIns="0" rtlCol="0">
            <a:spAutoFit/>
          </a:bodyPr>
          <a:lstStyle/>
          <a:p>
            <a:pPr algn="ctr"/>
            <a:r>
              <a:rPr lang="cs-CZ" sz="2000" b="1" dirty="0" smtClean="0">
                <a:gradFill>
                  <a:gsLst>
                    <a:gs pos="0">
                      <a:schemeClr val="tx1"/>
                    </a:gs>
                    <a:gs pos="86000">
                      <a:schemeClr val="tx1"/>
                    </a:gs>
                  </a:gsLst>
                  <a:lin ang="5400000" scaled="0"/>
                </a:gradFill>
              </a:rPr>
              <a:t>Uložení</a:t>
            </a:r>
            <a:br>
              <a:rPr lang="cs-CZ" sz="2000" b="1" dirty="0" smtClean="0">
                <a:gradFill>
                  <a:gsLst>
                    <a:gs pos="0">
                      <a:schemeClr val="tx1"/>
                    </a:gs>
                    <a:gs pos="86000">
                      <a:schemeClr val="tx1"/>
                    </a:gs>
                  </a:gsLst>
                  <a:lin ang="5400000" scaled="0"/>
                </a:gradFill>
              </a:rPr>
            </a:br>
            <a:r>
              <a:rPr lang="cs-CZ" sz="2000" b="1" dirty="0" smtClean="0">
                <a:gradFill>
                  <a:gsLst>
                    <a:gs pos="0">
                      <a:schemeClr val="tx1"/>
                    </a:gs>
                    <a:gs pos="86000">
                      <a:schemeClr val="tx1"/>
                    </a:gs>
                  </a:gsLst>
                  <a:lin ang="5400000" scaled="0"/>
                </a:gradFill>
              </a:rPr>
              <a:t>kódu</a:t>
            </a:r>
            <a:endParaRPr lang="en-US" sz="2000" b="1" dirty="0" smtClean="0">
              <a:gradFill>
                <a:gsLst>
                  <a:gs pos="0">
                    <a:schemeClr val="tx1"/>
                  </a:gs>
                  <a:gs pos="86000">
                    <a:schemeClr val="tx1"/>
                  </a:gs>
                </a:gsLst>
                <a:lin ang="5400000" scaled="0"/>
              </a:gradFill>
            </a:endParaRPr>
          </a:p>
        </p:txBody>
      </p:sp>
      <p:sp>
        <p:nvSpPr>
          <p:cNvPr id="16" name="TextBox 15"/>
          <p:cNvSpPr txBox="1"/>
          <p:nvPr/>
        </p:nvSpPr>
        <p:spPr>
          <a:xfrm>
            <a:off x="1409245" y="2114550"/>
            <a:ext cx="1399422" cy="307777"/>
          </a:xfrm>
          <a:prstGeom prst="rect">
            <a:avLst/>
          </a:prstGeom>
          <a:noFill/>
        </p:spPr>
        <p:txBody>
          <a:bodyPr wrap="none" lIns="0" tIns="0" rIns="0" bIns="0" rtlCol="0">
            <a:spAutoFit/>
          </a:bodyPr>
          <a:lstStyle/>
          <a:p>
            <a:pPr algn="ctr"/>
            <a:r>
              <a:rPr lang="cs-CZ" sz="2000" b="1" dirty="0" smtClean="0">
                <a:gradFill>
                  <a:gsLst>
                    <a:gs pos="0">
                      <a:schemeClr val="tx1"/>
                    </a:gs>
                    <a:gs pos="86000">
                      <a:schemeClr val="tx1"/>
                    </a:gs>
                  </a:gsLst>
                  <a:lin ang="5400000" scaled="0"/>
                </a:gradFill>
              </a:rPr>
              <a:t>Denní </a:t>
            </a:r>
            <a:r>
              <a:rPr lang="cs-CZ" sz="2000" b="1" dirty="0" err="1" smtClean="0">
                <a:gradFill>
                  <a:gsLst>
                    <a:gs pos="0">
                      <a:schemeClr val="tx1"/>
                    </a:gs>
                    <a:gs pos="86000">
                      <a:schemeClr val="tx1"/>
                    </a:gs>
                  </a:gsLst>
                  <a:lin ang="5400000" scaled="0"/>
                </a:gradFill>
              </a:rPr>
              <a:t>build</a:t>
            </a:r>
            <a:endParaRPr lang="en-US" sz="2000" b="1" dirty="0" smtClean="0">
              <a:gradFill>
                <a:gsLst>
                  <a:gs pos="0">
                    <a:schemeClr val="tx1"/>
                  </a:gs>
                  <a:gs pos="86000">
                    <a:schemeClr val="tx1"/>
                  </a:gs>
                </a:gsLst>
                <a:lin ang="5400000" scaled="0"/>
              </a:gradFill>
            </a:endParaRPr>
          </a:p>
        </p:txBody>
      </p:sp>
      <p:sp>
        <p:nvSpPr>
          <p:cNvPr id="17" name="TextBox 16"/>
          <p:cNvSpPr txBox="1"/>
          <p:nvPr/>
        </p:nvSpPr>
        <p:spPr>
          <a:xfrm>
            <a:off x="2291060" y="4453401"/>
            <a:ext cx="1283493" cy="307777"/>
          </a:xfrm>
          <a:prstGeom prst="rect">
            <a:avLst/>
          </a:prstGeom>
          <a:noFill/>
        </p:spPr>
        <p:txBody>
          <a:bodyPr wrap="none" lIns="0" tIns="0" rIns="0" bIns="0" rtlCol="0">
            <a:spAutoFit/>
          </a:bodyPr>
          <a:lstStyle/>
          <a:p>
            <a:pPr algn="ctr"/>
            <a:r>
              <a:rPr lang="cs-CZ" sz="2000" b="1" dirty="0" smtClean="0">
                <a:gradFill>
                  <a:gsLst>
                    <a:gs pos="0">
                      <a:schemeClr val="tx1"/>
                    </a:gs>
                    <a:gs pos="86000">
                      <a:schemeClr val="tx1"/>
                    </a:gs>
                  </a:gsLst>
                  <a:lin ang="5400000" scaled="0"/>
                </a:gradFill>
              </a:rPr>
              <a:t>Požadavek</a:t>
            </a:r>
            <a:endParaRPr lang="en-US" sz="2000" b="1" dirty="0" smtClean="0">
              <a:gradFill>
                <a:gsLst>
                  <a:gs pos="0">
                    <a:schemeClr val="tx1"/>
                  </a:gs>
                  <a:gs pos="86000">
                    <a:schemeClr val="tx1"/>
                  </a:gs>
                </a:gsLst>
                <a:lin ang="5400000" scaled="0"/>
              </a:gradFill>
            </a:endParaRPr>
          </a:p>
        </p:txBody>
      </p:sp>
      <p:sp>
        <p:nvSpPr>
          <p:cNvPr id="18" name="TextBox 17"/>
          <p:cNvSpPr txBox="1"/>
          <p:nvPr/>
        </p:nvSpPr>
        <p:spPr>
          <a:xfrm>
            <a:off x="3817002" y="3753853"/>
            <a:ext cx="822918" cy="307777"/>
          </a:xfrm>
          <a:prstGeom prst="rect">
            <a:avLst/>
          </a:prstGeom>
          <a:noFill/>
        </p:spPr>
        <p:txBody>
          <a:bodyPr wrap="none" lIns="0" tIns="0" rIns="0" bIns="0" rtlCol="0">
            <a:spAutoFit/>
          </a:bodyPr>
          <a:lstStyle/>
          <a:p>
            <a:r>
              <a:rPr lang="cs-CZ" sz="2000" b="1" dirty="0" smtClean="0">
                <a:gradFill>
                  <a:gsLst>
                    <a:gs pos="0">
                      <a:schemeClr val="tx1"/>
                    </a:gs>
                    <a:gs pos="86000">
                      <a:schemeClr val="tx1"/>
                    </a:gs>
                  </a:gsLst>
                  <a:lin ang="5400000" scaled="0"/>
                </a:gradFill>
              </a:rPr>
              <a:t>Iterace</a:t>
            </a:r>
            <a:endParaRPr lang="en-US" sz="2000" b="1" dirty="0" smtClean="0">
              <a:gradFill>
                <a:gsLst>
                  <a:gs pos="0">
                    <a:schemeClr val="tx1"/>
                  </a:gs>
                  <a:gs pos="86000">
                    <a:schemeClr val="tx1"/>
                  </a:gs>
                </a:gsLst>
                <a:lin ang="5400000" scaled="0"/>
              </a:gradFill>
            </a:endParaRPr>
          </a:p>
        </p:txBody>
      </p:sp>
      <p:sp>
        <p:nvSpPr>
          <p:cNvPr id="19" name="TextBox 18"/>
          <p:cNvSpPr txBox="1"/>
          <p:nvPr/>
        </p:nvSpPr>
        <p:spPr>
          <a:xfrm>
            <a:off x="6344990" y="4463415"/>
            <a:ext cx="970522" cy="307777"/>
          </a:xfrm>
          <a:prstGeom prst="rect">
            <a:avLst/>
          </a:prstGeom>
          <a:noFill/>
        </p:spPr>
        <p:txBody>
          <a:bodyPr wrap="none" lIns="0" tIns="0" rIns="0" bIns="0" rtlCol="0">
            <a:spAutoFit/>
          </a:bodyPr>
          <a:lstStyle/>
          <a:p>
            <a:r>
              <a:rPr lang="cs-CZ" sz="2000" b="1" dirty="0" smtClean="0">
                <a:gradFill>
                  <a:gsLst>
                    <a:gs pos="0">
                      <a:schemeClr val="tx1"/>
                    </a:gs>
                    <a:gs pos="86000">
                      <a:schemeClr val="tx1"/>
                    </a:gs>
                  </a:gsLst>
                  <a:lin ang="5400000" scaled="0"/>
                </a:gradFill>
              </a:rPr>
              <a:t>Produkt</a:t>
            </a:r>
            <a:endParaRPr lang="en-US" sz="2000" b="1" dirty="0" smtClean="0">
              <a:gradFill>
                <a:gsLst>
                  <a:gs pos="0">
                    <a:schemeClr val="tx1"/>
                  </a:gs>
                  <a:gs pos="86000">
                    <a:schemeClr val="tx1"/>
                  </a:gs>
                </a:gsLst>
                <a:lin ang="5400000" scaled="0"/>
              </a:gradFill>
            </a:endParaRPr>
          </a:p>
        </p:txBody>
      </p:sp>
    </p:spTree>
    <p:extLst>
      <p:ext uri="{BB962C8B-B14F-4D97-AF65-F5344CB8AC3E}">
        <p14:creationId xmlns="" xmlns:p14="http://schemas.microsoft.com/office/powerpoint/2010/main" val="217128821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Realita ...</a:t>
            </a:r>
            <a:endParaRPr lang="en-US" dirty="0"/>
          </a:p>
        </p:txBody>
      </p:sp>
      <p:sp>
        <p:nvSpPr>
          <p:cNvPr id="3" name="Text Placeholder 2"/>
          <p:cNvSpPr>
            <a:spLocks noGrp="1"/>
          </p:cNvSpPr>
          <p:nvPr>
            <p:ph type="body" sz="quarter" idx="10"/>
          </p:nvPr>
        </p:nvSpPr>
        <p:spPr>
          <a:xfrm>
            <a:off x="381000" y="1085850"/>
            <a:ext cx="8382000" cy="3600450"/>
          </a:xfrm>
        </p:spPr>
        <p:txBody>
          <a:bodyPr>
            <a:normAutofit/>
          </a:bodyPr>
          <a:lstStyle/>
          <a:p>
            <a:r>
              <a:rPr lang="cs-CZ" dirty="0" smtClean="0"/>
              <a:t>Odkládat „v pořádku“ je nákladné</a:t>
            </a:r>
            <a:endParaRPr lang="en-US" dirty="0" smtClean="0"/>
          </a:p>
          <a:p>
            <a:pPr lvl="1"/>
            <a:r>
              <a:rPr lang="cs-CZ" dirty="0" smtClean="0"/>
              <a:t>Nízká kvalita </a:t>
            </a:r>
            <a:r>
              <a:rPr lang="cs-CZ" dirty="0" err="1" smtClean="0"/>
              <a:t>buildů</a:t>
            </a:r>
            <a:r>
              <a:rPr lang="cs-CZ" dirty="0" smtClean="0"/>
              <a:t> během vývoje</a:t>
            </a:r>
            <a:endParaRPr lang="en-US" dirty="0" smtClean="0"/>
          </a:p>
          <a:p>
            <a:pPr lvl="1"/>
            <a:r>
              <a:rPr lang="cs-CZ" dirty="0" smtClean="0"/>
              <a:t>Pozdní objevení problémů</a:t>
            </a:r>
            <a:endParaRPr lang="en-US" dirty="0" smtClean="0"/>
          </a:p>
          <a:p>
            <a:pPr lvl="1"/>
            <a:r>
              <a:rPr lang="cs-CZ" dirty="0" smtClean="0"/>
              <a:t>Nelze odhadnout čas potřebný na stabilizaci produktu</a:t>
            </a:r>
            <a:endParaRPr lang="en-US" dirty="0" smtClean="0"/>
          </a:p>
          <a:p>
            <a:r>
              <a:rPr lang="cs-CZ" dirty="0" smtClean="0"/>
              <a:t>Dosahovat „v pořádku</a:t>
            </a:r>
            <a:r>
              <a:rPr lang="en-US" dirty="0" smtClean="0"/>
              <a:t>“</a:t>
            </a:r>
            <a:r>
              <a:rPr lang="cs-CZ" dirty="0" smtClean="0"/>
              <a:t> co nejdříve je nákladné</a:t>
            </a:r>
            <a:endParaRPr lang="en-US" dirty="0" smtClean="0"/>
          </a:p>
          <a:p>
            <a:pPr lvl="1"/>
            <a:r>
              <a:rPr lang="cs-CZ" dirty="0" smtClean="0"/>
              <a:t>Manuální ověření funkčnosti je nákladné a chybové</a:t>
            </a:r>
            <a:endParaRPr lang="en-US" dirty="0" smtClean="0"/>
          </a:p>
          <a:p>
            <a:pPr lvl="1"/>
            <a:r>
              <a:rPr lang="cs-CZ" dirty="0" smtClean="0"/>
              <a:t>Automatizované testování je nákladné na vytvoření i na údržbu</a:t>
            </a:r>
            <a:endParaRPr lang="en-US" dirty="0" smtClean="0"/>
          </a:p>
          <a:p>
            <a:r>
              <a:rPr lang="cs-CZ" dirty="0" smtClean="0"/>
              <a:t>Výchozí volba je zpravidla odkládat kontrolu na co nejpozdější dobu</a:t>
            </a:r>
            <a:endParaRPr lang="en-US" dirty="0" smtClean="0"/>
          </a:p>
          <a:p>
            <a:pPr lvl="1"/>
            <a:endParaRPr lang="en-US" dirty="0" smtClean="0"/>
          </a:p>
        </p:txBody>
      </p:sp>
    </p:spTree>
    <p:extLst>
      <p:ext uri="{BB962C8B-B14F-4D97-AF65-F5344CB8AC3E}">
        <p14:creationId xmlns="" xmlns:p14="http://schemas.microsoft.com/office/powerpoint/2010/main" val="353229565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2642"/>
            <a:ext cx="8382000" cy="830997"/>
          </a:xfrm>
        </p:spPr>
        <p:txBody>
          <a:bodyPr/>
          <a:lstStyle/>
          <a:p>
            <a:r>
              <a:rPr lang="cs-CZ" sz="3600" dirty="0" smtClean="0"/>
              <a:t>Optimální kombinace</a:t>
            </a:r>
            <a:r>
              <a:rPr lang="en-US" sz="3600" dirty="0" smtClean="0"/>
              <a:t/>
            </a:r>
            <a:br>
              <a:rPr lang="en-US" sz="3600" dirty="0" smtClean="0"/>
            </a:br>
            <a:r>
              <a:rPr lang="cs-CZ" sz="2400" dirty="0" smtClean="0"/>
              <a:t>pomocí VS</a:t>
            </a:r>
            <a:r>
              <a:rPr lang="en-US" sz="2400" dirty="0" smtClean="0"/>
              <a:t> 2010 Ultimate &amp; TFS 2010</a:t>
            </a:r>
            <a:endParaRPr lang="en-US" sz="2400" dirty="0"/>
          </a:p>
        </p:txBody>
      </p:sp>
      <p:sp>
        <p:nvSpPr>
          <p:cNvPr id="3" name="Text Placeholder 2"/>
          <p:cNvSpPr>
            <a:spLocks noGrp="1"/>
          </p:cNvSpPr>
          <p:nvPr>
            <p:ph sz="half" idx="1"/>
          </p:nvPr>
        </p:nvSpPr>
        <p:spPr>
          <a:xfrm>
            <a:off x="381000" y="1080787"/>
            <a:ext cx="5029200" cy="3719813"/>
          </a:xfrm>
        </p:spPr>
        <p:txBody>
          <a:bodyPr>
            <a:noAutofit/>
          </a:bodyPr>
          <a:lstStyle/>
          <a:p>
            <a:r>
              <a:rPr lang="cs-CZ" dirty="0" smtClean="0"/>
              <a:t>Automatizace zjištění </a:t>
            </a:r>
            <a:r>
              <a:rPr lang="en-US" dirty="0" smtClean="0"/>
              <a:t>“</a:t>
            </a:r>
            <a:r>
              <a:rPr lang="cs-CZ" dirty="0" smtClean="0"/>
              <a:t>v pořádku</a:t>
            </a:r>
            <a:r>
              <a:rPr lang="en-US" dirty="0" smtClean="0"/>
              <a:t>”</a:t>
            </a:r>
          </a:p>
          <a:p>
            <a:pPr lvl="2"/>
            <a:r>
              <a:rPr lang="cs-CZ" dirty="0" smtClean="0"/>
              <a:t>Nabízí potřebnou infrastrukturu</a:t>
            </a:r>
            <a:endParaRPr lang="en-US" dirty="0" smtClean="0"/>
          </a:p>
          <a:p>
            <a:pPr lvl="2"/>
            <a:r>
              <a:rPr lang="cs-CZ" dirty="0" smtClean="0"/>
              <a:t>Soustřeďte se na to, co je pro vaši aplikaci důležité</a:t>
            </a:r>
            <a:endParaRPr lang="en-US" dirty="0" smtClean="0"/>
          </a:p>
          <a:p>
            <a:pPr lvl="2"/>
            <a:r>
              <a:rPr lang="cs-CZ" dirty="0" smtClean="0"/>
              <a:t>Lze přijmout krok za krokem</a:t>
            </a:r>
            <a:endParaRPr lang="en-US" dirty="0" smtClean="0"/>
          </a:p>
          <a:p>
            <a:r>
              <a:rPr lang="cs-CZ" dirty="0" smtClean="0"/>
              <a:t>Vynucení  „v pořádku“ pro každý cyklus</a:t>
            </a:r>
            <a:endParaRPr lang="en-US" dirty="0" smtClean="0"/>
          </a:p>
          <a:p>
            <a:pPr lvl="1"/>
            <a:r>
              <a:rPr lang="cs-CZ" dirty="0" smtClean="0"/>
              <a:t>Kontrola při uložení kódu</a:t>
            </a:r>
            <a:endParaRPr lang="en-US" dirty="0" smtClean="0"/>
          </a:p>
          <a:p>
            <a:pPr lvl="1"/>
            <a:r>
              <a:rPr lang="cs-CZ" dirty="0" smtClean="0"/>
              <a:t>Kontinuální integrace</a:t>
            </a:r>
            <a:endParaRPr lang="en-US" dirty="0" smtClean="0"/>
          </a:p>
          <a:p>
            <a:pPr lvl="1"/>
            <a:r>
              <a:rPr lang="cs-CZ" dirty="0" smtClean="0"/>
              <a:t>Kontrolní </a:t>
            </a:r>
            <a:r>
              <a:rPr lang="cs-CZ" dirty="0" err="1" smtClean="0"/>
              <a:t>build</a:t>
            </a:r>
            <a:r>
              <a:rPr lang="cs-CZ" dirty="0" smtClean="0"/>
              <a:t> na serveru</a:t>
            </a:r>
            <a:endParaRPr lang="en-US" dirty="0" smtClean="0"/>
          </a:p>
          <a:p>
            <a:r>
              <a:rPr lang="cs-CZ" dirty="0" smtClean="0"/>
              <a:t>Reportování „v pořádku“</a:t>
            </a:r>
            <a:endParaRPr lang="en-US" dirty="0" smtClean="0"/>
          </a:p>
          <a:p>
            <a:pPr lvl="1"/>
            <a:r>
              <a:rPr lang="cs-CZ" dirty="0" smtClean="0"/>
              <a:t>Reporty o kvalitě produktu</a:t>
            </a:r>
            <a:endParaRPr lang="en-US" dirty="0" smtClean="0"/>
          </a:p>
          <a:p>
            <a:pPr lvl="1"/>
            <a:r>
              <a:rPr lang="cs-CZ" dirty="0" smtClean="0"/>
              <a:t>Reporty o testování produktu</a:t>
            </a:r>
            <a:endParaRPr lang="en-US" dirty="0" smtClean="0"/>
          </a:p>
          <a:p>
            <a:endParaRPr lang="en-US" dirty="0" smtClean="0"/>
          </a:p>
        </p:txBody>
      </p:sp>
      <p:sp>
        <p:nvSpPr>
          <p:cNvPr id="20" name="Can 19"/>
          <p:cNvSpPr/>
          <p:nvPr/>
        </p:nvSpPr>
        <p:spPr bwMode="auto">
          <a:xfrm>
            <a:off x="6768941" y="2270712"/>
            <a:ext cx="807720" cy="697230"/>
          </a:xfrm>
          <a:prstGeom prst="can">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6" name="TextBox 25"/>
          <p:cNvSpPr txBox="1"/>
          <p:nvPr/>
        </p:nvSpPr>
        <p:spPr>
          <a:xfrm>
            <a:off x="6633809" y="1080787"/>
            <a:ext cx="1077987" cy="615553"/>
          </a:xfrm>
          <a:prstGeom prst="rect">
            <a:avLst/>
          </a:prstGeom>
          <a:noFill/>
        </p:spPr>
        <p:txBody>
          <a:bodyPr wrap="none" lIns="0" tIns="0" rIns="0" bIns="0" rtlCol="0">
            <a:spAutoFit/>
          </a:bodyPr>
          <a:lstStyle/>
          <a:p>
            <a:pPr algn="ctr"/>
            <a:r>
              <a:rPr lang="cs-CZ" sz="2000" b="1" dirty="0" smtClean="0">
                <a:gradFill>
                  <a:gsLst>
                    <a:gs pos="0">
                      <a:schemeClr val="tx1"/>
                    </a:gs>
                    <a:gs pos="86000">
                      <a:schemeClr val="tx1"/>
                    </a:gs>
                  </a:gsLst>
                  <a:lin ang="5400000" scaled="0"/>
                </a:gradFill>
              </a:rPr>
              <a:t>Zdrojové</a:t>
            </a:r>
            <a:br>
              <a:rPr lang="cs-CZ" sz="2000" b="1" dirty="0" smtClean="0">
                <a:gradFill>
                  <a:gsLst>
                    <a:gs pos="0">
                      <a:schemeClr val="tx1"/>
                    </a:gs>
                    <a:gs pos="86000">
                      <a:schemeClr val="tx1"/>
                    </a:gs>
                  </a:gsLst>
                  <a:lin ang="5400000" scaled="0"/>
                </a:gradFill>
              </a:rPr>
            </a:br>
            <a:r>
              <a:rPr lang="cs-CZ" sz="2000" b="1" dirty="0" smtClean="0">
                <a:gradFill>
                  <a:gsLst>
                    <a:gs pos="0">
                      <a:schemeClr val="tx1"/>
                    </a:gs>
                    <a:gs pos="86000">
                      <a:schemeClr val="tx1"/>
                    </a:gs>
                  </a:gsLst>
                  <a:lin ang="5400000" scaled="0"/>
                </a:gradFill>
              </a:rPr>
              <a:t>kódy</a:t>
            </a:r>
            <a:endParaRPr lang="en-US" sz="2000" b="1" dirty="0" smtClean="0">
              <a:gradFill>
                <a:gsLst>
                  <a:gs pos="0">
                    <a:schemeClr val="tx1"/>
                  </a:gs>
                  <a:gs pos="86000">
                    <a:schemeClr val="tx1"/>
                  </a:gs>
                </a:gsLst>
                <a:lin ang="5400000" scaled="0"/>
              </a:gradFill>
            </a:endParaRPr>
          </a:p>
        </p:txBody>
      </p:sp>
      <p:sp>
        <p:nvSpPr>
          <p:cNvPr id="27" name="TextBox 26"/>
          <p:cNvSpPr txBox="1"/>
          <p:nvPr/>
        </p:nvSpPr>
        <p:spPr>
          <a:xfrm>
            <a:off x="7835581" y="1701954"/>
            <a:ext cx="1272784" cy="615553"/>
          </a:xfrm>
          <a:prstGeom prst="rect">
            <a:avLst/>
          </a:prstGeom>
          <a:noFill/>
        </p:spPr>
        <p:txBody>
          <a:bodyPr wrap="none" lIns="0" tIns="0" rIns="0" bIns="0" rtlCol="0">
            <a:spAutoFit/>
          </a:bodyPr>
          <a:lstStyle/>
          <a:p>
            <a:pPr algn="ctr"/>
            <a:r>
              <a:rPr lang="cs-CZ" sz="2000" b="1" dirty="0" smtClean="0">
                <a:gradFill>
                  <a:gsLst>
                    <a:gs pos="0">
                      <a:schemeClr val="tx1"/>
                    </a:gs>
                    <a:gs pos="86000">
                      <a:schemeClr val="tx1"/>
                    </a:gs>
                  </a:gsLst>
                  <a:lin ang="5400000" scaled="0"/>
                </a:gradFill>
              </a:rPr>
              <a:t>Pravidelný</a:t>
            </a:r>
            <a:br>
              <a:rPr lang="cs-CZ" sz="2000" b="1" dirty="0" smtClean="0">
                <a:gradFill>
                  <a:gsLst>
                    <a:gs pos="0">
                      <a:schemeClr val="tx1"/>
                    </a:gs>
                    <a:gs pos="86000">
                      <a:schemeClr val="tx1"/>
                    </a:gs>
                  </a:gsLst>
                  <a:lin ang="5400000" scaled="0"/>
                </a:gradFill>
              </a:rPr>
            </a:br>
            <a:r>
              <a:rPr lang="cs-CZ" sz="2000" b="1" dirty="0" err="1" smtClean="0">
                <a:gradFill>
                  <a:gsLst>
                    <a:gs pos="0">
                      <a:schemeClr val="tx1"/>
                    </a:gs>
                    <a:gs pos="86000">
                      <a:schemeClr val="tx1"/>
                    </a:gs>
                  </a:gsLst>
                  <a:lin ang="5400000" scaled="0"/>
                </a:gradFill>
              </a:rPr>
              <a:t>build</a:t>
            </a:r>
            <a:endParaRPr lang="en-US" sz="2000" b="1" dirty="0" smtClean="0">
              <a:gradFill>
                <a:gsLst>
                  <a:gs pos="0">
                    <a:schemeClr val="tx1"/>
                  </a:gs>
                  <a:gs pos="86000">
                    <a:schemeClr val="tx1"/>
                  </a:gs>
                </a:gsLst>
                <a:lin ang="5400000" scaled="0"/>
              </a:gradFill>
            </a:endParaRPr>
          </a:p>
        </p:txBody>
      </p:sp>
      <p:sp>
        <p:nvSpPr>
          <p:cNvPr id="28" name="TextBox 27"/>
          <p:cNvSpPr txBox="1"/>
          <p:nvPr/>
        </p:nvSpPr>
        <p:spPr>
          <a:xfrm>
            <a:off x="7670519" y="2876550"/>
            <a:ext cx="1473481" cy="615553"/>
          </a:xfrm>
          <a:prstGeom prst="rect">
            <a:avLst/>
          </a:prstGeom>
          <a:noFill/>
        </p:spPr>
        <p:txBody>
          <a:bodyPr wrap="none" lIns="0" tIns="0" rIns="0" bIns="0" rtlCol="0">
            <a:spAutoFit/>
          </a:bodyPr>
          <a:lstStyle/>
          <a:p>
            <a:pPr algn="ctr"/>
            <a:r>
              <a:rPr lang="cs-CZ" sz="2000" b="1" dirty="0" smtClean="0">
                <a:gradFill>
                  <a:gsLst>
                    <a:gs pos="0">
                      <a:schemeClr val="tx1"/>
                    </a:gs>
                    <a:gs pos="86000">
                      <a:schemeClr val="tx1"/>
                    </a:gs>
                  </a:gsLst>
                  <a:lin ang="5400000" scaled="0"/>
                </a:gradFill>
              </a:rPr>
              <a:t>Kontrola</a:t>
            </a:r>
            <a:br>
              <a:rPr lang="cs-CZ" sz="2000" b="1" dirty="0" smtClean="0">
                <a:gradFill>
                  <a:gsLst>
                    <a:gs pos="0">
                      <a:schemeClr val="tx1"/>
                    </a:gs>
                    <a:gs pos="86000">
                      <a:schemeClr val="tx1"/>
                    </a:gs>
                  </a:gsLst>
                  <a:lin ang="5400000" scaled="0"/>
                </a:gradFill>
              </a:rPr>
            </a:br>
            <a:r>
              <a:rPr lang="cs-CZ" sz="2000" b="1" dirty="0" smtClean="0">
                <a:gradFill>
                  <a:gsLst>
                    <a:gs pos="0">
                      <a:schemeClr val="tx1"/>
                    </a:gs>
                    <a:gs pos="86000">
                      <a:schemeClr val="tx1"/>
                    </a:gs>
                  </a:gsLst>
                  <a:lin ang="5400000" scaled="0"/>
                </a:gradFill>
              </a:rPr>
              <a:t>architektury</a:t>
            </a:r>
            <a:endParaRPr lang="en-US" sz="2000" b="1" dirty="0" smtClean="0">
              <a:gradFill>
                <a:gsLst>
                  <a:gs pos="0">
                    <a:schemeClr val="tx1"/>
                  </a:gs>
                  <a:gs pos="86000">
                    <a:schemeClr val="tx1"/>
                  </a:gs>
                </a:gsLst>
                <a:lin ang="5400000" scaled="0"/>
              </a:gradFill>
            </a:endParaRPr>
          </a:p>
        </p:txBody>
      </p:sp>
      <p:sp>
        <p:nvSpPr>
          <p:cNvPr id="29" name="TextBox 28"/>
          <p:cNvSpPr txBox="1"/>
          <p:nvPr/>
        </p:nvSpPr>
        <p:spPr>
          <a:xfrm>
            <a:off x="6632589" y="3567094"/>
            <a:ext cx="1080425" cy="307777"/>
          </a:xfrm>
          <a:prstGeom prst="rect">
            <a:avLst/>
          </a:prstGeom>
          <a:noFill/>
        </p:spPr>
        <p:txBody>
          <a:bodyPr wrap="none" lIns="0" tIns="0" rIns="0" bIns="0" rtlCol="0">
            <a:spAutoFit/>
          </a:bodyPr>
          <a:lstStyle/>
          <a:p>
            <a:pPr algn="ctr"/>
            <a:r>
              <a:rPr lang="cs-CZ" sz="2000" b="1" dirty="0" smtClean="0">
                <a:gradFill>
                  <a:gsLst>
                    <a:gs pos="0">
                      <a:schemeClr val="tx1"/>
                    </a:gs>
                    <a:gs pos="86000">
                      <a:schemeClr val="tx1"/>
                    </a:gs>
                  </a:gsLst>
                  <a:lin ang="5400000" scaled="0"/>
                </a:gradFill>
              </a:rPr>
              <a:t>Nasazení</a:t>
            </a:r>
            <a:endParaRPr lang="en-US" sz="2000" b="1" dirty="0" smtClean="0">
              <a:gradFill>
                <a:gsLst>
                  <a:gs pos="0">
                    <a:schemeClr val="tx1"/>
                  </a:gs>
                  <a:gs pos="86000">
                    <a:schemeClr val="tx1"/>
                  </a:gs>
                </a:gsLst>
                <a:lin ang="5400000" scaled="0"/>
              </a:gradFill>
            </a:endParaRPr>
          </a:p>
        </p:txBody>
      </p:sp>
      <p:sp>
        <p:nvSpPr>
          <p:cNvPr id="30" name="TextBox 29"/>
          <p:cNvSpPr txBox="1"/>
          <p:nvPr/>
        </p:nvSpPr>
        <p:spPr>
          <a:xfrm>
            <a:off x="5379361" y="2897130"/>
            <a:ext cx="1217962" cy="615553"/>
          </a:xfrm>
          <a:prstGeom prst="rect">
            <a:avLst/>
          </a:prstGeom>
          <a:noFill/>
        </p:spPr>
        <p:txBody>
          <a:bodyPr wrap="none" lIns="0" tIns="0" rIns="0" bIns="0" rtlCol="0">
            <a:spAutoFit/>
          </a:bodyPr>
          <a:lstStyle/>
          <a:p>
            <a:pPr algn="ctr"/>
            <a:r>
              <a:rPr lang="cs-CZ" sz="2000" b="1" dirty="0" smtClean="0">
                <a:gradFill>
                  <a:gsLst>
                    <a:gs pos="0">
                      <a:schemeClr val="tx1"/>
                    </a:gs>
                    <a:gs pos="86000">
                      <a:schemeClr val="tx1"/>
                    </a:gs>
                  </a:gsLst>
                  <a:lin ang="5400000" scaled="0"/>
                </a:gradFill>
              </a:rPr>
              <a:t>Provedení</a:t>
            </a:r>
            <a:br>
              <a:rPr lang="cs-CZ" sz="2000" b="1" dirty="0" smtClean="0">
                <a:gradFill>
                  <a:gsLst>
                    <a:gs pos="0">
                      <a:schemeClr val="tx1"/>
                    </a:gs>
                    <a:gs pos="86000">
                      <a:schemeClr val="tx1"/>
                    </a:gs>
                  </a:gsLst>
                  <a:lin ang="5400000" scaled="0"/>
                </a:gradFill>
              </a:rPr>
            </a:br>
            <a:r>
              <a:rPr lang="cs-CZ" sz="2000" b="1" dirty="0" smtClean="0">
                <a:gradFill>
                  <a:gsLst>
                    <a:gs pos="0">
                      <a:schemeClr val="tx1"/>
                    </a:gs>
                    <a:gs pos="86000">
                      <a:schemeClr val="tx1"/>
                    </a:gs>
                  </a:gsLst>
                  <a:lin ang="5400000" scaled="0"/>
                </a:gradFill>
              </a:rPr>
              <a:t>testů</a:t>
            </a:r>
            <a:endParaRPr lang="en-US" sz="2000" b="1" dirty="0" smtClean="0">
              <a:gradFill>
                <a:gsLst>
                  <a:gs pos="0">
                    <a:schemeClr val="tx1"/>
                  </a:gs>
                  <a:gs pos="86000">
                    <a:schemeClr val="tx1"/>
                  </a:gs>
                </a:gsLst>
                <a:lin ang="5400000" scaled="0"/>
              </a:gradFill>
            </a:endParaRPr>
          </a:p>
        </p:txBody>
      </p:sp>
      <p:sp>
        <p:nvSpPr>
          <p:cNvPr id="31" name="TextBox 30"/>
          <p:cNvSpPr txBox="1"/>
          <p:nvPr/>
        </p:nvSpPr>
        <p:spPr>
          <a:xfrm>
            <a:off x="5465764" y="1701954"/>
            <a:ext cx="1045158" cy="615553"/>
          </a:xfrm>
          <a:prstGeom prst="rect">
            <a:avLst/>
          </a:prstGeom>
          <a:noFill/>
        </p:spPr>
        <p:txBody>
          <a:bodyPr wrap="none" lIns="0" tIns="0" rIns="0" bIns="0" rtlCol="0">
            <a:spAutoFit/>
          </a:bodyPr>
          <a:lstStyle/>
          <a:p>
            <a:pPr algn="ctr"/>
            <a:r>
              <a:rPr lang="cs-CZ" sz="2000" b="1" dirty="0" smtClean="0">
                <a:gradFill>
                  <a:gsLst>
                    <a:gs pos="0">
                      <a:schemeClr val="tx1"/>
                    </a:gs>
                    <a:gs pos="86000">
                      <a:schemeClr val="tx1"/>
                    </a:gs>
                  </a:gsLst>
                  <a:lin ang="5400000" scaled="0"/>
                </a:gradFill>
              </a:rPr>
              <a:t>Pracovní</a:t>
            </a:r>
            <a:br>
              <a:rPr lang="cs-CZ" sz="2000" b="1" dirty="0" smtClean="0">
                <a:gradFill>
                  <a:gsLst>
                    <a:gs pos="0">
                      <a:schemeClr val="tx1"/>
                    </a:gs>
                    <a:gs pos="86000">
                      <a:schemeClr val="tx1"/>
                    </a:gs>
                  </a:gsLst>
                  <a:lin ang="5400000" scaled="0"/>
                </a:gradFill>
              </a:rPr>
            </a:br>
            <a:r>
              <a:rPr lang="cs-CZ" sz="2000" b="1" dirty="0" smtClean="0">
                <a:gradFill>
                  <a:gsLst>
                    <a:gs pos="0">
                      <a:schemeClr val="tx1"/>
                    </a:gs>
                    <a:gs pos="86000">
                      <a:schemeClr val="tx1"/>
                    </a:gs>
                  </a:gsLst>
                  <a:lin ang="5400000" scaled="0"/>
                </a:gradFill>
              </a:rPr>
              <a:t>položky</a:t>
            </a:r>
            <a:endParaRPr lang="en-US" sz="2000" b="1" dirty="0" smtClean="0">
              <a:gradFill>
                <a:gsLst>
                  <a:gs pos="0">
                    <a:schemeClr val="tx1"/>
                  </a:gs>
                  <a:gs pos="86000">
                    <a:schemeClr val="tx1"/>
                  </a:gs>
                </a:gsLst>
                <a:lin ang="5400000" scaled="0"/>
              </a:gradFill>
            </a:endParaRPr>
          </a:p>
        </p:txBody>
      </p:sp>
      <p:sp>
        <p:nvSpPr>
          <p:cNvPr id="32" name="TextBox 31"/>
          <p:cNvSpPr txBox="1"/>
          <p:nvPr/>
        </p:nvSpPr>
        <p:spPr>
          <a:xfrm>
            <a:off x="6960050" y="2524592"/>
            <a:ext cx="425501" cy="307777"/>
          </a:xfrm>
          <a:prstGeom prst="rect">
            <a:avLst/>
          </a:prstGeom>
          <a:noFill/>
        </p:spPr>
        <p:txBody>
          <a:bodyPr wrap="none" lIns="0" tIns="0" rIns="0" bIns="0" rtlCol="0">
            <a:spAutoFit/>
          </a:bodyPr>
          <a:lstStyle/>
          <a:p>
            <a:pPr algn="ctr"/>
            <a:r>
              <a:rPr lang="en-US" sz="2000" b="1" dirty="0" smtClean="0">
                <a:gradFill>
                  <a:gsLst>
                    <a:gs pos="0">
                      <a:schemeClr val="tx1"/>
                    </a:gs>
                    <a:gs pos="86000">
                      <a:schemeClr val="tx1"/>
                    </a:gs>
                  </a:gsLst>
                  <a:lin ang="5400000" scaled="0"/>
                </a:gradFill>
              </a:rPr>
              <a:t>TFS</a:t>
            </a:r>
          </a:p>
        </p:txBody>
      </p:sp>
      <p:sp>
        <p:nvSpPr>
          <p:cNvPr id="33" name="Arc 32"/>
          <p:cNvSpPr/>
          <p:nvPr/>
        </p:nvSpPr>
        <p:spPr>
          <a:xfrm rot="19889458">
            <a:off x="5797287" y="1470176"/>
            <a:ext cx="1256856" cy="375854"/>
          </a:xfrm>
          <a:prstGeom prst="arc">
            <a:avLst>
              <a:gd name="adj1" fmla="val 12338054"/>
              <a:gd name="adj2" fmla="val 19923858"/>
            </a:avLst>
          </a:prstGeom>
          <a:ln w="133350">
            <a:headEnd type="none"/>
            <a:tailEnd type="triangle"/>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34" name="Arc 33"/>
          <p:cNvSpPr/>
          <p:nvPr/>
        </p:nvSpPr>
        <p:spPr>
          <a:xfrm rot="16579119">
            <a:off x="5438159" y="2289240"/>
            <a:ext cx="942642" cy="501138"/>
          </a:xfrm>
          <a:prstGeom prst="arc">
            <a:avLst>
              <a:gd name="adj1" fmla="val 12338054"/>
              <a:gd name="adj2" fmla="val 19923858"/>
            </a:avLst>
          </a:prstGeom>
          <a:ln w="133350">
            <a:headEnd type="none"/>
            <a:tailEnd type="triangle"/>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35" name="Arc 34"/>
          <p:cNvSpPr/>
          <p:nvPr/>
        </p:nvSpPr>
        <p:spPr>
          <a:xfrm rot="1788394">
            <a:off x="7383732" y="1477423"/>
            <a:ext cx="1256856" cy="375854"/>
          </a:xfrm>
          <a:prstGeom prst="arc">
            <a:avLst>
              <a:gd name="adj1" fmla="val 12338054"/>
              <a:gd name="adj2" fmla="val 19923858"/>
            </a:avLst>
          </a:prstGeom>
          <a:ln w="133350">
            <a:headEnd type="none"/>
            <a:tailEnd type="triangle"/>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36" name="Arc 35"/>
          <p:cNvSpPr/>
          <p:nvPr/>
        </p:nvSpPr>
        <p:spPr>
          <a:xfrm rot="13839468">
            <a:off x="5954394" y="3319175"/>
            <a:ext cx="942642" cy="501138"/>
          </a:xfrm>
          <a:prstGeom prst="arc">
            <a:avLst>
              <a:gd name="adj1" fmla="val 12338054"/>
              <a:gd name="adj2" fmla="val 19923858"/>
            </a:avLst>
          </a:prstGeom>
          <a:ln w="133350">
            <a:headEnd type="none"/>
            <a:tailEnd type="triangle"/>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37" name="Arc 36"/>
          <p:cNvSpPr/>
          <p:nvPr/>
        </p:nvSpPr>
        <p:spPr>
          <a:xfrm rot="8368343">
            <a:off x="7383732" y="3420610"/>
            <a:ext cx="1256856" cy="375854"/>
          </a:xfrm>
          <a:prstGeom prst="arc">
            <a:avLst>
              <a:gd name="adj1" fmla="val 12338054"/>
              <a:gd name="adj2" fmla="val 19923858"/>
            </a:avLst>
          </a:prstGeom>
          <a:ln w="133350">
            <a:headEnd type="none"/>
            <a:tailEnd type="triangle"/>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38" name="Arc 37"/>
          <p:cNvSpPr/>
          <p:nvPr/>
        </p:nvSpPr>
        <p:spPr>
          <a:xfrm rot="5598312">
            <a:off x="8082641" y="2281472"/>
            <a:ext cx="942642" cy="501138"/>
          </a:xfrm>
          <a:prstGeom prst="arc">
            <a:avLst>
              <a:gd name="adj1" fmla="val 12338054"/>
              <a:gd name="adj2" fmla="val 19923858"/>
            </a:avLst>
          </a:prstGeom>
          <a:ln w="133350">
            <a:headEnd type="none"/>
            <a:tailEnd type="triangle"/>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209508720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Krok </a:t>
            </a:r>
            <a:r>
              <a:rPr lang="en-US" dirty="0" smtClean="0"/>
              <a:t>1:  Automat</a:t>
            </a:r>
            <a:r>
              <a:rPr lang="cs-CZ" dirty="0" err="1" smtClean="0"/>
              <a:t>izace</a:t>
            </a:r>
            <a:r>
              <a:rPr lang="cs-CZ" dirty="0" smtClean="0"/>
              <a:t> buildu</a:t>
            </a:r>
            <a:endParaRPr lang="en-US" dirty="0"/>
          </a:p>
        </p:txBody>
      </p:sp>
      <p:sp>
        <p:nvSpPr>
          <p:cNvPr id="3" name="Text Placeholder 2"/>
          <p:cNvSpPr>
            <a:spLocks noGrp="1"/>
          </p:cNvSpPr>
          <p:nvPr>
            <p:ph type="body" sz="quarter" idx="10"/>
          </p:nvPr>
        </p:nvSpPr>
        <p:spPr>
          <a:xfrm>
            <a:off x="381000" y="1082899"/>
            <a:ext cx="8382000" cy="1144929"/>
          </a:xfrm>
        </p:spPr>
        <p:txBody>
          <a:bodyPr/>
          <a:lstStyle/>
          <a:p>
            <a:r>
              <a:rPr lang="cs-CZ" dirty="0" smtClean="0"/>
              <a:t>Pilíř celého úsilí</a:t>
            </a:r>
            <a:endParaRPr lang="en-US" dirty="0" smtClean="0"/>
          </a:p>
          <a:p>
            <a:r>
              <a:rPr lang="cs-CZ" dirty="0" smtClean="0"/>
              <a:t>S novým VS a TFS je jeho vytvoření otázkou minut</a:t>
            </a:r>
            <a:endParaRPr lang="en-US" dirty="0" smtClean="0"/>
          </a:p>
          <a:p>
            <a:r>
              <a:rPr lang="cs-CZ" dirty="0" smtClean="0"/>
              <a:t>Plně rozšiřitelný proces</a:t>
            </a:r>
            <a:endParaRPr lang="en-US" dirty="0" smtClean="0"/>
          </a:p>
        </p:txBody>
      </p:sp>
    </p:spTree>
    <p:extLst>
      <p:ext uri="{BB962C8B-B14F-4D97-AF65-F5344CB8AC3E}">
        <p14:creationId xmlns="" xmlns:p14="http://schemas.microsoft.com/office/powerpoint/2010/main" val="200263849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a:t>
            </a:r>
            <a:r>
              <a:rPr lang="cs-CZ" dirty="0" smtClean="0"/>
              <a:t/>
            </a:r>
            <a:br>
              <a:rPr lang="cs-CZ" dirty="0" smtClean="0"/>
            </a:br>
            <a:r>
              <a:rPr lang="cs-CZ" dirty="0" smtClean="0"/>
              <a:t>Automatický </a:t>
            </a:r>
            <a:r>
              <a:rPr lang="cs-CZ" dirty="0" err="1" smtClean="0"/>
              <a:t>build</a:t>
            </a:r>
            <a:endParaRPr lang="en-US" dirty="0"/>
          </a:p>
        </p:txBody>
      </p:sp>
    </p:spTree>
    <p:extLst>
      <p:ext uri="{BB962C8B-B14F-4D97-AF65-F5344CB8AC3E}">
        <p14:creationId xmlns="" xmlns:p14="http://schemas.microsoft.com/office/powerpoint/2010/main" val="382036729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Krok </a:t>
            </a:r>
            <a:r>
              <a:rPr lang="en-US" dirty="0" smtClean="0"/>
              <a:t>2: </a:t>
            </a:r>
            <a:r>
              <a:rPr lang="cs-CZ" dirty="0" smtClean="0"/>
              <a:t>Kontinuální integrace</a:t>
            </a:r>
            <a:endParaRPr lang="en-US" dirty="0"/>
          </a:p>
        </p:txBody>
      </p:sp>
      <p:sp>
        <p:nvSpPr>
          <p:cNvPr id="3" name="Text Placeholder 2"/>
          <p:cNvSpPr>
            <a:spLocks noGrp="1"/>
          </p:cNvSpPr>
          <p:nvPr>
            <p:ph type="body" sz="quarter" idx="10"/>
          </p:nvPr>
        </p:nvSpPr>
        <p:spPr>
          <a:xfrm>
            <a:off x="381000" y="1082899"/>
            <a:ext cx="8382000" cy="2456057"/>
          </a:xfrm>
        </p:spPr>
        <p:txBody>
          <a:bodyPr/>
          <a:lstStyle/>
          <a:p>
            <a:r>
              <a:rPr lang="cs-CZ" dirty="0" smtClean="0"/>
              <a:t>Kontinuální integrace (c</a:t>
            </a:r>
            <a:r>
              <a:rPr lang="en-US" dirty="0" err="1" smtClean="0"/>
              <a:t>ontinuous</a:t>
            </a:r>
            <a:r>
              <a:rPr lang="en-US" dirty="0" smtClean="0"/>
              <a:t> Integration</a:t>
            </a:r>
            <a:r>
              <a:rPr lang="cs-CZ" dirty="0" smtClean="0"/>
              <a:t>, CI) umožňuje detekovat problémy a chyby</a:t>
            </a:r>
          </a:p>
          <a:p>
            <a:r>
              <a:rPr lang="en-US" dirty="0" smtClean="0"/>
              <a:t>VS &amp; TFS </a:t>
            </a:r>
            <a:r>
              <a:rPr lang="cs-CZ" dirty="0" smtClean="0"/>
              <a:t>mají vestavěnou podporu pro kontinuální integraci</a:t>
            </a:r>
            <a:endParaRPr lang="en-US" dirty="0" smtClean="0"/>
          </a:p>
          <a:p>
            <a:r>
              <a:rPr lang="en-US" dirty="0" smtClean="0"/>
              <a:t>Gated Check-in</a:t>
            </a:r>
            <a:r>
              <a:rPr lang="cs-CZ" dirty="0" smtClean="0"/>
              <a:t> je vyšší formou kontinuální integrace</a:t>
            </a:r>
            <a:endParaRPr lang="en-US" dirty="0" smtClean="0"/>
          </a:p>
          <a:p>
            <a:pPr lvl="1"/>
            <a:r>
              <a:rPr lang="cs-CZ" dirty="0" smtClean="0"/>
              <a:t>Garantuje, že žádný kód splňující kvalitativní kritéria nemůže být uložen na server</a:t>
            </a:r>
          </a:p>
        </p:txBody>
      </p:sp>
    </p:spTree>
    <p:extLst>
      <p:ext uri="{BB962C8B-B14F-4D97-AF65-F5344CB8AC3E}">
        <p14:creationId xmlns="" xmlns:p14="http://schemas.microsoft.com/office/powerpoint/2010/main" val="115182917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a:t>
            </a:r>
            <a:r>
              <a:rPr lang="cs-CZ" dirty="0" smtClean="0"/>
              <a:t/>
            </a:r>
            <a:br>
              <a:rPr lang="cs-CZ" dirty="0" smtClean="0"/>
            </a:br>
            <a:r>
              <a:rPr lang="en-US" dirty="0" smtClean="0"/>
              <a:t>Gated Check-in</a:t>
            </a:r>
            <a:endParaRPr lang="en-US" dirty="0"/>
          </a:p>
        </p:txBody>
      </p:sp>
    </p:spTree>
    <p:extLst>
      <p:ext uri="{BB962C8B-B14F-4D97-AF65-F5344CB8AC3E}">
        <p14:creationId xmlns="" xmlns:p14="http://schemas.microsoft.com/office/powerpoint/2010/main" val="400986771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7-20472_Visual_Studio_Template_Dark_16x9">
  <a:themeElements>
    <a:clrScheme name="Visual Studio">
      <a:dk1>
        <a:srgbClr val="000000"/>
      </a:dk1>
      <a:lt1>
        <a:srgbClr val="FFFFFF"/>
      </a:lt1>
      <a:dk2>
        <a:srgbClr val="681888"/>
      </a:dk2>
      <a:lt2>
        <a:srgbClr val="DEE6F3"/>
      </a:lt2>
      <a:accent1>
        <a:srgbClr val="0FA1B8"/>
      </a:accent1>
      <a:accent2>
        <a:srgbClr val="056CB6"/>
      </a:accent2>
      <a:accent3>
        <a:srgbClr val="681888"/>
      </a:accent3>
      <a:accent4>
        <a:srgbClr val="260859"/>
      </a:accent4>
      <a:accent5>
        <a:srgbClr val="DEE6F3"/>
      </a:accent5>
      <a:accent6>
        <a:srgbClr val="525051"/>
      </a:accent6>
      <a:hlink>
        <a:srgbClr val="979596"/>
      </a:hlink>
      <a:folHlink>
        <a:srgbClr val="979596"/>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latin typeface="Segoe UI"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lIns="0" tIns="0" rIns="0" bIns="0" rtlCol="0">
        <a:spAutoFit/>
      </a:bodyPr>
      <a:lstStyle>
        <a:defPPr>
          <a:defRPr dirty="0" err="1"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1_7-20472_Visual_Studio_Template_Dark_16x9">
  <a:themeElements>
    <a:clrScheme name="Visual Studio">
      <a:dk1>
        <a:srgbClr val="000000"/>
      </a:dk1>
      <a:lt1>
        <a:srgbClr val="FFFFFF"/>
      </a:lt1>
      <a:dk2>
        <a:srgbClr val="681888"/>
      </a:dk2>
      <a:lt2>
        <a:srgbClr val="DEE6F3"/>
      </a:lt2>
      <a:accent1>
        <a:srgbClr val="0FA1B8"/>
      </a:accent1>
      <a:accent2>
        <a:srgbClr val="056CB6"/>
      </a:accent2>
      <a:accent3>
        <a:srgbClr val="681888"/>
      </a:accent3>
      <a:accent4>
        <a:srgbClr val="260859"/>
      </a:accent4>
      <a:accent5>
        <a:srgbClr val="DEE6F3"/>
      </a:accent5>
      <a:accent6>
        <a:srgbClr val="525051"/>
      </a:accent6>
      <a:hlink>
        <a:srgbClr val="979596"/>
      </a:hlink>
      <a:folHlink>
        <a:srgbClr val="979596"/>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latin typeface="Segoe UI"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lIns="0" tIns="0" rIns="0" bIns="0" rtlCol="0">
        <a:spAutoFit/>
      </a:bodyPr>
      <a:lstStyle>
        <a:defPPr>
          <a:defRPr dirty="0" err="1"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White with Consolas font for code slides">
  <a:themeElements>
    <a:clrScheme name="Visual Studio">
      <a:dk1>
        <a:srgbClr val="000000"/>
      </a:dk1>
      <a:lt1>
        <a:srgbClr val="FFFFFF"/>
      </a:lt1>
      <a:dk2>
        <a:srgbClr val="681888"/>
      </a:dk2>
      <a:lt2>
        <a:srgbClr val="DEE6F3"/>
      </a:lt2>
      <a:accent1>
        <a:srgbClr val="0FA1B8"/>
      </a:accent1>
      <a:accent2>
        <a:srgbClr val="056CB6"/>
      </a:accent2>
      <a:accent3>
        <a:srgbClr val="681888"/>
      </a:accent3>
      <a:accent4>
        <a:srgbClr val="260859"/>
      </a:accent4>
      <a:accent5>
        <a:srgbClr val="DEE6F3"/>
      </a:accent5>
      <a:accent6>
        <a:srgbClr val="525051"/>
      </a:accent6>
      <a:hlink>
        <a:srgbClr val="525051"/>
      </a:hlink>
      <a:folHlink>
        <a:srgbClr val="525051"/>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Visual Studio_Dark_16x9_PowerPoint</Template>
  <TotalTime>315</TotalTime>
  <Words>765</Words>
  <Application>Microsoft Office PowerPoint</Application>
  <PresentationFormat>On-screen Show (16:9)</PresentationFormat>
  <Paragraphs>110</Paragraphs>
  <Slides>17</Slides>
  <Notes>10</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7-20472_Visual_Studio_Template_Dark_16x9</vt:lpstr>
      <vt:lpstr>1_7-20472_Visual_Studio_Template_Dark_16x9</vt:lpstr>
      <vt:lpstr>White with Consolas font for code slides</vt:lpstr>
      <vt:lpstr>Slide 1</vt:lpstr>
      <vt:lpstr>Častý scénář (bohužel)</vt:lpstr>
      <vt:lpstr>Práce v cyklech</vt:lpstr>
      <vt:lpstr>Realita ...</vt:lpstr>
      <vt:lpstr>Optimální kombinace pomocí VS 2010 Ultimate &amp; TFS 2010</vt:lpstr>
      <vt:lpstr>Krok 1:  Automatizace buildu</vt:lpstr>
      <vt:lpstr>Demo: Automatický build</vt:lpstr>
      <vt:lpstr>Krok 2: Kontinuální integrace</vt:lpstr>
      <vt:lpstr>Demo: Gated Check-in</vt:lpstr>
      <vt:lpstr>Krok 3:  Automatizované testování</vt:lpstr>
      <vt:lpstr>Demo:  Automatizované testování</vt:lpstr>
      <vt:lpstr>Krok 4:  Vytvoření testovacího prostředí</vt:lpstr>
      <vt:lpstr>Demo: Vytvoření testovacího prostředí</vt:lpstr>
      <vt:lpstr>Krok 5:  Reportování</vt:lpstr>
      <vt:lpstr>Hotovo?</vt:lpstr>
      <vt:lpstr>Shrnutí</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terms:modified xsi:type="dcterms:W3CDTF">2010-04-19T22:16:01Z</dcterms:modified>
</cp:coreProperties>
</file>