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48" r:id="rId1"/>
  </p:sldMasterIdLst>
  <p:notesMasterIdLst>
    <p:notesMasterId r:id="rId12"/>
  </p:notesMasterIdLst>
  <p:sldIdLst>
    <p:sldId id="256" r:id="rId2"/>
    <p:sldId id="308" r:id="rId3"/>
    <p:sldId id="313" r:id="rId4"/>
    <p:sldId id="315" r:id="rId5"/>
    <p:sldId id="290" r:id="rId6"/>
    <p:sldId id="314" r:id="rId7"/>
    <p:sldId id="312" r:id="rId8"/>
    <p:sldId id="311" r:id="rId9"/>
    <p:sldId id="310" r:id="rId10"/>
    <p:sldId id="306" r:id="rId11"/>
  </p:sldIdLst>
  <p:sldSz cx="9144000" cy="6858000" type="screen4x3"/>
  <p:notesSz cx="6858000" cy="9144000"/>
  <p:embeddedFontLst>
    <p:embeddedFont>
      <p:font typeface="Calibri" pitchFamily="34" charset="0"/>
      <p:regular r:id="rId13"/>
      <p:bold r:id="rId14"/>
      <p:italic r:id="rId15"/>
      <p:boldItalic r:id="rId16"/>
    </p:embeddedFont>
    <p:embeddedFont>
      <p:font typeface="Verdana"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BD46"/>
    <a:srgbClr val="B2B2B2"/>
    <a:srgbClr val="999999"/>
    <a:srgbClr val="7F7F7F"/>
    <a:srgbClr val="666666"/>
    <a:srgbClr val="4D4D4D"/>
    <a:srgbClr val="333333"/>
    <a:srgbClr val="1A1A1A"/>
    <a:srgbClr val="CBCACB"/>
    <a:srgbClr val="BAB9B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16" autoAdjust="0"/>
    <p:restoredTop sz="94660"/>
  </p:normalViewPr>
  <p:slideViewPr>
    <p:cSldViewPr snapToGrid="0" snapToObjects="1" showGuides="1">
      <p:cViewPr varScale="1">
        <p:scale>
          <a:sx n="63" d="100"/>
          <a:sy n="63" d="100"/>
        </p:scale>
        <p:origin x="-768" y="-102"/>
      </p:cViewPr>
      <p:guideLst>
        <p:guide orient="horz" pos="229"/>
        <p:guide orient="horz" pos="1001"/>
        <p:guide orient="horz" pos="3720"/>
        <p:guide orient="horz" pos="2550"/>
        <p:guide orient="horz" pos="4100"/>
        <p:guide orient="horz" pos="1774"/>
        <p:guide orient="horz" pos="3322"/>
        <p:guide orient="horz" pos="1386"/>
        <p:guide orient="horz" pos="2158"/>
        <p:guide orient="horz" pos="2934"/>
        <p:guide orient="horz" pos="613"/>
        <p:guide pos="3810"/>
        <p:guide pos="5465"/>
        <p:guide pos="5472"/>
        <p:guide pos="2840"/>
        <p:guide pos="308"/>
        <p:guide pos="5473"/>
        <p:guide pos="2935"/>
        <p:guide pos="196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57" d="100"/>
          <a:sy n="57" d="100"/>
        </p:scale>
        <p:origin x="-260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DD738-08E6-4E1B-9FCC-B11E0EA11EE2}" type="datetimeFigureOut">
              <a:rPr lang="en-US" smtClean="0"/>
              <a:pPr/>
              <a:t>10/5/2009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0F35F-DD44-4607-AEC1-49D7A4BC40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F0F35F-DD44-4607-AEC1-49D7A4BC406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F0F35F-DD44-4607-AEC1-49D7A4BC4066}"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13F0F35F-DD44-4607-AEC1-49D7A4BC406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38BB33-8A02-4A2C-8B79-945910DD1CA0}" type="slidenum">
              <a:rPr lang="cs-CZ" smtClean="0"/>
              <a:pPr/>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13F0F35F-DD44-4607-AEC1-49D7A4BC406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38BB33-8A02-4A2C-8B79-945910DD1CA0}" type="slidenum">
              <a:rPr lang="cs-CZ" smtClean="0"/>
              <a:pPr/>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38BB33-8A02-4A2C-8B79-945910DD1CA0}" type="slidenum">
              <a:rPr lang="cs-CZ" smtClean="0"/>
              <a:pPr/>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38BB33-8A02-4A2C-8B79-945910DD1CA0}" type="slidenum">
              <a:rPr lang="cs-CZ" smtClean="0"/>
              <a:pPr/>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38BB33-8A02-4A2C-8B79-945910DD1CA0}" type="slidenum">
              <a:rPr lang="cs-CZ" smtClean="0"/>
              <a:pPr/>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38BB33-8A02-4A2C-8B79-945910DD1CA0}" type="slidenum">
              <a:rPr lang="cs-CZ" smtClean="0"/>
              <a:pPr/>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Master with Image">
    <p:spTree>
      <p:nvGrpSpPr>
        <p:cNvPr id="1" name=""/>
        <p:cNvGrpSpPr/>
        <p:nvPr/>
      </p:nvGrpSpPr>
      <p:grpSpPr>
        <a:xfrm>
          <a:off x="0" y="0"/>
          <a:ext cx="0" cy="0"/>
          <a:chOff x="0" y="0"/>
          <a:chExt cx="0" cy="0"/>
        </a:xfrm>
      </p:grpSpPr>
      <p:pic>
        <p:nvPicPr>
          <p:cNvPr id="2050" name="Picture 2" descr="C:\Documents and Settings\Andrew Johnson\My Documents\01_Freelance_Design\Siegel+Gale\MS Partners\PPT\exports\title_logo300.png"/>
          <p:cNvPicPr>
            <a:picLocks noChangeAspect="1" noChangeArrowheads="1"/>
          </p:cNvPicPr>
          <p:nvPr userDrawn="1"/>
        </p:nvPicPr>
        <p:blipFill>
          <a:blip r:embed="rId2"/>
          <a:srcRect/>
          <a:stretch>
            <a:fillRect/>
          </a:stretch>
        </p:blipFill>
        <p:spPr bwMode="auto">
          <a:xfrm>
            <a:off x="5876537" y="5641846"/>
            <a:ext cx="3267463" cy="1216154"/>
          </a:xfrm>
          <a:prstGeom prst="rect">
            <a:avLst/>
          </a:prstGeom>
          <a:noFill/>
        </p:spPr>
      </p:pic>
      <p:sp>
        <p:nvSpPr>
          <p:cNvPr id="2" name="Title 1"/>
          <p:cNvSpPr>
            <a:spLocks noGrp="1"/>
          </p:cNvSpPr>
          <p:nvPr>
            <p:ph type="ctrTitle"/>
          </p:nvPr>
        </p:nvSpPr>
        <p:spPr>
          <a:xfrm>
            <a:off x="457200" y="4544291"/>
            <a:ext cx="7239000" cy="1235825"/>
          </a:xfrm>
        </p:spPr>
        <p:txBody>
          <a:bodyPr anchor="t" anchorCtr="0"/>
          <a:lstStyle>
            <a:lvl1pPr algn="l">
              <a:defRPr sz="2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5833199"/>
            <a:ext cx="4191000" cy="873368"/>
          </a:xfrm>
        </p:spPr>
        <p:txBody>
          <a:bodyPr>
            <a:normAutofit/>
          </a:bodyPr>
          <a:lstStyle>
            <a:lvl1pPr marL="0" indent="0" algn="l">
              <a:lnSpc>
                <a:spcPts val="1800"/>
              </a:lnSpc>
              <a:spcBef>
                <a:spcPts val="0"/>
              </a:spcBef>
              <a:spcAft>
                <a:spcPts val="0"/>
              </a:spcAft>
              <a:buNone/>
              <a:defRPr sz="1300">
                <a:solidFill>
                  <a:schemeClr val="bg2"/>
                </a:solidFill>
                <a:latin typeface="Segoe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INSERT PRESENTATION TITLE</a:t>
            </a:r>
            <a:endParaRPr lang="en-US"/>
          </a:p>
        </p:txBody>
      </p:sp>
      <p:sp>
        <p:nvSpPr>
          <p:cNvPr id="5" name="Slide Number Placeholder 4"/>
          <p:cNvSpPr>
            <a:spLocks noGrp="1"/>
          </p:cNvSpPr>
          <p:nvPr>
            <p:ph type="sldNum" sz="quarter" idx="12"/>
          </p:nvPr>
        </p:nvSpPr>
        <p:spPr/>
        <p:txBody>
          <a:bodyPr/>
          <a:lstStyle/>
          <a:p>
            <a:fld id="{02B51FD2-AF65-4559-B5BB-AE7FBFFEA02E}" type="slidenum">
              <a:rPr lang="en-US" smtClean="0">
                <a:latin typeface="Verdana" pitchFamily="34" charset="0"/>
                <a:cs typeface="Verdana" pitchFamily="34" charset="0"/>
              </a:rPr>
              <a:pPr/>
              <a:t>‹#›</a:t>
            </a:fld>
            <a:r>
              <a:rPr lang="en-US" dirty="0" smtClean="0">
                <a:latin typeface="Verdana" pitchFamily="34" charset="0"/>
                <a:cs typeface="Verdana" pitchFamily="34" charset="0"/>
              </a:rPr>
              <a:t> |</a:t>
            </a:r>
            <a:endParaRPr lang="en-US" dirty="0">
              <a:latin typeface="Verdana" pitchFamily="34" charset="0"/>
              <a:cs typeface="Verdana" pitchFamily="34" charset="0"/>
            </a:endParaRPr>
          </a:p>
        </p:txBody>
      </p:sp>
      <p:sp>
        <p:nvSpPr>
          <p:cNvPr id="6"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INSERT PRESENTATION TITLE</a:t>
            </a:r>
            <a:endParaRPr lang="en-US"/>
          </a:p>
        </p:txBody>
      </p:sp>
      <p:sp>
        <p:nvSpPr>
          <p:cNvPr id="6" name="Slide Number Placeholder 5"/>
          <p:cNvSpPr>
            <a:spLocks noGrp="1"/>
          </p:cNvSpPr>
          <p:nvPr>
            <p:ph type="sldNum" sz="quarter" idx="12"/>
          </p:nvPr>
        </p:nvSpPr>
        <p:spPr/>
        <p:txBody>
          <a:bodyPr/>
          <a:lstStyle/>
          <a:p>
            <a:fld id="{02B51FD2-AF65-4559-B5BB-AE7FBFFEA02E}" type="slidenum">
              <a:rPr lang="en-US" smtClean="0">
                <a:latin typeface="Verdana" pitchFamily="34" charset="0"/>
                <a:cs typeface="Verdana" pitchFamily="34" charset="0"/>
              </a:rPr>
              <a:pPr/>
              <a:t>‹#›</a:t>
            </a:fld>
            <a:r>
              <a:rPr lang="en-US" dirty="0" smtClean="0">
                <a:latin typeface="Verdana" pitchFamily="34" charset="0"/>
                <a:cs typeface="Verdana" pitchFamily="34" charset="0"/>
              </a:rPr>
              <a:t> |</a:t>
            </a:r>
            <a:endParaRPr lang="en-US" dirty="0">
              <a:latin typeface="Verdana" pitchFamily="34" charset="0"/>
              <a:cs typeface="Verdana"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INSERT PRESENTATION TITLE</a:t>
            </a:r>
            <a:endParaRPr lang="en-US"/>
          </a:p>
        </p:txBody>
      </p:sp>
      <p:sp>
        <p:nvSpPr>
          <p:cNvPr id="4" name="Slide Number Placeholder 3"/>
          <p:cNvSpPr>
            <a:spLocks noGrp="1"/>
          </p:cNvSpPr>
          <p:nvPr>
            <p:ph type="sldNum" sz="quarter" idx="12"/>
          </p:nvPr>
        </p:nvSpPr>
        <p:spPr/>
        <p:txBody>
          <a:bodyPr/>
          <a:lstStyle/>
          <a:p>
            <a:fld id="{02B51FD2-AF65-4559-B5BB-AE7FBFFEA02E}" type="slidenum">
              <a:rPr lang="en-US" smtClean="0">
                <a:latin typeface="Verdana" pitchFamily="34" charset="0"/>
                <a:cs typeface="Verdana" pitchFamily="34" charset="0"/>
              </a:rPr>
              <a:pPr/>
              <a:t>‹#›</a:t>
            </a:fld>
            <a:r>
              <a:rPr lang="en-US" dirty="0" smtClean="0">
                <a:latin typeface="Verdana" pitchFamily="34" charset="0"/>
                <a:cs typeface="Verdana" pitchFamily="34" charset="0"/>
              </a:rPr>
              <a:t> |</a:t>
            </a:r>
            <a:endParaRPr lang="en-US" dirty="0">
              <a:latin typeface="Verdana" pitchFamily="34" charset="0"/>
              <a:cs typeface="Verdana"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Back Cover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139329"/>
            <a:ext cx="8226425" cy="312323"/>
          </a:xfrm>
        </p:spPr>
        <p:txBody>
          <a:bodyPr tIns="0" bIns="0" anchor="t">
            <a:normAutofit/>
          </a:bodyPr>
          <a:lstStyle>
            <a:lvl1pPr algn="l">
              <a:lnSpc>
                <a:spcPts val="2200"/>
              </a:lnSpc>
              <a:defRPr sz="1600" b="0" cap="none" baseline="0">
                <a:solidFill>
                  <a:schemeClr val="tx2"/>
                </a:solidFill>
                <a:latin typeface="Segoe"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544792"/>
            <a:ext cx="8226425" cy="2484408"/>
          </a:xfrm>
        </p:spPr>
        <p:txBody>
          <a:bodyPr tIns="0" anchor="t" anchorCtr="0">
            <a:normAutofit/>
          </a:bodyPr>
          <a:lstStyle>
            <a:lvl1pPr marL="0" indent="0">
              <a:spcAft>
                <a:spcPts val="0"/>
              </a:spcAft>
              <a:buClr>
                <a:schemeClr val="accent2"/>
              </a:buClr>
              <a:buSzPct val="85000"/>
              <a:buFont typeface="Arial" pitchFamily="34" charset="0"/>
              <a:buNone/>
              <a:defRPr sz="1800">
                <a:solidFill>
                  <a:schemeClr val="tx2"/>
                </a:solidFill>
                <a:latin typeface="Segoe Semibold"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219" name="Picture 3" descr="C:\Documents and Settings\Andrew Johnson\My Documents\01_Freelance_Design\Siegel+Gale\MS Partners\PPT\exports\back_cover_logo300.png"/>
          <p:cNvPicPr>
            <a:picLocks noChangeAspect="1" noChangeArrowheads="1"/>
          </p:cNvPicPr>
          <p:nvPr userDrawn="1"/>
        </p:nvPicPr>
        <p:blipFill>
          <a:blip r:embed="rId2"/>
          <a:srcRect/>
          <a:stretch>
            <a:fillRect/>
          </a:stretch>
        </p:blipFill>
        <p:spPr bwMode="auto">
          <a:xfrm>
            <a:off x="6030433" y="356191"/>
            <a:ext cx="2627381" cy="801626"/>
          </a:xfrm>
          <a:prstGeom prst="rect">
            <a:avLst/>
          </a:prstGeom>
          <a:noFill/>
        </p:spPr>
      </p:pic>
      <p:sp>
        <p:nvSpPr>
          <p:cNvPr id="7" name="TextBox 6"/>
          <p:cNvSpPr txBox="1"/>
          <p:nvPr userDrawn="1"/>
        </p:nvSpPr>
        <p:spPr>
          <a:xfrm>
            <a:off x="495300" y="5211186"/>
            <a:ext cx="8162514" cy="553998"/>
          </a:xfrm>
          <a:prstGeom prst="rect">
            <a:avLst/>
          </a:prstGeom>
          <a:noFill/>
        </p:spPr>
        <p:txBody>
          <a:bodyPr wrap="square" lIns="0" rIns="0" rtlCol="0">
            <a:spAutoFit/>
          </a:bodyPr>
          <a:lstStyle/>
          <a:p>
            <a:pPr>
              <a:lnSpc>
                <a:spcPts val="900"/>
              </a:lnSpc>
            </a:pPr>
            <a:r>
              <a:rPr lang="en-US" sz="650" dirty="0" smtClean="0">
                <a:solidFill>
                  <a:schemeClr val="tx2"/>
                </a:solidFill>
                <a:latin typeface="Verdana" pitchFamily="34" charset="0"/>
                <a:cs typeface="Verdana" pitchFamily="34" charset="0"/>
              </a:rPr>
              <a:t>©</a:t>
            </a:r>
            <a:r>
              <a:rPr lang="en-US" sz="650" baseline="0" dirty="0" smtClean="0">
                <a:solidFill>
                  <a:schemeClr val="tx2"/>
                </a:solidFill>
                <a:latin typeface="Verdana" pitchFamily="34" charset="0"/>
                <a:cs typeface="Verdana" pitchFamily="34" charset="0"/>
              </a:rPr>
              <a:t> </a:t>
            </a:r>
            <a:r>
              <a:rPr lang="en-US" sz="650" dirty="0" smtClean="0">
                <a:solidFill>
                  <a:schemeClr val="tx2"/>
                </a:solidFill>
                <a:latin typeface="Verdana" pitchFamily="34" charset="0"/>
                <a:cs typeface="Verdana" pitchFamily="34" charset="0"/>
              </a:rPr>
              <a:t>2008 Microsoft Corporation. All rights reserved. Microsoft,</a:t>
            </a:r>
            <a:r>
              <a:rPr lang="en-US" sz="650" baseline="0" dirty="0" smtClean="0">
                <a:solidFill>
                  <a:schemeClr val="tx2"/>
                </a:solidFill>
                <a:latin typeface="Verdana" pitchFamily="34" charset="0"/>
                <a:cs typeface="Verdana" pitchFamily="34" charset="0"/>
              </a:rPr>
              <a: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presentations.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650" dirty="0" smtClean="0">
              <a:solidFill>
                <a:schemeClr val="tx2"/>
              </a:solidFill>
              <a:latin typeface="Verdana" pitchFamily="34" charset="0"/>
              <a:cs typeface="Verdana" pitchFamily="34" charset="0"/>
            </a:endParaRPr>
          </a:p>
        </p:txBody>
      </p:sp>
      <p:pic>
        <p:nvPicPr>
          <p:cNvPr id="8" name="Picture 2" descr="\\.psf\Home\Desktop\newDividerMask.png"/>
          <p:cNvPicPr>
            <a:picLocks noChangeAspect="1" noChangeArrowheads="1"/>
          </p:cNvPicPr>
          <p:nvPr userDrawn="1"/>
        </p:nvPicPr>
        <p:blipFill>
          <a:blip r:embed="rId3"/>
          <a:srcRect/>
          <a:stretch>
            <a:fillRect/>
          </a:stretch>
        </p:blipFill>
        <p:spPr bwMode="auto">
          <a:xfrm>
            <a:off x="0" y="6010656"/>
            <a:ext cx="9144000" cy="847344"/>
          </a:xfrm>
          <a:prstGeom prst="rect">
            <a:avLst/>
          </a:prstGeom>
          <a:noFill/>
        </p:spPr>
      </p:pic>
    </p:spTree>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F5CBE9-CB6C-442A-805A-A0DEB7474F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Master Gradient">
    <p:spTree>
      <p:nvGrpSpPr>
        <p:cNvPr id="1" name=""/>
        <p:cNvGrpSpPr/>
        <p:nvPr/>
      </p:nvGrpSpPr>
      <p:grpSpPr>
        <a:xfrm>
          <a:off x="0" y="0"/>
          <a:ext cx="0" cy="0"/>
          <a:chOff x="0" y="0"/>
          <a:chExt cx="0" cy="0"/>
        </a:xfrm>
      </p:grpSpPr>
      <p:pic>
        <p:nvPicPr>
          <p:cNvPr id="1026" name="Picture 2" descr="C:\Documents and Settings\Andrew Johnson\My Documents\01_Freelance_Design\Siegel+Gale\MS Partners\PPT\exports\title2_gradientNmask.png"/>
          <p:cNvPicPr>
            <a:picLocks noChangeAspect="1" noChangeArrowheads="1"/>
          </p:cNvPicPr>
          <p:nvPr userDrawn="1"/>
        </p:nvPicPr>
        <p:blipFill>
          <a:blip r:embed="rId2" cstate="screen"/>
          <a:srcRect/>
          <a:stretch>
            <a:fillRect/>
          </a:stretch>
        </p:blipFill>
        <p:spPr bwMode="auto">
          <a:xfrm>
            <a:off x="0" y="0"/>
            <a:ext cx="9144000" cy="4447032"/>
          </a:xfrm>
          <a:prstGeom prst="rect">
            <a:avLst/>
          </a:prstGeom>
          <a:noFill/>
        </p:spPr>
      </p:pic>
      <p:pic>
        <p:nvPicPr>
          <p:cNvPr id="2050" name="Picture 2" descr="C:\Documents and Settings\Andrew Johnson\My Documents\01_Freelance_Design\Siegel+Gale\MS Partners\PPT\exports\title_logo300.png"/>
          <p:cNvPicPr>
            <a:picLocks noChangeAspect="1" noChangeArrowheads="1"/>
          </p:cNvPicPr>
          <p:nvPr userDrawn="1"/>
        </p:nvPicPr>
        <p:blipFill>
          <a:blip r:embed="rId3"/>
          <a:srcRect/>
          <a:stretch>
            <a:fillRect/>
          </a:stretch>
        </p:blipFill>
        <p:spPr bwMode="auto">
          <a:xfrm>
            <a:off x="5876537" y="5641846"/>
            <a:ext cx="3267463" cy="1216154"/>
          </a:xfrm>
          <a:prstGeom prst="rect">
            <a:avLst/>
          </a:prstGeom>
          <a:noFill/>
        </p:spPr>
      </p:pic>
      <p:sp>
        <p:nvSpPr>
          <p:cNvPr id="2" name="Title 1"/>
          <p:cNvSpPr>
            <a:spLocks noGrp="1"/>
          </p:cNvSpPr>
          <p:nvPr>
            <p:ph type="ctrTitle"/>
          </p:nvPr>
        </p:nvSpPr>
        <p:spPr>
          <a:xfrm>
            <a:off x="457200" y="831198"/>
            <a:ext cx="8216900" cy="1235825"/>
          </a:xfrm>
        </p:spPr>
        <p:txBody>
          <a:bodyPr anchor="t" anchorCtr="0"/>
          <a:lstStyle>
            <a:lvl1pPr algn="l">
              <a:defRPr sz="2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5831963"/>
            <a:ext cx="4191000" cy="873368"/>
          </a:xfrm>
        </p:spPr>
        <p:txBody>
          <a:bodyPr>
            <a:normAutofit/>
          </a:bodyPr>
          <a:lstStyle>
            <a:lvl1pPr marL="0" indent="0" algn="l">
              <a:lnSpc>
                <a:spcPts val="1800"/>
              </a:lnSpc>
              <a:spcBef>
                <a:spcPts val="0"/>
              </a:spcBef>
              <a:spcAft>
                <a:spcPts val="0"/>
              </a:spcAft>
              <a:buNone/>
              <a:defRPr sz="1300">
                <a:solidFill>
                  <a:schemeClr val="bg2"/>
                </a:solidFill>
                <a:latin typeface="Segoe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64"/>
            <a:ext cx="8229600" cy="439736"/>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02828"/>
            <a:ext cx="8229600" cy="4399497"/>
          </a:xfrm>
        </p:spPr>
        <p:txBody>
          <a:bodyPr/>
          <a:lstStyle>
            <a:lvl1pPr>
              <a:spcAft>
                <a:spcPts val="0"/>
              </a:spcAft>
              <a:defRPr/>
            </a:lvl1pPr>
            <a:lvl2pPr>
              <a:spcBef>
                <a:spcPts val="11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701951" y="6388499"/>
            <a:ext cx="3239700" cy="148826"/>
          </a:xfrm>
        </p:spPr>
        <p:txBody>
          <a:bodyPr/>
          <a:lstStyle/>
          <a:p>
            <a:r>
              <a:rPr lang="en-US" smtClean="0"/>
              <a:t>INSERT PRESENTATION TITLE</a:t>
            </a:r>
            <a:endParaRPr lang="en-US"/>
          </a:p>
        </p:txBody>
      </p:sp>
      <p:sp>
        <p:nvSpPr>
          <p:cNvPr id="6" name="Slide Number Placeholder 5"/>
          <p:cNvSpPr>
            <a:spLocks noGrp="1"/>
          </p:cNvSpPr>
          <p:nvPr>
            <p:ph type="sldNum" sz="quarter" idx="12"/>
          </p:nvPr>
        </p:nvSpPr>
        <p:spPr>
          <a:xfrm>
            <a:off x="317002" y="6388499"/>
            <a:ext cx="363546" cy="148826"/>
          </a:xfrm>
        </p:spPr>
        <p:txBody>
          <a:bodyPr/>
          <a:lstStyle/>
          <a:p>
            <a:fld id="{02B51FD2-AF65-4559-B5BB-AE7FBFFEA02E}" type="slidenum">
              <a:rPr lang="en-US" smtClean="0">
                <a:latin typeface="Verdana" pitchFamily="34" charset="0"/>
                <a:cs typeface="Verdana" pitchFamily="34" charset="0"/>
              </a:rPr>
              <a:pPr/>
              <a:t>‹#›</a:t>
            </a:fld>
            <a:r>
              <a:rPr lang="en-US" dirty="0" smtClean="0">
                <a:latin typeface="Verdana" pitchFamily="34" charset="0"/>
                <a:cs typeface="Verdana" pitchFamily="34" charset="0"/>
              </a:rPr>
              <a:t> |</a:t>
            </a:r>
            <a:endParaRPr lang="en-US" dirty="0">
              <a:latin typeface="Verdana" pitchFamily="34" charset="0"/>
              <a:cs typeface="Verdana" pitchFamily="34" charset="0"/>
            </a:endParaRPr>
          </a:p>
        </p:txBody>
      </p:sp>
      <p:sp>
        <p:nvSpPr>
          <p:cNvPr id="7"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No Bullets for two levels">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64"/>
            <a:ext cx="8229600" cy="439736"/>
          </a:xfrm>
        </p:spPr>
        <p:txBody>
          <a:bodyPr/>
          <a:lstStyle/>
          <a:p>
            <a:r>
              <a:rPr lang="en-US" smtClean="0"/>
              <a:t>Click to edit Master title style</a:t>
            </a:r>
            <a:endParaRPr lang="en-US"/>
          </a:p>
        </p:txBody>
      </p:sp>
      <p:sp>
        <p:nvSpPr>
          <p:cNvPr id="3" name="Content Placeholder 2"/>
          <p:cNvSpPr>
            <a:spLocks noGrp="1"/>
          </p:cNvSpPr>
          <p:nvPr>
            <p:ph idx="1"/>
          </p:nvPr>
        </p:nvSpPr>
        <p:spPr/>
        <p:txBody>
          <a:bodyPr rIns="0"/>
          <a:lstStyle>
            <a:lvl1pPr>
              <a:spcAft>
                <a:spcPts val="0"/>
              </a:spcAft>
              <a:defRPr/>
            </a:lvl1pPr>
            <a:lvl2pPr marL="0" indent="0">
              <a:spcBef>
                <a:spcPts val="0"/>
              </a:spcBef>
              <a:buNone/>
              <a:defRPr/>
            </a:lvl2pPr>
            <a:lvl3pPr marL="230188" indent="-230188">
              <a:buClr>
                <a:schemeClr val="accent2"/>
              </a:buClr>
              <a:buFont typeface="Arial" pitchFamily="34" charset="0"/>
              <a:buChar char="•"/>
              <a:defRPr/>
            </a:lvl3pPr>
            <a:lvl4pPr marL="466725" indent="-228600">
              <a:defRPr/>
            </a:lvl4pPr>
            <a:lvl5pPr marL="681038" indent="-228600" defTabSz="9144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INSERT PRESENTATION TITLE</a:t>
            </a:r>
            <a:endParaRPr lang="en-US"/>
          </a:p>
        </p:txBody>
      </p:sp>
      <p:sp>
        <p:nvSpPr>
          <p:cNvPr id="6" name="Slide Number Placeholder 5"/>
          <p:cNvSpPr>
            <a:spLocks noGrp="1"/>
          </p:cNvSpPr>
          <p:nvPr>
            <p:ph type="sldNum" sz="quarter" idx="12"/>
          </p:nvPr>
        </p:nvSpPr>
        <p:spPr/>
        <p:txBody>
          <a:bodyPr/>
          <a:lstStyle/>
          <a:p>
            <a:fld id="{02B51FD2-AF65-4559-B5BB-AE7FBFFEA02E}" type="slidenum">
              <a:rPr lang="en-US" smtClean="0">
                <a:latin typeface="Verdana" pitchFamily="34" charset="0"/>
                <a:cs typeface="Verdana" pitchFamily="34" charset="0"/>
              </a:rPr>
              <a:pPr/>
              <a:t>‹#›</a:t>
            </a:fld>
            <a:r>
              <a:rPr lang="en-US" dirty="0" smtClean="0">
                <a:latin typeface="Verdana" pitchFamily="34" charset="0"/>
                <a:cs typeface="Verdana" pitchFamily="34" charset="0"/>
              </a:rPr>
              <a:t> |</a:t>
            </a:r>
            <a:endParaRPr lang="en-US" dirty="0">
              <a:latin typeface="Verdana" pitchFamily="34" charset="0"/>
              <a:cs typeface="Verdana" pitchFamily="34" charset="0"/>
            </a:endParaRPr>
          </a:p>
        </p:txBody>
      </p:sp>
      <p:sp>
        <p:nvSpPr>
          <p:cNvPr id="7"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mp; Inset Imagery">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64"/>
            <a:ext cx="8229600" cy="439736"/>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1" y="1502827"/>
            <a:ext cx="6202906" cy="4399497"/>
          </a:xfrm>
        </p:spPr>
        <p:txBody>
          <a:bodyPr/>
          <a:lstStyle>
            <a:lvl1pPr>
              <a:spcAft>
                <a:spcPts val="0"/>
              </a:spcAft>
              <a:defRPr/>
            </a:lvl1pPr>
            <a:lvl2pPr>
              <a:spcBef>
                <a:spcPts val="11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INSERT PRESENTATION TITLE</a:t>
            </a:r>
            <a:endParaRPr lang="en-US"/>
          </a:p>
        </p:txBody>
      </p:sp>
      <p:sp>
        <p:nvSpPr>
          <p:cNvPr id="6" name="Slide Number Placeholder 5"/>
          <p:cNvSpPr>
            <a:spLocks noGrp="1"/>
          </p:cNvSpPr>
          <p:nvPr>
            <p:ph type="sldNum" sz="quarter" idx="12"/>
          </p:nvPr>
        </p:nvSpPr>
        <p:spPr/>
        <p:txBody>
          <a:bodyPr/>
          <a:lstStyle/>
          <a:p>
            <a:fld id="{02B51FD2-AF65-4559-B5BB-AE7FBFFEA02E}" type="slidenum">
              <a:rPr lang="en-US" smtClean="0">
                <a:latin typeface="Verdana" pitchFamily="34" charset="0"/>
                <a:cs typeface="Verdana" pitchFamily="34" charset="0"/>
              </a:rPr>
              <a:pPr/>
              <a:t>‹#›</a:t>
            </a:fld>
            <a:r>
              <a:rPr lang="en-US" dirty="0" smtClean="0">
                <a:latin typeface="Verdana" pitchFamily="34" charset="0"/>
                <a:cs typeface="Verdana" pitchFamily="34" charset="0"/>
              </a:rPr>
              <a:t> |</a:t>
            </a:r>
            <a:endParaRPr lang="en-US" dirty="0">
              <a:latin typeface="Verdana" pitchFamily="34" charset="0"/>
              <a:cs typeface="Verdana" pitchFamily="34" charset="0"/>
            </a:endParaRPr>
          </a:p>
        </p:txBody>
      </p:sp>
      <p:sp>
        <p:nvSpPr>
          <p:cNvPr id="7"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Quote">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64"/>
            <a:ext cx="8229600" cy="439736"/>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09750"/>
            <a:ext cx="5105400" cy="4092575"/>
          </a:xfrm>
        </p:spPr>
        <p:txBody>
          <a:bodyPr/>
          <a:lstStyle>
            <a:lvl1pPr marL="138113" indent="-138113">
              <a:spcAft>
                <a:spcPts val="0"/>
              </a:spcAft>
              <a:defRPr/>
            </a:lvl1pPr>
            <a:lvl2pPr marL="142875" indent="0">
              <a:spcBef>
                <a:spcPts val="1100"/>
              </a:spcBef>
              <a:buNone/>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INSERT PRESENTATION TITLE</a:t>
            </a:r>
            <a:endParaRPr lang="en-US"/>
          </a:p>
        </p:txBody>
      </p:sp>
      <p:sp>
        <p:nvSpPr>
          <p:cNvPr id="6" name="Slide Number Placeholder 5"/>
          <p:cNvSpPr>
            <a:spLocks noGrp="1"/>
          </p:cNvSpPr>
          <p:nvPr>
            <p:ph type="sldNum" sz="quarter" idx="12"/>
          </p:nvPr>
        </p:nvSpPr>
        <p:spPr/>
        <p:txBody>
          <a:bodyPr/>
          <a:lstStyle/>
          <a:p>
            <a:fld id="{02B51FD2-AF65-4559-B5BB-AE7FBFFEA02E}" type="slidenum">
              <a:rPr lang="en-US" smtClean="0">
                <a:latin typeface="Verdana" pitchFamily="34" charset="0"/>
                <a:cs typeface="Verdana" pitchFamily="34" charset="0"/>
              </a:rPr>
              <a:pPr/>
              <a:t>‹#›</a:t>
            </a:fld>
            <a:r>
              <a:rPr lang="en-US" dirty="0" smtClean="0">
                <a:latin typeface="Verdana" pitchFamily="34" charset="0"/>
                <a:cs typeface="Verdana" pitchFamily="34" charset="0"/>
              </a:rPr>
              <a:t> |</a:t>
            </a:r>
            <a:endParaRPr lang="en-US" dirty="0">
              <a:latin typeface="Verdana" pitchFamily="34" charset="0"/>
              <a:cs typeface="Verdana" pitchFamily="34" charset="0"/>
            </a:endParaRPr>
          </a:p>
        </p:txBody>
      </p:sp>
      <p:sp>
        <p:nvSpPr>
          <p:cNvPr id="9"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7096"/>
            <a:ext cx="8226425" cy="762000"/>
          </a:xfrm>
        </p:spPr>
        <p:txBody>
          <a:bodyPr tIns="0" bIns="0" anchor="t">
            <a:normAutofit/>
          </a:bodyPr>
          <a:lstStyle>
            <a:lvl1pPr algn="l">
              <a:lnSpc>
                <a:spcPts val="2200"/>
              </a:lnSpc>
              <a:defRPr sz="2200" b="0" cap="none">
                <a:solidFill>
                  <a:schemeClr val="tx2"/>
                </a:solidFill>
                <a:latin typeface="Segoe"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096219"/>
            <a:ext cx="8226425" cy="3806106"/>
          </a:xfrm>
        </p:spPr>
        <p:txBody>
          <a:bodyPr tIns="0" anchor="t" anchorCtr="0">
            <a:normAutofit/>
          </a:bodyPr>
          <a:lstStyle>
            <a:lvl1pPr marL="233363" indent="-233363">
              <a:buClr>
                <a:schemeClr val="accent2"/>
              </a:buClr>
              <a:buSzPct val="85000"/>
              <a:buFont typeface="Arial" pitchFamily="34" charset="0"/>
              <a:buChar char="•"/>
              <a:defRPr sz="2200">
                <a:solidFill>
                  <a:schemeClr val="tx2"/>
                </a:solidFill>
                <a:latin typeface="Segoe"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5" name="Picture 2" descr="\\.psf\Home\Desktop\newDividerMask.png"/>
          <p:cNvPicPr>
            <a:picLocks noChangeAspect="1" noChangeArrowheads="1"/>
          </p:cNvPicPr>
          <p:nvPr userDrawn="1"/>
        </p:nvPicPr>
        <p:blipFill>
          <a:blip r:embed="rId2"/>
          <a:srcRect/>
          <a:stretch>
            <a:fillRect/>
          </a:stretch>
        </p:blipFill>
        <p:spPr bwMode="auto">
          <a:xfrm>
            <a:off x="0" y="6010656"/>
            <a:ext cx="9144000" cy="847344"/>
          </a:xfrm>
          <a:prstGeom prst="rect">
            <a:avLst/>
          </a:prstGeom>
          <a:noFill/>
        </p:spPr>
      </p:pic>
    </p:spTree>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0212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30212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t>INSERT PRESENTATION TITLE</a:t>
            </a:r>
            <a:endParaRPr lang="en-US"/>
          </a:p>
        </p:txBody>
      </p:sp>
      <p:sp>
        <p:nvSpPr>
          <p:cNvPr id="7" name="Slide Number Placeholder 6"/>
          <p:cNvSpPr>
            <a:spLocks noGrp="1"/>
          </p:cNvSpPr>
          <p:nvPr>
            <p:ph type="sldNum" sz="quarter" idx="12"/>
          </p:nvPr>
        </p:nvSpPr>
        <p:spPr/>
        <p:txBody>
          <a:bodyPr/>
          <a:lstStyle/>
          <a:p>
            <a:fld id="{02B51FD2-AF65-4559-B5BB-AE7FBFFEA02E}" type="slidenum">
              <a:rPr lang="en-US" smtClean="0">
                <a:latin typeface="Verdana" pitchFamily="34" charset="0"/>
                <a:cs typeface="Verdana" pitchFamily="34" charset="0"/>
              </a:rPr>
              <a:pPr/>
              <a:t>‹#›</a:t>
            </a:fld>
            <a:r>
              <a:rPr lang="en-US" dirty="0" smtClean="0">
                <a:latin typeface="Verdana" pitchFamily="34" charset="0"/>
                <a:cs typeface="Verdana" pitchFamily="34" charset="0"/>
              </a:rPr>
              <a:t> |</a:t>
            </a:r>
            <a:endParaRPr lang="en-US" dirty="0">
              <a:latin typeface="Verdana" pitchFamily="34" charset="0"/>
              <a:cs typeface="Verdana" pitchFamily="34" charset="0"/>
            </a:endParaRPr>
          </a:p>
        </p:txBody>
      </p:sp>
      <p:sp>
        <p:nvSpPr>
          <p:cNvPr id="8"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600" b="0">
                <a:latin typeface="Segoe"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27450"/>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600" b="0">
                <a:latin typeface="Segoe"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27450"/>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INSERT PRESENTATION TITLE</a:t>
            </a:r>
            <a:endParaRPr lang="en-US"/>
          </a:p>
        </p:txBody>
      </p:sp>
      <p:sp>
        <p:nvSpPr>
          <p:cNvPr id="9" name="Slide Number Placeholder 8"/>
          <p:cNvSpPr>
            <a:spLocks noGrp="1"/>
          </p:cNvSpPr>
          <p:nvPr>
            <p:ph type="sldNum" sz="quarter" idx="12"/>
          </p:nvPr>
        </p:nvSpPr>
        <p:spPr/>
        <p:txBody>
          <a:bodyPr/>
          <a:lstStyle/>
          <a:p>
            <a:fld id="{02B51FD2-AF65-4559-B5BB-AE7FBFFEA02E}" type="slidenum">
              <a:rPr lang="en-US" smtClean="0">
                <a:latin typeface="Verdana" pitchFamily="34" charset="0"/>
                <a:cs typeface="Verdana" pitchFamily="34" charset="0"/>
              </a:rPr>
              <a:pPr/>
              <a:t>‹#›</a:t>
            </a:fld>
            <a:r>
              <a:rPr lang="en-US" dirty="0" smtClean="0">
                <a:latin typeface="Verdana" pitchFamily="34" charset="0"/>
                <a:cs typeface="Verdana" pitchFamily="34" charset="0"/>
              </a:rPr>
              <a:t> |</a:t>
            </a:r>
            <a:endParaRPr lang="en-US" dirty="0">
              <a:latin typeface="Verdana" pitchFamily="34" charset="0"/>
              <a:cs typeface="Verdana" pitchFamily="34" charset="0"/>
            </a:endParaRPr>
          </a:p>
        </p:txBody>
      </p:sp>
      <p:sp>
        <p:nvSpPr>
          <p:cNvPr id="10"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9" name="Picture 5" descr="C:\Documents and Settings\Andrew Johnson\My Documents\01_Freelance_Design\Siegel+Gale\MS Partners\PPT\exports\slide_head1.png"/>
          <p:cNvPicPr>
            <a:picLocks noChangeAspect="1" noChangeArrowheads="1"/>
          </p:cNvPicPr>
          <p:nvPr/>
        </p:nvPicPr>
        <p:blipFill>
          <a:blip r:embed="rId16"/>
          <a:srcRect/>
          <a:stretch>
            <a:fillRect/>
          </a:stretch>
        </p:blipFill>
        <p:spPr bwMode="auto">
          <a:xfrm>
            <a:off x="0" y="0"/>
            <a:ext cx="9144000" cy="1264920"/>
          </a:xfrm>
          <a:prstGeom prst="rect">
            <a:avLst/>
          </a:prstGeom>
          <a:noFill/>
        </p:spPr>
      </p:pic>
      <p:sp>
        <p:nvSpPr>
          <p:cNvPr id="2" name="Title Placeholder 1"/>
          <p:cNvSpPr>
            <a:spLocks noGrp="1"/>
          </p:cNvSpPr>
          <p:nvPr>
            <p:ph type="title"/>
          </p:nvPr>
        </p:nvSpPr>
        <p:spPr>
          <a:xfrm>
            <a:off x="457200" y="246064"/>
            <a:ext cx="8229600" cy="442705"/>
          </a:xfrm>
          <a:prstGeom prst="rect">
            <a:avLst/>
          </a:prstGeom>
        </p:spPr>
        <p:txBody>
          <a:bodyPr vert="horz" lIns="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02828"/>
            <a:ext cx="8229600" cy="4399497"/>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04560" y="6388499"/>
            <a:ext cx="3239700" cy="148826"/>
          </a:xfrm>
          <a:prstGeom prst="rect">
            <a:avLst/>
          </a:prstGeom>
        </p:spPr>
        <p:txBody>
          <a:bodyPr vert="horz" lIns="0" tIns="45720" rIns="0" bIns="45720" rtlCol="0" anchor="ctr"/>
          <a:lstStyle>
            <a:lvl1pPr algn="l">
              <a:defRPr sz="700">
                <a:solidFill>
                  <a:schemeClr val="tx1">
                    <a:tint val="75000"/>
                  </a:schemeClr>
                </a:solidFill>
                <a:latin typeface="Verdana" pitchFamily="34" charset="0"/>
                <a:cs typeface="Verdana" pitchFamily="34" charset="0"/>
              </a:defRPr>
            </a:lvl1pPr>
          </a:lstStyle>
          <a:p>
            <a:r>
              <a:rPr lang="en-US" dirty="0" smtClean="0"/>
              <a:t>INSERT PRESENTATION TITLE</a:t>
            </a:r>
            <a:endParaRPr lang="en-US" dirty="0"/>
          </a:p>
        </p:txBody>
      </p:sp>
      <p:sp>
        <p:nvSpPr>
          <p:cNvPr id="6" name="Slide Number Placeholder 5"/>
          <p:cNvSpPr>
            <a:spLocks noGrp="1"/>
          </p:cNvSpPr>
          <p:nvPr>
            <p:ph type="sldNum" sz="quarter" idx="4"/>
          </p:nvPr>
        </p:nvSpPr>
        <p:spPr>
          <a:xfrm>
            <a:off x="316414" y="6388499"/>
            <a:ext cx="363546" cy="148826"/>
          </a:xfrm>
          <a:prstGeom prst="rect">
            <a:avLst/>
          </a:prstGeom>
        </p:spPr>
        <p:txBody>
          <a:bodyPr vert="horz" lIns="91440" tIns="45720" rIns="0" bIns="45720" rtlCol="0" anchor="ctr"/>
          <a:lstStyle>
            <a:lvl1pPr algn="r">
              <a:defRPr sz="700">
                <a:solidFill>
                  <a:schemeClr val="tx1">
                    <a:tint val="75000"/>
                  </a:schemeClr>
                </a:solidFill>
                <a:latin typeface="Arial" pitchFamily="34" charset="0"/>
                <a:cs typeface="Arial" pitchFamily="34" charset="0"/>
              </a:defRPr>
            </a:lvl1pPr>
          </a:lstStyle>
          <a:p>
            <a:fld id="{02B51FD2-AF65-4559-B5BB-AE7FBFFEA02E}" type="slidenum">
              <a:rPr lang="en-US" smtClean="0">
                <a:latin typeface="Verdana" pitchFamily="34" charset="0"/>
                <a:cs typeface="Verdana" pitchFamily="34" charset="0"/>
              </a:rPr>
              <a:pPr/>
              <a:t>‹#›</a:t>
            </a:fld>
            <a:r>
              <a:rPr lang="en-US" dirty="0" smtClean="0">
                <a:latin typeface="Verdana" pitchFamily="34" charset="0"/>
                <a:cs typeface="Verdana" pitchFamily="34" charset="0"/>
              </a:rPr>
              <a:t> |</a:t>
            </a:r>
            <a:endParaRPr lang="en-US" dirty="0">
              <a:latin typeface="Verdana" pitchFamily="34" charset="0"/>
              <a:cs typeface="Verdana" pitchFamily="34" charset="0"/>
            </a:endParaRPr>
          </a:p>
        </p:txBody>
      </p:sp>
      <p:pic>
        <p:nvPicPr>
          <p:cNvPr id="1028" name="Picture 4" descr="C:\Documents and Settings\Andrew Johnson\My Documents\01_Freelance_Design\Siegel+Gale\MS Partners\PPT\exports\slide_logo300.png"/>
          <p:cNvPicPr>
            <a:picLocks noChangeAspect="1" noChangeArrowheads="1"/>
          </p:cNvPicPr>
          <p:nvPr/>
        </p:nvPicPr>
        <p:blipFill>
          <a:blip r:embed="rId17"/>
          <a:srcRect/>
          <a:stretch>
            <a:fillRect/>
          </a:stretch>
        </p:blipFill>
        <p:spPr bwMode="auto">
          <a:xfrm>
            <a:off x="7115175" y="5991225"/>
            <a:ext cx="1664211" cy="50901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0" r:id="rId5"/>
    <p:sldLayoutId id="2147483659" r:id="rId6"/>
    <p:sldLayoutId id="2147483651" r:id="rId7"/>
    <p:sldLayoutId id="2147483652" r:id="rId8"/>
    <p:sldLayoutId id="2147483653" r:id="rId9"/>
    <p:sldLayoutId id="2147483654" r:id="rId10"/>
    <p:sldLayoutId id="2147483658" r:id="rId11"/>
    <p:sldLayoutId id="2147483655" r:id="rId12"/>
    <p:sldLayoutId id="2147483663" r:id="rId13"/>
    <p:sldLayoutId id="2147483664" r:id="rId14"/>
  </p:sldLayoutIdLst>
  <p:timing>
    <p:tnLst>
      <p:par>
        <p:cTn id="1" dur="indefinite" restart="never" nodeType="tmRoot"/>
      </p:par>
    </p:tnLst>
  </p:timing>
  <p:hf hdr="0" dt="0"/>
  <p:txStyles>
    <p:titleStyle>
      <a:lvl1pPr algn="l" defTabSz="914400" rtl="0" eaLnBrk="1" latinLnBrk="0" hangingPunct="1">
        <a:spcBef>
          <a:spcPct val="0"/>
        </a:spcBef>
        <a:buNone/>
        <a:defRPr sz="2100" kern="1200">
          <a:solidFill>
            <a:schemeClr val="bg1"/>
          </a:solidFill>
          <a:latin typeface="Segoe" pitchFamily="34" charset="0"/>
          <a:ea typeface="+mj-ea"/>
          <a:cs typeface="+mj-cs"/>
        </a:defRPr>
      </a:lvl1pPr>
    </p:titleStyle>
    <p:bodyStyle>
      <a:lvl1pPr marL="0" indent="0" algn="l" defTabSz="914400" rtl="0" eaLnBrk="1" latinLnBrk="0" hangingPunct="1">
        <a:lnSpc>
          <a:spcPts val="2200"/>
        </a:lnSpc>
        <a:spcBef>
          <a:spcPts val="0"/>
        </a:spcBef>
        <a:spcAft>
          <a:spcPts val="1100"/>
        </a:spcAft>
        <a:buFont typeface="Arial" pitchFamily="34" charset="0"/>
        <a:buNone/>
        <a:defRPr sz="1800" kern="1200">
          <a:solidFill>
            <a:schemeClr val="tx2"/>
          </a:solidFill>
          <a:latin typeface="Segoe Semibold" pitchFamily="34" charset="0"/>
          <a:ea typeface="+mn-ea"/>
          <a:cs typeface="+mn-cs"/>
        </a:defRPr>
      </a:lvl1pPr>
      <a:lvl2pPr marL="233363" indent="-233363" algn="l" defTabSz="914400" rtl="0" eaLnBrk="1" latinLnBrk="0" hangingPunct="1">
        <a:lnSpc>
          <a:spcPts val="2200"/>
        </a:lnSpc>
        <a:spcBef>
          <a:spcPts val="0"/>
        </a:spcBef>
        <a:buClr>
          <a:schemeClr val="accent2"/>
        </a:buClr>
        <a:buSzPct val="85000"/>
        <a:buFont typeface="Arial" pitchFamily="34" charset="0"/>
        <a:buChar char="•"/>
        <a:defRPr sz="1600" kern="1200">
          <a:solidFill>
            <a:schemeClr val="tx2"/>
          </a:solidFill>
          <a:latin typeface="Segoe" pitchFamily="34" charset="0"/>
          <a:ea typeface="+mn-ea"/>
          <a:cs typeface="+mn-cs"/>
        </a:defRPr>
      </a:lvl2pPr>
      <a:lvl3pPr marL="460375" indent="-230188" algn="l" defTabSz="914400" rtl="0" eaLnBrk="1" latinLnBrk="0" hangingPunct="1">
        <a:lnSpc>
          <a:spcPts val="2200"/>
        </a:lnSpc>
        <a:spcBef>
          <a:spcPts val="0"/>
        </a:spcBef>
        <a:buClr>
          <a:schemeClr val="tx2"/>
        </a:buClr>
        <a:buSzPct val="85000"/>
        <a:buFont typeface="Segoe" pitchFamily="34" charset="0"/>
        <a:buChar char="–"/>
        <a:defRPr sz="1600" kern="1200">
          <a:solidFill>
            <a:schemeClr val="tx2"/>
          </a:solidFill>
          <a:latin typeface="Segoe" pitchFamily="34" charset="0"/>
          <a:ea typeface="+mn-ea"/>
          <a:cs typeface="+mn-cs"/>
        </a:defRPr>
      </a:lvl3pPr>
      <a:lvl4pPr marL="685800" indent="-228600" algn="l" defTabSz="914400" rtl="0" eaLnBrk="1" latinLnBrk="0" hangingPunct="1">
        <a:lnSpc>
          <a:spcPts val="2200"/>
        </a:lnSpc>
        <a:spcBef>
          <a:spcPts val="0"/>
        </a:spcBef>
        <a:buClr>
          <a:schemeClr val="tx2"/>
        </a:buClr>
        <a:buSzPct val="85000"/>
        <a:buFont typeface="Arial" pitchFamily="34" charset="0"/>
        <a:buChar char="•"/>
        <a:defRPr sz="1600" kern="1200">
          <a:solidFill>
            <a:schemeClr val="tx2"/>
          </a:solidFill>
          <a:latin typeface="Segoe Light" pitchFamily="34" charset="0"/>
          <a:ea typeface="+mn-ea"/>
          <a:cs typeface="+mn-cs"/>
        </a:defRPr>
      </a:lvl4pPr>
      <a:lvl5pPr marL="912813" indent="-228600" algn="l" defTabSz="914400" rtl="0" eaLnBrk="1" latinLnBrk="0" hangingPunct="1">
        <a:lnSpc>
          <a:spcPts val="2200"/>
        </a:lnSpc>
        <a:spcBef>
          <a:spcPts val="1100"/>
        </a:spcBef>
        <a:buClr>
          <a:schemeClr val="tx2"/>
        </a:buClr>
        <a:buSzPct val="85000"/>
        <a:buFont typeface="Segoe Light" pitchFamily="34" charset="0"/>
        <a:buChar char="–"/>
        <a:defRPr sz="1600" kern="1200">
          <a:solidFill>
            <a:schemeClr val="tx2"/>
          </a:solidFill>
          <a:latin typeface="Segoe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ndrew Johnson\My Documents\01_Freelance_Design\Siegel+Gale\MS Partners\PPT\exports\title_imageExample.png"/>
          <p:cNvPicPr>
            <a:picLocks noChangeAspect="1" noChangeArrowheads="1"/>
          </p:cNvPicPr>
          <p:nvPr/>
        </p:nvPicPr>
        <p:blipFill>
          <a:blip r:embed="rId3" cstate="screen"/>
          <a:srcRect/>
          <a:stretch>
            <a:fillRect/>
          </a:stretch>
        </p:blipFill>
        <p:spPr bwMode="auto">
          <a:xfrm>
            <a:off x="0" y="0"/>
            <a:ext cx="9144000" cy="3762632"/>
          </a:xfrm>
          <a:prstGeom prst="rect">
            <a:avLst/>
          </a:prstGeom>
          <a:noFill/>
        </p:spPr>
      </p:pic>
      <p:pic>
        <p:nvPicPr>
          <p:cNvPr id="7170" name="Picture 2" descr="\\.psf\Home\Desktop\newTitleMask.png"/>
          <p:cNvPicPr>
            <a:picLocks noChangeAspect="1" noChangeArrowheads="1"/>
          </p:cNvPicPr>
          <p:nvPr/>
        </p:nvPicPr>
        <p:blipFill>
          <a:blip r:embed="rId4"/>
          <a:srcRect/>
          <a:stretch>
            <a:fillRect/>
          </a:stretch>
        </p:blipFill>
        <p:spPr bwMode="auto">
          <a:xfrm>
            <a:off x="0" y="3269872"/>
            <a:ext cx="9144000" cy="1188720"/>
          </a:xfrm>
          <a:prstGeom prst="rect">
            <a:avLst/>
          </a:prstGeom>
          <a:noFill/>
        </p:spPr>
      </p:pic>
      <p:sp>
        <p:nvSpPr>
          <p:cNvPr id="2" name="Title 1"/>
          <p:cNvSpPr>
            <a:spLocks noGrp="1"/>
          </p:cNvSpPr>
          <p:nvPr>
            <p:ph type="ctrTitle"/>
          </p:nvPr>
        </p:nvSpPr>
        <p:spPr>
          <a:xfrm>
            <a:off x="457199" y="4544291"/>
            <a:ext cx="7476067" cy="1235825"/>
          </a:xfrm>
        </p:spPr>
        <p:txBody>
          <a:bodyPr>
            <a:normAutofit/>
          </a:bodyPr>
          <a:lstStyle/>
          <a:p>
            <a:r>
              <a:rPr lang="cs-CZ" sz="3600" dirty="0" smtClean="0"/>
              <a:t>Příležitost pro partnery s Windows 7</a:t>
            </a:r>
            <a:endParaRPr lang="en-US" sz="3600" dirty="0"/>
          </a:p>
        </p:txBody>
      </p:sp>
      <p:sp>
        <p:nvSpPr>
          <p:cNvPr id="3" name="Subtitle 2"/>
          <p:cNvSpPr>
            <a:spLocks noGrp="1"/>
          </p:cNvSpPr>
          <p:nvPr>
            <p:ph type="subTitle" idx="1"/>
          </p:nvPr>
        </p:nvSpPr>
        <p:spPr/>
        <p:txBody>
          <a:bodyPr>
            <a:normAutofit/>
          </a:bodyPr>
          <a:lstStyle/>
          <a:p>
            <a:r>
              <a:rPr lang="cs-CZ" dirty="0" smtClean="0"/>
              <a:t>Lukáš Křovák</a:t>
            </a:r>
            <a:endParaRPr lang="en-US" dirty="0" smtClean="0"/>
          </a:p>
          <a:p>
            <a:r>
              <a:rPr lang="cs-CZ" dirty="0" smtClean="0">
                <a:latin typeface="Segoe" pitchFamily="34" charset="0"/>
              </a:rPr>
              <a:t>Produktový manažer divize Windows</a:t>
            </a:r>
            <a:endParaRPr lang="en-US" dirty="0" smtClean="0">
              <a:latin typeface="Segoe" pitchFamily="34" charset="0"/>
            </a:endParaRPr>
          </a:p>
          <a:p>
            <a:r>
              <a:rPr lang="cs-CZ" dirty="0" smtClean="0">
                <a:latin typeface="Segoe" pitchFamily="34" charset="0"/>
              </a:rPr>
              <a:t>1.10.2009</a:t>
            </a:r>
            <a:endParaRPr lang="en-US" dirty="0">
              <a:latin typeface="Segoe"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Text Placeholder 6"/>
          <p:cNvSpPr>
            <a:spLocks noGrp="1"/>
          </p:cNvSpPr>
          <p:nvPr>
            <p:ph type="body" idx="1"/>
          </p:nvPr>
        </p:nvSpPr>
        <p:spPr/>
        <p:txBody>
          <a:bodyPr/>
          <a:lstStyle/>
          <a:p>
            <a:r>
              <a:rPr lang="cs-CZ" dirty="0" smtClean="0"/>
              <a:t>Lukáš Křovák</a:t>
            </a:r>
          </a:p>
          <a:p>
            <a:r>
              <a:rPr lang="cs-CZ" dirty="0" err="1" smtClean="0"/>
              <a:t>Lukas.krovak</a:t>
            </a:r>
            <a:r>
              <a:rPr lang="en-US" dirty="0" smtClean="0"/>
              <a:t>@</a:t>
            </a:r>
            <a:r>
              <a:rPr lang="en-US" dirty="0" err="1" smtClean="0"/>
              <a:t>microsoft.com</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cs-CZ" sz="3200" dirty="0" smtClean="0"/>
              <a:t>Agenda</a:t>
            </a:r>
            <a:endParaRPr lang="en-US" sz="3200" dirty="0"/>
          </a:p>
        </p:txBody>
      </p:sp>
      <p:sp>
        <p:nvSpPr>
          <p:cNvPr id="5" name="Content Placeholder 4"/>
          <p:cNvSpPr>
            <a:spLocks noGrp="1"/>
          </p:cNvSpPr>
          <p:nvPr>
            <p:ph idx="1"/>
          </p:nvPr>
        </p:nvSpPr>
        <p:spPr/>
        <p:txBody>
          <a:bodyPr>
            <a:normAutofit/>
          </a:bodyPr>
          <a:lstStyle/>
          <a:p>
            <a:pPr>
              <a:lnSpc>
                <a:spcPct val="150000"/>
              </a:lnSpc>
            </a:pPr>
            <a:r>
              <a:rPr lang="cs-CZ" sz="2800" dirty="0" smtClean="0"/>
              <a:t>Velikost trhu a příležitosti</a:t>
            </a:r>
          </a:p>
          <a:p>
            <a:pPr>
              <a:lnSpc>
                <a:spcPct val="150000"/>
              </a:lnSpc>
            </a:pPr>
            <a:r>
              <a:rPr lang="cs-CZ" sz="2800" dirty="0" smtClean="0"/>
              <a:t>Přehled edicí systému Windows 7</a:t>
            </a:r>
          </a:p>
          <a:p>
            <a:pPr>
              <a:lnSpc>
                <a:spcPct val="150000"/>
              </a:lnSpc>
            </a:pPr>
            <a:r>
              <a:rPr lang="cs-CZ" sz="2800" dirty="0" smtClean="0"/>
              <a:t>Software </a:t>
            </a:r>
            <a:r>
              <a:rPr lang="cs-CZ" sz="2800" dirty="0" err="1" smtClean="0"/>
              <a:t>Assurance</a:t>
            </a:r>
            <a:r>
              <a:rPr lang="cs-CZ" sz="2800" dirty="0" smtClean="0"/>
              <a:t> a Upgrade na Windows 7</a:t>
            </a:r>
          </a:p>
          <a:p>
            <a:pPr fontAlgn="ctr"/>
            <a:endParaRPr lang="cs-CZ" sz="2800" dirty="0" smtClean="0"/>
          </a:p>
          <a:p>
            <a:pPr fontAlgn="ctr"/>
            <a:r>
              <a:rPr lang="cs-CZ" sz="2800" dirty="0" smtClean="0"/>
              <a:t>Co budou zákazníci řešit? </a:t>
            </a:r>
          </a:p>
          <a:p>
            <a:pPr fontAlgn="ctr"/>
            <a:endParaRPr lang="cs-CZ" sz="2800" dirty="0" smtClean="0"/>
          </a:p>
          <a:p>
            <a:pPr fontAlgn="ctr"/>
            <a:r>
              <a:rPr lang="cs-CZ" sz="2800" dirty="0" smtClean="0"/>
              <a:t>Mají zákazníci licence v pořádku?</a:t>
            </a:r>
          </a:p>
          <a:p>
            <a:pPr fontAlgn="ctr"/>
            <a:endParaRPr lang="cs-CZ" sz="2800" dirty="0" smtClean="0"/>
          </a:p>
          <a:p>
            <a:pPr fontAlgn="ctr"/>
            <a:r>
              <a:rPr lang="cs-CZ" sz="2800" dirty="0" smtClean="0"/>
              <a:t>Na co se zaměřit?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3600" dirty="0" smtClean="0"/>
              <a:t>Velikost trhu a příležitosti?</a:t>
            </a:r>
            <a:endParaRPr lang="en-US" sz="3600" dirty="0"/>
          </a:p>
        </p:txBody>
      </p:sp>
      <p:sp>
        <p:nvSpPr>
          <p:cNvPr id="3" name="Text Placeholder 2"/>
          <p:cNvSpPr>
            <a:spLocks noGrp="1"/>
          </p:cNvSpPr>
          <p:nvPr>
            <p:ph type="body" sz="quarter" idx="10"/>
          </p:nvPr>
        </p:nvSpPr>
        <p:spPr>
          <a:xfrm>
            <a:off x="381000" y="1411552"/>
            <a:ext cx="8763000" cy="5170646"/>
          </a:xfrm>
        </p:spPr>
        <p:txBody>
          <a:bodyPr/>
          <a:lstStyle/>
          <a:p>
            <a:pPr marL="514350" indent="-514350" defTabSz="1097280">
              <a:lnSpc>
                <a:spcPct val="80000"/>
              </a:lnSpc>
              <a:buClr>
                <a:srgbClr val="000000"/>
              </a:buClr>
              <a:buFont typeface="Arial" pitchFamily="34" charset="0"/>
              <a:buChar char="•"/>
            </a:pPr>
            <a:r>
              <a:rPr lang="cs-CZ" sz="2800" dirty="0" smtClean="0"/>
              <a:t>Celkem přes 4,6 miliónu počítačů v ČR</a:t>
            </a:r>
          </a:p>
          <a:p>
            <a:pPr marL="514350" indent="-514350" defTabSz="1097280">
              <a:lnSpc>
                <a:spcPct val="80000"/>
              </a:lnSpc>
              <a:buClr>
                <a:srgbClr val="000000"/>
              </a:buClr>
              <a:buFont typeface="Arial" pitchFamily="34" charset="0"/>
              <a:buChar char="•"/>
            </a:pPr>
            <a:endParaRPr lang="cs-CZ" sz="2800" dirty="0" smtClean="0"/>
          </a:p>
          <a:p>
            <a:pPr marL="514350" indent="-514350" defTabSz="1097280">
              <a:lnSpc>
                <a:spcPct val="80000"/>
              </a:lnSpc>
              <a:buClr>
                <a:srgbClr val="000000"/>
              </a:buClr>
              <a:buFont typeface="Arial" pitchFamily="34" charset="0"/>
              <a:buChar char="•"/>
            </a:pPr>
            <a:r>
              <a:rPr lang="cs-CZ" sz="2800" dirty="0" smtClean="0"/>
              <a:t>Více než 50% počítačů splňuje HW požadavky systému Windows 7</a:t>
            </a:r>
          </a:p>
          <a:p>
            <a:pPr marL="514350" indent="-514350" defTabSz="1097280">
              <a:lnSpc>
                <a:spcPct val="80000"/>
              </a:lnSpc>
              <a:buClr>
                <a:srgbClr val="000000"/>
              </a:buClr>
              <a:buFont typeface="Arial" pitchFamily="34" charset="0"/>
              <a:buChar char="•"/>
            </a:pPr>
            <a:endParaRPr lang="cs-CZ" sz="2800" dirty="0" smtClean="0"/>
          </a:p>
          <a:p>
            <a:pPr marL="514350" indent="-514350" defTabSz="1097280">
              <a:lnSpc>
                <a:spcPct val="80000"/>
              </a:lnSpc>
              <a:buClr>
                <a:srgbClr val="000000"/>
              </a:buClr>
              <a:buFont typeface="Arial" pitchFamily="34" charset="0"/>
              <a:buChar char="•"/>
            </a:pPr>
            <a:r>
              <a:rPr lang="cs-CZ" sz="2800" dirty="0" smtClean="0"/>
              <a:t>V roce 2010 se prodá více než 1 milión počítačů se systémem Windows 7</a:t>
            </a:r>
          </a:p>
          <a:p>
            <a:pPr marL="514350" indent="-514350" defTabSz="1097280">
              <a:lnSpc>
                <a:spcPct val="80000"/>
              </a:lnSpc>
              <a:buClr>
                <a:srgbClr val="000000"/>
              </a:buClr>
              <a:buFont typeface="Arial" pitchFamily="34" charset="0"/>
              <a:buChar char="•"/>
            </a:pPr>
            <a:endParaRPr lang="cs-CZ" sz="2800" dirty="0" smtClean="0"/>
          </a:p>
          <a:p>
            <a:pPr marL="514350" indent="-514350" defTabSz="1097280">
              <a:lnSpc>
                <a:spcPct val="80000"/>
              </a:lnSpc>
              <a:buClr>
                <a:srgbClr val="000000"/>
              </a:buClr>
              <a:buFont typeface="Arial" pitchFamily="34" charset="0"/>
              <a:buChar char="•"/>
            </a:pPr>
            <a:r>
              <a:rPr lang="cs-CZ" sz="2800" dirty="0" smtClean="0"/>
              <a:t>Každé Euro, které vydělá Microsoft na systému Windows 7, vygeneruje pro partnery zhruba 19,18 EUR*</a:t>
            </a:r>
          </a:p>
          <a:p>
            <a:pPr marL="971550" lvl="1" indent="-514350" defTabSz="1097280">
              <a:lnSpc>
                <a:spcPct val="80000"/>
              </a:lnSpc>
              <a:buClr>
                <a:srgbClr val="000000"/>
              </a:buClr>
              <a:buFont typeface="Arial" pitchFamily="34" charset="0"/>
              <a:buChar char="•"/>
            </a:pPr>
            <a:r>
              <a:rPr lang="cs-CZ" sz="2800" dirty="0" smtClean="0"/>
              <a:t>40,7% HW</a:t>
            </a:r>
          </a:p>
          <a:p>
            <a:pPr marL="971550" lvl="1" indent="-514350" defTabSz="1097280">
              <a:lnSpc>
                <a:spcPct val="80000"/>
              </a:lnSpc>
              <a:buClr>
                <a:srgbClr val="000000"/>
              </a:buClr>
              <a:buFont typeface="Arial" pitchFamily="34" charset="0"/>
              <a:buChar char="•"/>
            </a:pPr>
            <a:r>
              <a:rPr lang="cs-CZ" sz="2800" dirty="0" smtClean="0"/>
              <a:t>36,3% SW</a:t>
            </a:r>
          </a:p>
          <a:p>
            <a:pPr marL="971550" lvl="1" indent="-514350" defTabSz="1097280">
              <a:lnSpc>
                <a:spcPct val="80000"/>
              </a:lnSpc>
              <a:buClr>
                <a:srgbClr val="000000"/>
              </a:buClr>
              <a:buFont typeface="Arial" pitchFamily="34" charset="0"/>
              <a:buChar char="•"/>
            </a:pPr>
            <a:r>
              <a:rPr lang="cs-CZ" sz="2800" dirty="0" smtClean="0"/>
              <a:t>23,0% služby  </a:t>
            </a:r>
            <a:endParaRPr lang="cs-CZ" dirty="0" smtClean="0"/>
          </a:p>
          <a:p>
            <a:pPr lvl="2" defTabSz="1097280">
              <a:lnSpc>
                <a:spcPct val="80000"/>
              </a:lnSpc>
              <a:buClr>
                <a:srgbClr val="000000"/>
              </a:buClr>
            </a:pPr>
            <a:endParaRPr lang="cs-CZ" dirty="0" smtClean="0"/>
          </a:p>
          <a:p>
            <a:pPr lvl="2" defTabSz="1097280">
              <a:lnSpc>
                <a:spcPct val="80000"/>
              </a:lnSpc>
              <a:buClr>
                <a:srgbClr val="000000"/>
              </a:buClr>
            </a:pPr>
            <a:endParaRPr lang="cs-CZ" sz="1200" dirty="0" smtClean="0"/>
          </a:p>
          <a:p>
            <a:pPr defTabSz="1097280">
              <a:lnSpc>
                <a:spcPct val="80000"/>
              </a:lnSpc>
              <a:buClr>
                <a:srgbClr val="000000"/>
              </a:buClr>
            </a:pPr>
            <a:r>
              <a:rPr lang="cs-CZ" sz="1200" dirty="0" smtClean="0"/>
              <a:t>*Zdroj IDC, The </a:t>
            </a:r>
            <a:r>
              <a:rPr lang="cs-CZ" sz="1200" dirty="0" err="1" smtClean="0"/>
              <a:t>Economic</a:t>
            </a:r>
            <a:r>
              <a:rPr lang="cs-CZ" sz="1200" dirty="0" smtClean="0"/>
              <a:t> </a:t>
            </a:r>
            <a:r>
              <a:rPr lang="cs-CZ" sz="1200" dirty="0" err="1" smtClean="0"/>
              <a:t>Impact</a:t>
            </a:r>
            <a:r>
              <a:rPr lang="cs-CZ" sz="1200" dirty="0" smtClean="0"/>
              <a:t> </a:t>
            </a:r>
            <a:r>
              <a:rPr lang="cs-CZ" sz="1200" dirty="0" err="1" smtClean="0"/>
              <a:t>of</a:t>
            </a:r>
            <a:r>
              <a:rPr lang="cs-CZ" sz="1200" dirty="0" smtClean="0"/>
              <a:t> Windows 7 Study, 2009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3600" dirty="0" smtClean="0"/>
              <a:t>Proč začít používat systém Windows 7</a:t>
            </a:r>
          </a:p>
        </p:txBody>
      </p:sp>
      <p:sp>
        <p:nvSpPr>
          <p:cNvPr id="3" name="Content Placeholder 2"/>
          <p:cNvSpPr>
            <a:spLocks noGrp="1"/>
          </p:cNvSpPr>
          <p:nvPr>
            <p:ph idx="1"/>
          </p:nvPr>
        </p:nvSpPr>
        <p:spPr>
          <a:xfrm>
            <a:off x="457200" y="1471613"/>
            <a:ext cx="8229600" cy="5122067"/>
          </a:xfrm>
        </p:spPr>
        <p:txBody>
          <a:bodyPr>
            <a:normAutofit/>
          </a:bodyPr>
          <a:lstStyle/>
          <a:p>
            <a:pPr marL="514350" indent="-514350">
              <a:buFont typeface="Arial" pitchFamily="34" charset="0"/>
              <a:buChar char="•"/>
            </a:pPr>
            <a:r>
              <a:rPr lang="cs-CZ" sz="3600" dirty="0" smtClean="0">
                <a:solidFill>
                  <a:schemeClr val="tx1"/>
                </a:solidFill>
                <a:latin typeface="+mn-lt"/>
              </a:rPr>
              <a:t>Rychlost</a:t>
            </a:r>
          </a:p>
          <a:p>
            <a:pPr marL="514350" indent="-514350">
              <a:buFont typeface="Arial" pitchFamily="34" charset="0"/>
              <a:buChar char="•"/>
            </a:pPr>
            <a:endParaRPr lang="cs-CZ" sz="3600" dirty="0" smtClean="0">
              <a:solidFill>
                <a:schemeClr val="tx1"/>
              </a:solidFill>
              <a:latin typeface="+mn-lt"/>
            </a:endParaRPr>
          </a:p>
          <a:p>
            <a:pPr marL="514350" indent="-514350">
              <a:buFont typeface="Arial" pitchFamily="34" charset="0"/>
              <a:buChar char="•"/>
            </a:pPr>
            <a:r>
              <a:rPr lang="cs-CZ" sz="3600" dirty="0" smtClean="0">
                <a:solidFill>
                  <a:schemeClr val="tx1"/>
                </a:solidFill>
                <a:latin typeface="+mn-lt"/>
              </a:rPr>
              <a:t>Vylepšené uživatelské rozhraní</a:t>
            </a:r>
          </a:p>
          <a:p>
            <a:pPr marL="514350" indent="-514350">
              <a:buFont typeface="Arial" pitchFamily="34" charset="0"/>
              <a:buChar char="•"/>
            </a:pPr>
            <a:endParaRPr lang="cs-CZ" sz="3600" dirty="0" smtClean="0">
              <a:solidFill>
                <a:schemeClr val="tx1"/>
              </a:solidFill>
              <a:latin typeface="+mn-lt"/>
            </a:endParaRPr>
          </a:p>
          <a:p>
            <a:pPr marL="514350" indent="-514350">
              <a:buFont typeface="Arial" pitchFamily="34" charset="0"/>
              <a:buChar char="•"/>
            </a:pPr>
            <a:r>
              <a:rPr lang="cs-CZ" sz="3600" dirty="0" smtClean="0">
                <a:solidFill>
                  <a:schemeClr val="tx1"/>
                </a:solidFill>
                <a:latin typeface="+mn-lt"/>
              </a:rPr>
              <a:t>Jednoduchost</a:t>
            </a:r>
          </a:p>
          <a:p>
            <a:pPr marL="514350" indent="-514350">
              <a:buFont typeface="Arial" pitchFamily="34" charset="0"/>
              <a:buChar char="•"/>
            </a:pPr>
            <a:endParaRPr lang="cs-CZ" sz="3600" dirty="0" smtClean="0">
              <a:solidFill>
                <a:schemeClr val="tx1"/>
              </a:solidFill>
              <a:latin typeface="+mn-lt"/>
            </a:endParaRPr>
          </a:p>
          <a:p>
            <a:pPr marL="514350" indent="-514350">
              <a:buFont typeface="Arial" pitchFamily="34" charset="0"/>
              <a:buChar char="•"/>
            </a:pPr>
            <a:r>
              <a:rPr lang="cs-CZ" sz="3600" dirty="0" smtClean="0">
                <a:solidFill>
                  <a:schemeClr val="tx1"/>
                </a:solidFill>
                <a:latin typeface="+mn-lt"/>
              </a:rPr>
              <a:t>Nové možnosti interakce se systémem</a:t>
            </a:r>
          </a:p>
        </p:txBody>
      </p:sp>
      <p:pic>
        <p:nvPicPr>
          <p:cNvPr id="1026" name="Picture 2" descr="C:\Users\lukask.EUROPE\Pictures\Windows_7_Logo\Horizontal\Windows7_h_rgb.png"/>
          <p:cNvPicPr>
            <a:picLocks noChangeAspect="1" noChangeArrowheads="1"/>
          </p:cNvPicPr>
          <p:nvPr/>
        </p:nvPicPr>
        <p:blipFill>
          <a:blip r:embed="rId3"/>
          <a:srcRect/>
          <a:stretch>
            <a:fillRect/>
          </a:stretch>
        </p:blipFill>
        <p:spPr bwMode="auto">
          <a:xfrm>
            <a:off x="795338" y="5243513"/>
            <a:ext cx="3810000" cy="609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3600" dirty="0" smtClean="0"/>
              <a:t>Přehled edicí systému Windows 7?</a:t>
            </a:r>
            <a:endParaRPr lang="en-US" sz="3600" dirty="0"/>
          </a:p>
        </p:txBody>
      </p:sp>
      <p:pic>
        <p:nvPicPr>
          <p:cNvPr id="1026" name="Picture 2"/>
          <p:cNvPicPr>
            <a:picLocks noChangeAspect="1" noChangeArrowheads="1"/>
          </p:cNvPicPr>
          <p:nvPr/>
        </p:nvPicPr>
        <p:blipFill>
          <a:blip r:embed="rId3"/>
          <a:srcRect/>
          <a:stretch>
            <a:fillRect/>
          </a:stretch>
        </p:blipFill>
        <p:spPr bwMode="auto">
          <a:xfrm>
            <a:off x="85725" y="1557338"/>
            <a:ext cx="8972550" cy="3743325"/>
          </a:xfrm>
          <a:prstGeom prst="rect">
            <a:avLst/>
          </a:prstGeom>
          <a:noFill/>
          <a:ln w="9525">
            <a:noFill/>
            <a:miter lim="800000"/>
            <a:headEnd/>
            <a:tailEnd/>
          </a:ln>
        </p:spPr>
      </p:pic>
      <p:sp>
        <p:nvSpPr>
          <p:cNvPr id="5" name="TextovéPole 4"/>
          <p:cNvSpPr txBox="1"/>
          <p:nvPr/>
        </p:nvSpPr>
        <p:spPr>
          <a:xfrm>
            <a:off x="292608" y="5596128"/>
            <a:ext cx="6790944" cy="338554"/>
          </a:xfrm>
          <a:prstGeom prst="rect">
            <a:avLst/>
          </a:prstGeom>
          <a:noFill/>
        </p:spPr>
        <p:txBody>
          <a:bodyPr wrap="square" lIns="0" rtlCol="0">
            <a:spAutoFit/>
          </a:bodyPr>
          <a:lstStyle/>
          <a:p>
            <a:r>
              <a:rPr lang="cs-CZ" sz="1600" dirty="0" smtClean="0">
                <a:solidFill>
                  <a:schemeClr val="tx2"/>
                </a:solidFill>
                <a:latin typeface="Segoe" pitchFamily="34" charset="0"/>
              </a:rPr>
              <a:t>Vyšší edice obsahuje kompletní funkcionalitu edice nižší</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64"/>
            <a:ext cx="8394192" cy="442705"/>
          </a:xfrm>
        </p:spPr>
        <p:txBody>
          <a:bodyPr>
            <a:noAutofit/>
          </a:bodyPr>
          <a:lstStyle/>
          <a:p>
            <a:r>
              <a:rPr lang="cs-CZ" sz="3000" dirty="0" smtClean="0"/>
              <a:t>Software </a:t>
            </a:r>
            <a:r>
              <a:rPr lang="cs-CZ" sz="3000" dirty="0" err="1" smtClean="0"/>
              <a:t>Assurance</a:t>
            </a:r>
            <a:r>
              <a:rPr lang="cs-CZ" sz="3000" dirty="0" smtClean="0"/>
              <a:t> a Upgrade na Windows 7</a:t>
            </a:r>
            <a:endParaRPr lang="en-US" sz="3000" dirty="0"/>
          </a:p>
        </p:txBody>
      </p:sp>
      <p:sp>
        <p:nvSpPr>
          <p:cNvPr id="3" name="Text Placeholder 2"/>
          <p:cNvSpPr>
            <a:spLocks noGrp="1"/>
          </p:cNvSpPr>
          <p:nvPr>
            <p:ph type="body" sz="quarter" idx="10"/>
          </p:nvPr>
        </p:nvSpPr>
        <p:spPr>
          <a:xfrm>
            <a:off x="381000" y="1411552"/>
            <a:ext cx="8763000" cy="5170646"/>
          </a:xfrm>
        </p:spPr>
        <p:txBody>
          <a:bodyPr/>
          <a:lstStyle/>
          <a:p>
            <a:pPr marL="514350" indent="-514350" defTabSz="1097280">
              <a:lnSpc>
                <a:spcPct val="80000"/>
              </a:lnSpc>
              <a:buClr>
                <a:srgbClr val="000000"/>
              </a:buClr>
            </a:pPr>
            <a:r>
              <a:rPr lang="cs-CZ" sz="2800" dirty="0" smtClean="0"/>
              <a:t>Software </a:t>
            </a:r>
            <a:r>
              <a:rPr lang="cs-CZ" sz="2800" dirty="0" err="1" smtClean="0"/>
              <a:t>Assurance</a:t>
            </a:r>
            <a:endParaRPr lang="cs-CZ" sz="2800" dirty="0" smtClean="0"/>
          </a:p>
          <a:p>
            <a:pPr marL="971550" lvl="1" indent="-514350" defTabSz="1097280">
              <a:lnSpc>
                <a:spcPct val="80000"/>
              </a:lnSpc>
              <a:buClr>
                <a:srgbClr val="000000"/>
              </a:buClr>
              <a:buFont typeface="Arial" pitchFamily="34" charset="0"/>
              <a:buChar char="•"/>
            </a:pPr>
            <a:r>
              <a:rPr lang="cs-CZ" sz="2400" dirty="0" smtClean="0"/>
              <a:t>Nejlevnější způsob, jak získat Windows 7 ve verzi </a:t>
            </a:r>
            <a:r>
              <a:rPr lang="cs-CZ" sz="2400" dirty="0" err="1" smtClean="0"/>
              <a:t>Enterprise</a:t>
            </a:r>
            <a:endParaRPr lang="cs-CZ" sz="2400" dirty="0" smtClean="0"/>
          </a:p>
          <a:p>
            <a:pPr marL="971550" lvl="1" indent="-514350" defTabSz="1097280">
              <a:lnSpc>
                <a:spcPct val="80000"/>
              </a:lnSpc>
              <a:buClr>
                <a:srgbClr val="000000"/>
              </a:buClr>
              <a:buFont typeface="Arial" pitchFamily="34" charset="0"/>
              <a:buChar char="•"/>
            </a:pPr>
            <a:r>
              <a:rPr lang="cs-CZ" sz="2400" dirty="0" smtClean="0"/>
              <a:t>Lze dokoupit ke všem počítačům zakoupeným s OEM licencí Windows XP Professional nebo Vista Business/</a:t>
            </a:r>
            <a:r>
              <a:rPr lang="cs-CZ" sz="2400" dirty="0" err="1" smtClean="0"/>
              <a:t>Ultimate</a:t>
            </a:r>
            <a:r>
              <a:rPr lang="cs-CZ" sz="2400" dirty="0" smtClean="0"/>
              <a:t> v období od 1. srpna 2008</a:t>
            </a:r>
          </a:p>
          <a:p>
            <a:pPr marL="971550" lvl="1" indent="-514350" defTabSz="1097280">
              <a:lnSpc>
                <a:spcPct val="80000"/>
              </a:lnSpc>
              <a:buClr>
                <a:srgbClr val="000000"/>
              </a:buClr>
              <a:buFont typeface="Arial" pitchFamily="34" charset="0"/>
              <a:buChar char="•"/>
            </a:pPr>
            <a:r>
              <a:rPr lang="cs-CZ" sz="2400" dirty="0" smtClean="0"/>
              <a:t>Právo k nákupu sady nástrojů Microsoft Desktop </a:t>
            </a:r>
            <a:r>
              <a:rPr lang="cs-CZ" sz="2400" dirty="0" err="1" smtClean="0"/>
              <a:t>Optimization</a:t>
            </a:r>
            <a:r>
              <a:rPr lang="cs-CZ" sz="2400" dirty="0" smtClean="0"/>
              <a:t> </a:t>
            </a:r>
            <a:r>
              <a:rPr lang="cs-CZ" sz="2400" dirty="0" err="1" smtClean="0"/>
              <a:t>Pack</a:t>
            </a:r>
            <a:r>
              <a:rPr lang="cs-CZ" sz="2400" dirty="0" smtClean="0"/>
              <a:t> (MDOP)</a:t>
            </a:r>
          </a:p>
          <a:p>
            <a:pPr marL="971550" lvl="1" indent="-514350" defTabSz="1097280">
              <a:lnSpc>
                <a:spcPct val="80000"/>
              </a:lnSpc>
              <a:buClr>
                <a:srgbClr val="000000"/>
              </a:buClr>
              <a:buFont typeface="Arial" pitchFamily="34" charset="0"/>
              <a:buChar char="•"/>
            </a:pPr>
            <a:r>
              <a:rPr lang="cs-CZ" sz="2400" dirty="0" smtClean="0"/>
              <a:t>Právo na provoz 4 systému Windows ve virtuálním prostředí</a:t>
            </a:r>
          </a:p>
          <a:p>
            <a:pPr marL="971550" lvl="1" indent="-514350" defTabSz="1097280">
              <a:lnSpc>
                <a:spcPct val="80000"/>
              </a:lnSpc>
              <a:buClr>
                <a:srgbClr val="000000"/>
              </a:buClr>
              <a:buFont typeface="Arial" pitchFamily="34" charset="0"/>
              <a:buChar char="•"/>
            </a:pPr>
            <a:r>
              <a:rPr lang="cs-CZ" sz="2400" dirty="0" smtClean="0"/>
              <a:t>Další společné výhody Software </a:t>
            </a:r>
            <a:r>
              <a:rPr lang="cs-CZ" sz="2400" dirty="0" err="1" smtClean="0"/>
              <a:t>Assurance</a:t>
            </a:r>
            <a:endParaRPr lang="cs-CZ" sz="2400" dirty="0" smtClean="0"/>
          </a:p>
          <a:p>
            <a:pPr marL="971550" lvl="1" indent="-514350" defTabSz="1097280">
              <a:lnSpc>
                <a:spcPct val="80000"/>
              </a:lnSpc>
              <a:buClr>
                <a:srgbClr val="000000"/>
              </a:buClr>
            </a:pPr>
            <a:endParaRPr lang="cs-CZ" sz="2800" dirty="0" smtClean="0"/>
          </a:p>
          <a:p>
            <a:pPr marL="514350" indent="-514350" defTabSz="1097280">
              <a:lnSpc>
                <a:spcPct val="80000"/>
              </a:lnSpc>
              <a:buClr>
                <a:srgbClr val="000000"/>
              </a:buClr>
            </a:pPr>
            <a:r>
              <a:rPr lang="cs-CZ" sz="2800" dirty="0" smtClean="0"/>
              <a:t>Upgrade na Windows 7</a:t>
            </a:r>
          </a:p>
          <a:p>
            <a:pPr marL="971550" lvl="1" indent="-514350" defTabSz="1097280">
              <a:lnSpc>
                <a:spcPct val="80000"/>
              </a:lnSpc>
              <a:buClr>
                <a:srgbClr val="000000"/>
              </a:buClr>
              <a:buFont typeface="Arial" pitchFamily="34" charset="0"/>
              <a:buChar char="•"/>
            </a:pPr>
            <a:r>
              <a:rPr lang="cs-CZ" sz="2400" dirty="0" smtClean="0"/>
              <a:t>Windows 7 Professional</a:t>
            </a:r>
          </a:p>
          <a:p>
            <a:pPr marL="971550" lvl="1" indent="-514350" defTabSz="1097280">
              <a:lnSpc>
                <a:spcPct val="80000"/>
              </a:lnSpc>
              <a:buClr>
                <a:srgbClr val="000000"/>
              </a:buClr>
              <a:buFont typeface="Arial" pitchFamily="34" charset="0"/>
              <a:buChar char="•"/>
            </a:pPr>
            <a:r>
              <a:rPr lang="cs-CZ" sz="2400" dirty="0" smtClean="0"/>
              <a:t>Dostupný v rámci multilicenčních smluv</a:t>
            </a:r>
          </a:p>
          <a:p>
            <a:pPr marL="971550" lvl="1" indent="-514350" defTabSz="1097280">
              <a:lnSpc>
                <a:spcPct val="80000"/>
              </a:lnSpc>
              <a:buClr>
                <a:srgbClr val="000000"/>
              </a:buClr>
              <a:buFont typeface="Arial" pitchFamily="34" charset="0"/>
              <a:buChar char="•"/>
            </a:pPr>
            <a:r>
              <a:rPr lang="cs-CZ" sz="2400" dirty="0" smtClean="0"/>
              <a:t>Nutná podkladová licence Windows XP nebo Vista</a:t>
            </a:r>
          </a:p>
          <a:p>
            <a:pPr marL="971550" lvl="1" indent="-514350" defTabSz="1097280">
              <a:lnSpc>
                <a:spcPct val="80000"/>
              </a:lnSpc>
              <a:buClr>
                <a:srgbClr val="000000"/>
              </a:buClr>
            </a:pPr>
            <a:endParaRPr lang="cs-CZ" sz="24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3600" dirty="0" smtClean="0"/>
              <a:t>Co budou zákazníci řešit?</a:t>
            </a:r>
            <a:endParaRPr lang="en-US" sz="3600" dirty="0"/>
          </a:p>
        </p:txBody>
      </p:sp>
      <p:sp>
        <p:nvSpPr>
          <p:cNvPr id="3" name="Text Placeholder 2"/>
          <p:cNvSpPr>
            <a:spLocks noGrp="1"/>
          </p:cNvSpPr>
          <p:nvPr>
            <p:ph type="body" sz="quarter" idx="10"/>
          </p:nvPr>
        </p:nvSpPr>
        <p:spPr>
          <a:xfrm>
            <a:off x="381000" y="1411552"/>
            <a:ext cx="8382000" cy="5170646"/>
          </a:xfrm>
        </p:spPr>
        <p:txBody>
          <a:bodyPr/>
          <a:lstStyle/>
          <a:p>
            <a:pPr defTabSz="1097280">
              <a:lnSpc>
                <a:spcPct val="80000"/>
              </a:lnSpc>
              <a:buClr>
                <a:srgbClr val="000000"/>
              </a:buClr>
              <a:buFont typeface="Arial" pitchFamily="34" charset="0"/>
              <a:buChar char="•"/>
            </a:pPr>
            <a:r>
              <a:rPr lang="cs-CZ" sz="2800" dirty="0" smtClean="0"/>
              <a:t> Hardwarové požadavky</a:t>
            </a:r>
          </a:p>
          <a:p>
            <a:pPr defTabSz="1097280">
              <a:lnSpc>
                <a:spcPct val="80000"/>
              </a:lnSpc>
              <a:buClr>
                <a:srgbClr val="000000"/>
              </a:buClr>
              <a:buFont typeface="Arial" pitchFamily="34" charset="0"/>
              <a:buChar char="•"/>
            </a:pPr>
            <a:r>
              <a:rPr lang="cs-CZ" sz="2800" dirty="0" smtClean="0"/>
              <a:t> Kompatibilitu aplikací</a:t>
            </a:r>
          </a:p>
          <a:p>
            <a:pPr defTabSz="1097280">
              <a:lnSpc>
                <a:spcPct val="80000"/>
              </a:lnSpc>
              <a:buClr>
                <a:srgbClr val="000000"/>
              </a:buClr>
              <a:buFont typeface="Arial" pitchFamily="34" charset="0"/>
              <a:buChar char="•"/>
            </a:pPr>
            <a:r>
              <a:rPr lang="cs-CZ" sz="2800" dirty="0" smtClean="0"/>
              <a:t> Způsob instalace Windows 7</a:t>
            </a:r>
          </a:p>
          <a:p>
            <a:pPr defTabSz="1097280">
              <a:lnSpc>
                <a:spcPct val="80000"/>
              </a:lnSpc>
              <a:buClr>
                <a:srgbClr val="000000"/>
              </a:buClr>
              <a:buFont typeface="Arial" pitchFamily="34" charset="0"/>
              <a:buChar char="•"/>
            </a:pPr>
            <a:r>
              <a:rPr lang="cs-CZ" sz="2800" dirty="0" smtClean="0"/>
              <a:t> Přípravu image</a:t>
            </a:r>
          </a:p>
          <a:p>
            <a:pPr defTabSz="1097280">
              <a:lnSpc>
                <a:spcPct val="80000"/>
              </a:lnSpc>
              <a:buClr>
                <a:srgbClr val="000000"/>
              </a:buClr>
              <a:buFont typeface="Arial" pitchFamily="34" charset="0"/>
              <a:buChar char="•"/>
            </a:pPr>
            <a:r>
              <a:rPr lang="cs-CZ" sz="2800" dirty="0" smtClean="0"/>
              <a:t> Migraci uživatelských dat a nastavení</a:t>
            </a:r>
          </a:p>
          <a:p>
            <a:pPr defTabSz="1097280">
              <a:lnSpc>
                <a:spcPct val="80000"/>
              </a:lnSpc>
              <a:buClr>
                <a:srgbClr val="000000"/>
              </a:buClr>
            </a:pPr>
            <a:endParaRPr lang="cs-CZ" sz="2800" dirty="0" smtClean="0"/>
          </a:p>
          <a:p>
            <a:pPr defTabSz="1097280">
              <a:lnSpc>
                <a:spcPct val="80000"/>
              </a:lnSpc>
              <a:buClr>
                <a:srgbClr val="000000"/>
              </a:buClr>
              <a:buFont typeface="Arial" pitchFamily="34" charset="0"/>
              <a:buChar char="•"/>
            </a:pPr>
            <a:r>
              <a:rPr lang="cs-CZ" sz="2800" dirty="0" smtClean="0"/>
              <a:t> Nástroje dostupné pro nasazení Windows 7</a:t>
            </a:r>
          </a:p>
          <a:p>
            <a:pPr lvl="1" defTabSz="1097280">
              <a:lnSpc>
                <a:spcPct val="80000"/>
              </a:lnSpc>
              <a:buClr>
                <a:srgbClr val="000000"/>
              </a:buClr>
              <a:buFont typeface="Arial" pitchFamily="34" charset="0"/>
              <a:buChar char="•"/>
            </a:pPr>
            <a:r>
              <a:rPr lang="cs-CZ" sz="2400" dirty="0" smtClean="0"/>
              <a:t> Microsoft </a:t>
            </a:r>
            <a:r>
              <a:rPr lang="cs-CZ" sz="2400" dirty="0" err="1" smtClean="0"/>
              <a:t>Assessment</a:t>
            </a:r>
            <a:r>
              <a:rPr lang="cs-CZ" sz="2400" dirty="0" smtClean="0"/>
              <a:t> </a:t>
            </a:r>
            <a:r>
              <a:rPr lang="cs-CZ" sz="2400" dirty="0" err="1" smtClean="0"/>
              <a:t>and</a:t>
            </a:r>
            <a:r>
              <a:rPr lang="cs-CZ" sz="2400" dirty="0" smtClean="0"/>
              <a:t> </a:t>
            </a:r>
            <a:r>
              <a:rPr lang="cs-CZ" sz="2400" dirty="0" err="1" smtClean="0"/>
              <a:t>Planning</a:t>
            </a:r>
            <a:r>
              <a:rPr lang="cs-CZ" sz="2400" dirty="0" smtClean="0"/>
              <a:t> </a:t>
            </a:r>
            <a:r>
              <a:rPr lang="cs-CZ" sz="2400" dirty="0" err="1" smtClean="0"/>
              <a:t>Toolkit</a:t>
            </a:r>
            <a:r>
              <a:rPr lang="cs-CZ" sz="2400" dirty="0" smtClean="0"/>
              <a:t> </a:t>
            </a:r>
          </a:p>
          <a:p>
            <a:pPr lvl="1" defTabSz="1097280">
              <a:lnSpc>
                <a:spcPct val="80000"/>
              </a:lnSpc>
              <a:buClr>
                <a:srgbClr val="000000"/>
              </a:buClr>
              <a:buFont typeface="Arial" pitchFamily="34" charset="0"/>
              <a:buChar char="•"/>
            </a:pPr>
            <a:r>
              <a:rPr lang="cs-CZ" sz="2400" dirty="0" smtClean="0"/>
              <a:t> Microsoft </a:t>
            </a:r>
            <a:r>
              <a:rPr lang="cs-CZ" sz="2400" dirty="0" err="1" smtClean="0"/>
              <a:t>Application</a:t>
            </a:r>
            <a:r>
              <a:rPr lang="cs-CZ" sz="2400" dirty="0" smtClean="0"/>
              <a:t> </a:t>
            </a:r>
            <a:r>
              <a:rPr lang="cs-CZ" sz="2400" dirty="0" err="1" smtClean="0"/>
              <a:t>Compatibility</a:t>
            </a:r>
            <a:r>
              <a:rPr lang="cs-CZ" sz="2400" dirty="0" smtClean="0"/>
              <a:t> </a:t>
            </a:r>
            <a:r>
              <a:rPr lang="cs-CZ" sz="2400" dirty="0" err="1" smtClean="0"/>
              <a:t>Toolkit</a:t>
            </a:r>
            <a:r>
              <a:rPr lang="cs-CZ" sz="2400" dirty="0" smtClean="0"/>
              <a:t> 5.5 </a:t>
            </a:r>
          </a:p>
          <a:p>
            <a:pPr lvl="1" defTabSz="1097280">
              <a:lnSpc>
                <a:spcPct val="80000"/>
              </a:lnSpc>
              <a:buClr>
                <a:srgbClr val="000000"/>
              </a:buClr>
              <a:buFont typeface="Arial" pitchFamily="34" charset="0"/>
              <a:buChar char="•"/>
            </a:pPr>
            <a:r>
              <a:rPr lang="cs-CZ" sz="2400" dirty="0" smtClean="0"/>
              <a:t> M</a:t>
            </a:r>
            <a:r>
              <a:rPr lang="en-US" sz="2400" dirty="0" err="1" smtClean="0"/>
              <a:t>icrosoft</a:t>
            </a:r>
            <a:r>
              <a:rPr lang="en-US" sz="2400" dirty="0" smtClean="0"/>
              <a:t> Deployment Toolkit (MDT) 2010</a:t>
            </a:r>
            <a:endParaRPr lang="cs-CZ" sz="2400" dirty="0" smtClean="0"/>
          </a:p>
          <a:p>
            <a:pPr lvl="1" defTabSz="1097280">
              <a:lnSpc>
                <a:spcPct val="80000"/>
              </a:lnSpc>
              <a:buClr>
                <a:srgbClr val="000000"/>
              </a:buClr>
              <a:buFont typeface="Arial" pitchFamily="34" charset="0"/>
              <a:buChar char="•"/>
            </a:pPr>
            <a:r>
              <a:rPr lang="cs-CZ" sz="2400" dirty="0" smtClean="0"/>
              <a:t> Windows </a:t>
            </a:r>
            <a:r>
              <a:rPr lang="cs-CZ" sz="2400" dirty="0" err="1" smtClean="0"/>
              <a:t>Deployment</a:t>
            </a:r>
            <a:r>
              <a:rPr lang="cs-CZ" sz="2400" dirty="0" smtClean="0"/>
              <a:t> Services</a:t>
            </a:r>
          </a:p>
          <a:p>
            <a:pPr lvl="1" defTabSz="1097280">
              <a:lnSpc>
                <a:spcPct val="80000"/>
              </a:lnSpc>
              <a:buClr>
                <a:srgbClr val="000000"/>
              </a:buClr>
              <a:buFont typeface="Arial" pitchFamily="34" charset="0"/>
              <a:buChar char="•"/>
            </a:pPr>
            <a:r>
              <a:rPr lang="cs-CZ" sz="2400" dirty="0" smtClean="0"/>
              <a:t> </a:t>
            </a:r>
            <a:r>
              <a:rPr lang="cs-CZ" sz="2400" dirty="0" err="1" smtClean="0"/>
              <a:t>Imagovací</a:t>
            </a:r>
            <a:r>
              <a:rPr lang="cs-CZ" sz="2400" dirty="0" smtClean="0"/>
              <a:t> nástroje</a:t>
            </a:r>
          </a:p>
          <a:p>
            <a:pPr lvl="1" defTabSz="1097280">
              <a:lnSpc>
                <a:spcPct val="80000"/>
              </a:lnSpc>
              <a:buClr>
                <a:srgbClr val="000000"/>
              </a:buClr>
            </a:pPr>
            <a:endParaRPr lang="cs-CZ" sz="2400" dirty="0" smtClean="0"/>
          </a:p>
          <a:p>
            <a:pPr defTabSz="1097280">
              <a:lnSpc>
                <a:spcPct val="80000"/>
              </a:lnSpc>
              <a:buClr>
                <a:srgbClr val="000000"/>
              </a:buClr>
            </a:pPr>
            <a:endParaRPr lang="cs-CZ" sz="2000" dirty="0" smtClean="0"/>
          </a:p>
          <a:p>
            <a:pPr defTabSz="1097280">
              <a:lnSpc>
                <a:spcPct val="80000"/>
              </a:lnSpc>
              <a:buClr>
                <a:srgbClr val="000000"/>
              </a:buClr>
            </a:pPr>
            <a:r>
              <a:rPr lang="cs-CZ" sz="2000" dirty="0" smtClean="0"/>
              <a:t>Více informací na: http://technet.microsoft.com/en-us/ee150430.aspx</a:t>
            </a:r>
            <a:endParaRPr lang="cs-CZ" sz="2800" dirty="0" smtClean="0"/>
          </a:p>
          <a:p>
            <a:pPr lvl="2" defTabSz="1097280">
              <a:lnSpc>
                <a:spcPct val="80000"/>
              </a:lnSpc>
              <a:buClr>
                <a:srgbClr val="000000"/>
              </a:buClr>
            </a:pPr>
            <a:endParaRPr lang="cs-CZ" dirty="0" smtClean="0"/>
          </a:p>
          <a:p>
            <a:pPr lvl="2" defTabSz="1097280">
              <a:lnSpc>
                <a:spcPct val="80000"/>
              </a:lnSpc>
              <a:buClr>
                <a:srgbClr val="000000"/>
              </a:buClr>
            </a:pPr>
            <a:endParaRPr lang="cs-CZ" dirty="0" smtClean="0"/>
          </a:p>
          <a:p>
            <a:pPr lvl="2" defTabSz="1097280">
              <a:lnSpc>
                <a:spcPct val="80000"/>
              </a:lnSpc>
              <a:buClr>
                <a:srgbClr val="000000"/>
              </a:buClr>
            </a:pPr>
            <a:endParaRPr lang="cs-CZ" dirty="0" smtClean="0"/>
          </a:p>
          <a:p>
            <a:pPr lvl="2" defTabSz="1097280">
              <a:lnSpc>
                <a:spcPct val="80000"/>
              </a:lnSpc>
              <a:buClr>
                <a:srgbClr val="000000"/>
              </a:buClr>
            </a:pPr>
            <a:endParaRPr lang="cs-CZ" dirty="0" smtClean="0"/>
          </a:p>
          <a:p>
            <a:pPr lvl="2" defTabSz="1097280">
              <a:lnSpc>
                <a:spcPct val="80000"/>
              </a:lnSpc>
              <a:buClr>
                <a:srgbClr val="000000"/>
              </a:buClr>
            </a:pPr>
            <a:endParaRPr lang="cs-CZ"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3600" dirty="0" smtClean="0"/>
              <a:t>Mají zákazníci licence v pořádku?</a:t>
            </a:r>
            <a:endParaRPr lang="en-US" sz="3600" dirty="0"/>
          </a:p>
        </p:txBody>
      </p:sp>
      <p:sp>
        <p:nvSpPr>
          <p:cNvPr id="3" name="Text Placeholder 2"/>
          <p:cNvSpPr>
            <a:spLocks noGrp="1"/>
          </p:cNvSpPr>
          <p:nvPr>
            <p:ph type="body" sz="quarter" idx="10"/>
          </p:nvPr>
        </p:nvSpPr>
        <p:spPr>
          <a:xfrm>
            <a:off x="381000" y="1411552"/>
            <a:ext cx="8382000" cy="5170646"/>
          </a:xfrm>
        </p:spPr>
        <p:txBody>
          <a:bodyPr/>
          <a:lstStyle/>
          <a:p>
            <a:pPr defTabSz="1097280">
              <a:lnSpc>
                <a:spcPct val="80000"/>
              </a:lnSpc>
              <a:buClr>
                <a:srgbClr val="000000"/>
              </a:buClr>
            </a:pPr>
            <a:r>
              <a:rPr lang="cs-CZ" sz="2800" dirty="0" smtClean="0"/>
              <a:t>Otevřete diskuzi se zákazníky o správném licencování</a:t>
            </a:r>
          </a:p>
          <a:p>
            <a:pPr lvl="1" defTabSz="1097280">
              <a:lnSpc>
                <a:spcPct val="80000"/>
              </a:lnSpc>
              <a:buClr>
                <a:srgbClr val="000000"/>
              </a:buClr>
              <a:buFont typeface="Arial" pitchFamily="34" charset="0"/>
              <a:buChar char="•"/>
            </a:pPr>
            <a:r>
              <a:rPr lang="cs-CZ" sz="2400" dirty="0" smtClean="0"/>
              <a:t> Vysvětlete problematiku licencování Windows </a:t>
            </a:r>
          </a:p>
          <a:p>
            <a:pPr lvl="1" defTabSz="1097280">
              <a:lnSpc>
                <a:spcPct val="80000"/>
              </a:lnSpc>
              <a:buClr>
                <a:srgbClr val="000000"/>
              </a:buClr>
              <a:buFont typeface="Arial" pitchFamily="34" charset="0"/>
              <a:buChar char="•"/>
            </a:pPr>
            <a:r>
              <a:rPr lang="cs-CZ" sz="2400" dirty="0" smtClean="0"/>
              <a:t> Komunikujte rizika </a:t>
            </a:r>
          </a:p>
          <a:p>
            <a:pPr lvl="1" defTabSz="1097280">
              <a:lnSpc>
                <a:spcPct val="80000"/>
              </a:lnSpc>
              <a:buClr>
                <a:srgbClr val="000000"/>
              </a:buClr>
              <a:buFont typeface="Arial" pitchFamily="34" charset="0"/>
              <a:buChar char="•"/>
            </a:pPr>
            <a:r>
              <a:rPr lang="cs-CZ" sz="2400" dirty="0" smtClean="0"/>
              <a:t> Nabídněte softwarový audit</a:t>
            </a:r>
          </a:p>
          <a:p>
            <a:pPr defTabSz="1097280">
              <a:lnSpc>
                <a:spcPct val="80000"/>
              </a:lnSpc>
              <a:buClr>
                <a:srgbClr val="000000"/>
              </a:buClr>
            </a:pPr>
            <a:r>
              <a:rPr lang="cs-CZ" sz="2800" dirty="0" smtClean="0"/>
              <a:t> </a:t>
            </a:r>
          </a:p>
          <a:p>
            <a:pPr defTabSz="1097280">
              <a:lnSpc>
                <a:spcPct val="80000"/>
              </a:lnSpc>
              <a:buClr>
                <a:srgbClr val="000000"/>
              </a:buClr>
            </a:pPr>
            <a:r>
              <a:rPr lang="cs-CZ" sz="2800" dirty="0" smtClean="0"/>
              <a:t>V případě zjištění nesrovnalostí nabídněte řešení</a:t>
            </a:r>
          </a:p>
          <a:p>
            <a:pPr lvl="1" defTabSz="1097280">
              <a:lnSpc>
                <a:spcPct val="80000"/>
              </a:lnSpc>
              <a:buClr>
                <a:srgbClr val="000000"/>
              </a:buClr>
              <a:buFont typeface="Arial" pitchFamily="34" charset="0"/>
              <a:buChar char="•"/>
            </a:pPr>
            <a:r>
              <a:rPr lang="cs-CZ" sz="2800" dirty="0" smtClean="0"/>
              <a:t> </a:t>
            </a:r>
            <a:r>
              <a:rPr lang="cs-CZ" sz="2400" dirty="0" smtClean="0"/>
              <a:t>Get Genuine Windows Agreement (GGWA)</a:t>
            </a:r>
          </a:p>
          <a:p>
            <a:pPr lvl="2" defTabSz="1097280">
              <a:lnSpc>
                <a:spcPct val="80000"/>
              </a:lnSpc>
              <a:buClr>
                <a:srgbClr val="000000"/>
              </a:buClr>
              <a:buFont typeface="Arial" pitchFamily="34" charset="0"/>
              <a:buChar char="•"/>
            </a:pPr>
            <a:r>
              <a:rPr lang="cs-CZ" sz="2000" dirty="0" smtClean="0"/>
              <a:t> Od 5 počítačů a více</a:t>
            </a:r>
          </a:p>
          <a:p>
            <a:pPr lvl="2" defTabSz="1097280">
              <a:lnSpc>
                <a:spcPct val="80000"/>
              </a:lnSpc>
              <a:buClr>
                <a:srgbClr val="000000"/>
              </a:buClr>
              <a:buFont typeface="Arial" pitchFamily="34" charset="0"/>
              <a:buChar char="•"/>
            </a:pPr>
            <a:r>
              <a:rPr lang="cs-CZ" sz="2000" dirty="0" smtClean="0"/>
              <a:t> Plná licence, nepřenosná</a:t>
            </a:r>
          </a:p>
          <a:p>
            <a:pPr lvl="2" defTabSz="1097280">
              <a:lnSpc>
                <a:spcPct val="80000"/>
              </a:lnSpc>
              <a:buClr>
                <a:srgbClr val="000000"/>
              </a:buClr>
              <a:buFont typeface="Arial" pitchFamily="34" charset="0"/>
              <a:buChar char="•"/>
            </a:pPr>
            <a:r>
              <a:rPr lang="cs-CZ" sz="2000" dirty="0" smtClean="0"/>
              <a:t> Pro malé i velké organizace nebo pro akademické instituce</a:t>
            </a:r>
          </a:p>
          <a:p>
            <a:pPr lvl="2" defTabSz="1097280">
              <a:lnSpc>
                <a:spcPct val="80000"/>
              </a:lnSpc>
              <a:buClr>
                <a:srgbClr val="000000"/>
              </a:buClr>
              <a:buFont typeface="Arial" pitchFamily="34" charset="0"/>
              <a:buChar char="•"/>
            </a:pPr>
            <a:r>
              <a:rPr lang="cs-CZ" sz="2000" dirty="0" smtClean="0"/>
              <a:t> Stejný způsob prodeje jako u multilicenčních smluv</a:t>
            </a:r>
          </a:p>
          <a:p>
            <a:pPr lvl="2" defTabSz="1097280">
              <a:lnSpc>
                <a:spcPct val="80000"/>
              </a:lnSpc>
              <a:buClr>
                <a:srgbClr val="000000"/>
              </a:buClr>
              <a:buFont typeface="Arial" pitchFamily="34" charset="0"/>
              <a:buChar char="•"/>
            </a:pPr>
            <a:r>
              <a:rPr lang="cs-CZ" sz="2000" dirty="0" smtClean="0"/>
              <a:t> Možnost hromadné instalace</a:t>
            </a:r>
          </a:p>
          <a:p>
            <a:pPr lvl="1" defTabSz="1097280">
              <a:lnSpc>
                <a:spcPct val="80000"/>
              </a:lnSpc>
              <a:buClr>
                <a:srgbClr val="000000"/>
              </a:buClr>
              <a:buFont typeface="Arial" pitchFamily="34" charset="0"/>
              <a:buChar char="•"/>
            </a:pPr>
            <a:endParaRPr lang="cs-CZ" sz="2400" dirty="0" smtClean="0"/>
          </a:p>
          <a:p>
            <a:pPr lvl="1" defTabSz="1097280">
              <a:lnSpc>
                <a:spcPct val="80000"/>
              </a:lnSpc>
              <a:buClr>
                <a:srgbClr val="000000"/>
              </a:buClr>
              <a:buFont typeface="Arial" pitchFamily="34" charset="0"/>
              <a:buChar char="•"/>
            </a:pPr>
            <a:r>
              <a:rPr lang="cs-CZ" sz="2400" dirty="0" smtClean="0"/>
              <a:t> Get Genuine Kit (GGK)</a:t>
            </a:r>
          </a:p>
          <a:p>
            <a:pPr lvl="2" defTabSz="1097280">
              <a:lnSpc>
                <a:spcPct val="80000"/>
              </a:lnSpc>
              <a:buClr>
                <a:srgbClr val="000000"/>
              </a:buClr>
              <a:buFont typeface="Arial" pitchFamily="34" charset="0"/>
              <a:buChar char="•"/>
            </a:pPr>
            <a:r>
              <a:rPr lang="cs-CZ" dirty="0" smtClean="0"/>
              <a:t> Od 1 počítače</a:t>
            </a:r>
          </a:p>
          <a:p>
            <a:pPr lvl="2" defTabSz="1097280">
              <a:lnSpc>
                <a:spcPct val="80000"/>
              </a:lnSpc>
              <a:buClr>
                <a:srgbClr val="000000"/>
              </a:buClr>
              <a:buFont typeface="Arial" pitchFamily="34" charset="0"/>
              <a:buChar char="•"/>
            </a:pPr>
            <a:r>
              <a:rPr lang="cs-CZ" dirty="0" smtClean="0"/>
              <a:t> Plná licence, nepřenosná</a:t>
            </a:r>
          </a:p>
          <a:p>
            <a:pPr lvl="2" defTabSz="1097280">
              <a:lnSpc>
                <a:spcPct val="80000"/>
              </a:lnSpc>
              <a:buClr>
                <a:srgbClr val="000000"/>
              </a:buClr>
              <a:buFont typeface="Arial" pitchFamily="34" charset="0"/>
              <a:buChar char="•"/>
            </a:pPr>
            <a:r>
              <a:rPr lang="cs-CZ" dirty="0" smtClean="0"/>
              <a:t> Bez možnosti hromadné instalace</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3600" dirty="0" smtClean="0"/>
              <a:t>Na co se zaměřit?</a:t>
            </a:r>
            <a:endParaRPr lang="en-US" sz="3600" dirty="0"/>
          </a:p>
        </p:txBody>
      </p:sp>
      <p:sp>
        <p:nvSpPr>
          <p:cNvPr id="3" name="Text Placeholder 2"/>
          <p:cNvSpPr>
            <a:spLocks noGrp="1"/>
          </p:cNvSpPr>
          <p:nvPr>
            <p:ph type="body" sz="quarter" idx="10"/>
          </p:nvPr>
        </p:nvSpPr>
        <p:spPr>
          <a:xfrm>
            <a:off x="381000" y="1411552"/>
            <a:ext cx="8382000" cy="5170646"/>
          </a:xfrm>
        </p:spPr>
        <p:txBody>
          <a:bodyPr/>
          <a:lstStyle/>
          <a:p>
            <a:pPr defTabSz="1097280">
              <a:lnSpc>
                <a:spcPct val="80000"/>
              </a:lnSpc>
              <a:buClr>
                <a:srgbClr val="000000"/>
              </a:buClr>
            </a:pPr>
            <a:r>
              <a:rPr lang="cs-CZ" sz="2400" dirty="0" smtClean="0"/>
              <a:t>1) Interní nasazení Windows 7</a:t>
            </a:r>
          </a:p>
          <a:p>
            <a:pPr lvl="1" defTabSz="1097280">
              <a:lnSpc>
                <a:spcPct val="80000"/>
              </a:lnSpc>
              <a:buClr>
                <a:srgbClr val="000000"/>
              </a:buClr>
              <a:buFont typeface="Arial" pitchFamily="34" charset="0"/>
              <a:buChar char="•"/>
            </a:pPr>
            <a:r>
              <a:rPr lang="cs-CZ" sz="2000" dirty="0" smtClean="0"/>
              <a:t> Znalost produktu</a:t>
            </a:r>
          </a:p>
          <a:p>
            <a:pPr lvl="1" defTabSz="1097280">
              <a:lnSpc>
                <a:spcPct val="80000"/>
              </a:lnSpc>
              <a:buClr>
                <a:srgbClr val="000000"/>
              </a:buClr>
              <a:buFont typeface="Arial" pitchFamily="34" charset="0"/>
              <a:buChar char="•"/>
            </a:pPr>
            <a:r>
              <a:rPr lang="cs-CZ" sz="2000" dirty="0" smtClean="0"/>
              <a:t> Získání zkušeností s řešením případných problémů</a:t>
            </a:r>
          </a:p>
          <a:p>
            <a:pPr lvl="1" defTabSz="1097280">
              <a:lnSpc>
                <a:spcPct val="80000"/>
              </a:lnSpc>
              <a:buClr>
                <a:srgbClr val="000000"/>
              </a:buClr>
              <a:buFont typeface="Arial" pitchFamily="34" charset="0"/>
              <a:buChar char="•"/>
            </a:pPr>
            <a:r>
              <a:rPr lang="cs-CZ" sz="2000" dirty="0" smtClean="0"/>
              <a:t> Růst efektivity a snížení nákladů</a:t>
            </a:r>
          </a:p>
          <a:p>
            <a:pPr defTabSz="1097280">
              <a:lnSpc>
                <a:spcPct val="80000"/>
              </a:lnSpc>
              <a:buClr>
                <a:srgbClr val="000000"/>
              </a:buClr>
            </a:pPr>
            <a:endParaRPr lang="cs-CZ" sz="2400" dirty="0" smtClean="0"/>
          </a:p>
          <a:p>
            <a:pPr defTabSz="1097280">
              <a:lnSpc>
                <a:spcPct val="80000"/>
              </a:lnSpc>
              <a:buClr>
                <a:srgbClr val="000000"/>
              </a:buClr>
            </a:pPr>
            <a:r>
              <a:rPr lang="cs-CZ" sz="2400" dirty="0" smtClean="0"/>
              <a:t>2) Informovat zákazníky o vhodném způsobu licencování</a:t>
            </a:r>
          </a:p>
          <a:p>
            <a:pPr lvl="1" defTabSz="1097280">
              <a:lnSpc>
                <a:spcPct val="80000"/>
              </a:lnSpc>
              <a:buClr>
                <a:srgbClr val="000000"/>
              </a:buClr>
              <a:buFont typeface="Arial" pitchFamily="34" charset="0"/>
              <a:buChar char="•"/>
            </a:pPr>
            <a:r>
              <a:rPr lang="cs-CZ" sz="2400" dirty="0" smtClean="0"/>
              <a:t> </a:t>
            </a:r>
            <a:r>
              <a:rPr lang="cs-CZ" sz="2000" dirty="0" smtClean="0"/>
              <a:t>Software </a:t>
            </a:r>
            <a:r>
              <a:rPr lang="cs-CZ" sz="2000" dirty="0" err="1" smtClean="0"/>
              <a:t>Assurance</a:t>
            </a:r>
            <a:endParaRPr lang="cs-CZ" sz="2000" dirty="0" smtClean="0"/>
          </a:p>
          <a:p>
            <a:pPr lvl="1" defTabSz="1097280">
              <a:lnSpc>
                <a:spcPct val="80000"/>
              </a:lnSpc>
              <a:buClr>
                <a:srgbClr val="000000"/>
              </a:buClr>
              <a:buFont typeface="Arial" pitchFamily="34" charset="0"/>
              <a:buChar char="•"/>
            </a:pPr>
            <a:r>
              <a:rPr lang="cs-CZ" sz="2000" dirty="0" smtClean="0"/>
              <a:t> Upgrade licence</a:t>
            </a:r>
          </a:p>
          <a:p>
            <a:pPr defTabSz="1097280">
              <a:lnSpc>
                <a:spcPct val="80000"/>
              </a:lnSpc>
              <a:buClr>
                <a:srgbClr val="000000"/>
              </a:buClr>
            </a:pPr>
            <a:endParaRPr lang="cs-CZ" sz="2400" dirty="0" smtClean="0"/>
          </a:p>
          <a:p>
            <a:pPr defTabSz="1097280">
              <a:lnSpc>
                <a:spcPct val="80000"/>
              </a:lnSpc>
              <a:buClr>
                <a:srgbClr val="000000"/>
              </a:buClr>
            </a:pPr>
            <a:r>
              <a:rPr lang="cs-CZ" sz="2400" dirty="0" smtClean="0"/>
              <a:t>3) Pomoc zákazníkům s přechodem na Windows 7</a:t>
            </a:r>
          </a:p>
          <a:p>
            <a:pPr lvl="1" defTabSz="1097280">
              <a:lnSpc>
                <a:spcPct val="80000"/>
              </a:lnSpc>
              <a:buClr>
                <a:srgbClr val="000000"/>
              </a:buClr>
              <a:buFont typeface="Arial" pitchFamily="34" charset="0"/>
              <a:buChar char="•"/>
            </a:pPr>
            <a:r>
              <a:rPr lang="cs-CZ" sz="2000" dirty="0" smtClean="0"/>
              <a:t> Nové způsoby nasazení operačního systému</a:t>
            </a:r>
          </a:p>
          <a:p>
            <a:pPr lvl="1" defTabSz="1097280">
              <a:lnSpc>
                <a:spcPct val="80000"/>
              </a:lnSpc>
              <a:buClr>
                <a:srgbClr val="000000"/>
              </a:buClr>
              <a:buFont typeface="Arial" pitchFamily="34" charset="0"/>
              <a:buChar char="•"/>
            </a:pPr>
            <a:r>
              <a:rPr lang="cs-CZ" sz="2000" dirty="0" smtClean="0"/>
              <a:t> Odstranění problému s kompatibilitou aplikací</a:t>
            </a:r>
          </a:p>
          <a:p>
            <a:pPr lvl="1" defTabSz="1097280">
              <a:lnSpc>
                <a:spcPct val="80000"/>
              </a:lnSpc>
              <a:buClr>
                <a:srgbClr val="000000"/>
              </a:buClr>
              <a:buFont typeface="Arial" pitchFamily="34" charset="0"/>
              <a:buChar char="•"/>
            </a:pPr>
            <a:r>
              <a:rPr lang="cs-CZ" sz="2000" dirty="0" smtClean="0"/>
              <a:t> Příprava na použití nových technologií</a:t>
            </a:r>
          </a:p>
          <a:p>
            <a:pPr defTabSz="1097280">
              <a:lnSpc>
                <a:spcPct val="80000"/>
              </a:lnSpc>
              <a:buClr>
                <a:srgbClr val="000000"/>
              </a:buClr>
            </a:pPr>
            <a:endParaRPr lang="cs-CZ" sz="2400" dirty="0" smtClean="0"/>
          </a:p>
          <a:p>
            <a:pPr defTabSz="1097280">
              <a:lnSpc>
                <a:spcPct val="80000"/>
              </a:lnSpc>
              <a:buClr>
                <a:srgbClr val="000000"/>
              </a:buClr>
            </a:pPr>
            <a:r>
              <a:rPr lang="cs-CZ" sz="2400" dirty="0" smtClean="0"/>
              <a:t>4)Pomoc zákazníkům se správným licencováním</a:t>
            </a:r>
          </a:p>
          <a:p>
            <a:pPr lvl="1" defTabSz="1097280">
              <a:lnSpc>
                <a:spcPct val="80000"/>
              </a:lnSpc>
              <a:buClr>
                <a:srgbClr val="000000"/>
              </a:buClr>
              <a:buFont typeface="Arial" pitchFamily="34" charset="0"/>
              <a:buChar char="•"/>
            </a:pPr>
            <a:r>
              <a:rPr lang="cs-CZ" sz="2000" dirty="0" smtClean="0"/>
              <a:t> Softwarový audit</a:t>
            </a:r>
          </a:p>
          <a:p>
            <a:pPr lvl="1" defTabSz="1097280">
              <a:lnSpc>
                <a:spcPct val="80000"/>
              </a:lnSpc>
              <a:buClr>
                <a:srgbClr val="000000"/>
              </a:buClr>
              <a:buFont typeface="Arial" pitchFamily="34" charset="0"/>
              <a:buChar char="•"/>
            </a:pPr>
            <a:r>
              <a:rPr lang="cs-CZ" sz="2000" dirty="0" smtClean="0"/>
              <a:t> Náprava případných nesrovnalostí</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down)">
                                      <p:cBhvr>
                                        <p:cTn id="40" dur="500"/>
                                        <p:tgtEl>
                                          <p:spTgt spid="3">
                                            <p:txEl>
                                              <p:pRg st="10" end="10"/>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ipe(down)">
                                      <p:cBhvr>
                                        <p:cTn id="46" dur="500"/>
                                        <p:tgtEl>
                                          <p:spTgt spid="3">
                                            <p:txEl>
                                              <p:pRg st="12" end="1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wipe(down)">
                                      <p:cBhvr>
                                        <p:cTn id="51" dur="500"/>
                                        <p:tgtEl>
                                          <p:spTgt spid="3">
                                            <p:txEl>
                                              <p:pRg st="14" end="14"/>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wipe(down)">
                                      <p:cBhvr>
                                        <p:cTn id="54" dur="500"/>
                                        <p:tgtEl>
                                          <p:spTgt spid="3">
                                            <p:txEl>
                                              <p:pRg st="15" end="15"/>
                                            </p:txEl>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Effect transition="in" filter="wipe(down)">
                                      <p:cBhvr>
                                        <p:cTn id="5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Microsoft Partner Network PowerPoint Template">
  <a:themeElements>
    <a:clrScheme name="Microsoft Partner Network">
      <a:dk1>
        <a:srgbClr val="000000"/>
      </a:dk1>
      <a:lt1>
        <a:srgbClr val="FFFFFF"/>
      </a:lt1>
      <a:dk2>
        <a:srgbClr val="525051"/>
      </a:dk2>
      <a:lt2>
        <a:srgbClr val="6BBD46"/>
      </a:lt2>
      <a:accent1>
        <a:srgbClr val="017660"/>
      </a:accent1>
      <a:accent2>
        <a:srgbClr val="6BBD46"/>
      </a:accent2>
      <a:accent3>
        <a:srgbClr val="CDD804"/>
      </a:accent3>
      <a:accent4>
        <a:srgbClr val="FFFF11"/>
      </a:accent4>
      <a:accent5>
        <a:srgbClr val="67ADA0"/>
      </a:accent5>
      <a:accent6>
        <a:srgbClr val="A6D790"/>
      </a:accent6>
      <a:hlink>
        <a:srgbClr val="979697"/>
      </a:hlink>
      <a:folHlink>
        <a:srgbClr val="E1E8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bg2"/>
          </a:solidFill>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lIns="0" rtlCol="0">
        <a:spAutoFit/>
      </a:bodyPr>
      <a:lstStyle>
        <a:defPPr>
          <a:defRPr sz="1600" dirty="0" smtClean="0">
            <a:solidFill>
              <a:schemeClr val="tx2"/>
            </a:solidFill>
            <a:latin typeface="Segoe"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 Partner Network PowerPoint Template</Template>
  <TotalTime>0</TotalTime>
  <Words>493</Words>
  <Application>Microsoft Office PowerPoint</Application>
  <PresentationFormat>On-screen Show (4:3)</PresentationFormat>
  <Paragraphs>117</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Segoe</vt:lpstr>
      <vt:lpstr>Segoe Semibold</vt:lpstr>
      <vt:lpstr>Calibri</vt:lpstr>
      <vt:lpstr>Segoe Light</vt:lpstr>
      <vt:lpstr>Verdana</vt:lpstr>
      <vt:lpstr>Microsoft Partner Network PowerPoint Template</vt:lpstr>
      <vt:lpstr>Příležitost pro partnery s Windows 7</vt:lpstr>
      <vt:lpstr>Agenda</vt:lpstr>
      <vt:lpstr>Velikost trhu a příležitosti?</vt:lpstr>
      <vt:lpstr>Proč začít používat systém Windows 7</vt:lpstr>
      <vt:lpstr>Přehled edicí systému Windows 7?</vt:lpstr>
      <vt:lpstr>Software Assurance a Upgrade na Windows 7</vt:lpstr>
      <vt:lpstr>Co budou zákazníci řešit?</vt:lpstr>
      <vt:lpstr>Mají zákazníci licence v pořádku?</vt:lpstr>
      <vt:lpstr>Na co se zaměřit?</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2009-10-05T08:06:08Z</dcterms:created>
  <dcterms:modified xsi:type="dcterms:W3CDTF">2009-10-05T08:06:17Z</dcterms:modified>
</cp:coreProperties>
</file>