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0"/>
  </p:notesMasterIdLst>
  <p:sldIdLst>
    <p:sldId id="256" r:id="rId2"/>
    <p:sldId id="257" r:id="rId3"/>
    <p:sldId id="259" r:id="rId4"/>
    <p:sldId id="277" r:id="rId5"/>
    <p:sldId id="276" r:id="rId6"/>
    <p:sldId id="320" r:id="rId7"/>
    <p:sldId id="278" r:id="rId8"/>
    <p:sldId id="280" r:id="rId9"/>
    <p:sldId id="281" r:id="rId10"/>
    <p:sldId id="283" r:id="rId11"/>
    <p:sldId id="288" r:id="rId12"/>
    <p:sldId id="289" r:id="rId13"/>
    <p:sldId id="291" r:id="rId14"/>
    <p:sldId id="292" r:id="rId15"/>
    <p:sldId id="326" r:id="rId16"/>
    <p:sldId id="321" r:id="rId17"/>
    <p:sldId id="293" r:id="rId18"/>
    <p:sldId id="294" r:id="rId19"/>
    <p:sldId id="298" r:id="rId20"/>
    <p:sldId id="299" r:id="rId21"/>
    <p:sldId id="300" r:id="rId22"/>
    <p:sldId id="301" r:id="rId23"/>
    <p:sldId id="302" r:id="rId24"/>
    <p:sldId id="303" r:id="rId25"/>
    <p:sldId id="265" r:id="rId26"/>
    <p:sldId id="304" r:id="rId27"/>
    <p:sldId id="322" r:id="rId28"/>
    <p:sldId id="323" r:id="rId29"/>
    <p:sldId id="324" r:id="rId30"/>
    <p:sldId id="305" r:id="rId31"/>
    <p:sldId id="306" r:id="rId32"/>
    <p:sldId id="307" r:id="rId33"/>
    <p:sldId id="308" r:id="rId34"/>
    <p:sldId id="309" r:id="rId35"/>
    <p:sldId id="317" r:id="rId36"/>
    <p:sldId id="311" r:id="rId37"/>
    <p:sldId id="274" r:id="rId38"/>
    <p:sldId id="275" r:id="rId3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865" autoAdjust="0"/>
    <p:restoredTop sz="94660"/>
  </p:normalViewPr>
  <p:slideViewPr>
    <p:cSldViewPr>
      <p:cViewPr varScale="1">
        <p:scale>
          <a:sx n="63" d="100"/>
          <a:sy n="63" d="100"/>
        </p:scale>
        <p:origin x="-606"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C05CA9-F5C8-48AA-BC62-F19D6D8568FB}"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n-US"/>
        </a:p>
      </dgm:t>
    </dgm:pt>
    <dgm:pt modelId="{323915FA-66CB-4A3E-B434-6AE4CBFE8295}">
      <dgm:prSet phldrT="[Text]" custT="1"/>
      <dgm:spPr/>
      <dgm:t>
        <a:bodyPr/>
        <a:lstStyle/>
        <a:p>
          <a:r>
            <a:rPr lang="zh-CN" altLang="en-US" sz="2400" b="1" dirty="0" smtClean="0">
              <a:effectLst>
                <a:outerShdw blurRad="38100" dist="38100" dir="2700000" algn="tl">
                  <a:srgbClr val="000000">
                    <a:alpha val="43137"/>
                  </a:srgbClr>
                </a:outerShdw>
              </a:effectLst>
              <a:latin typeface="Trebuchet MS" pitchFamily="34" charset="0"/>
            </a:rPr>
            <a:t>一直在线</a:t>
          </a:r>
          <a:endParaRPr lang="en-US" sz="2400" b="1" dirty="0">
            <a:effectLst>
              <a:outerShdw blurRad="38100" dist="38100" dir="2700000" algn="tl">
                <a:srgbClr val="000000">
                  <a:alpha val="43137"/>
                </a:srgbClr>
              </a:outerShdw>
            </a:effectLst>
            <a:latin typeface="Trebuchet MS" pitchFamily="34" charset="0"/>
          </a:endParaRPr>
        </a:p>
      </dgm:t>
    </dgm:pt>
    <dgm:pt modelId="{284CD8C2-B50E-40F2-9910-C6907E3B80B8}" type="parTrans" cxnId="{F3C5CD54-F1E1-4415-975F-FE67CDE663EA}">
      <dgm:prSet/>
      <dgm:spPr/>
      <dgm:t>
        <a:bodyPr/>
        <a:lstStyle/>
        <a:p>
          <a:endParaRPr lang="en-US">
            <a:solidFill>
              <a:schemeClr val="tx1"/>
            </a:solidFill>
            <a:latin typeface="Trebuchet MS" pitchFamily="34" charset="0"/>
          </a:endParaRPr>
        </a:p>
      </dgm:t>
    </dgm:pt>
    <dgm:pt modelId="{ACB3351F-5EE9-48D3-BEAD-6BD4F31A8548}" type="sibTrans" cxnId="{F3C5CD54-F1E1-4415-975F-FE67CDE663EA}">
      <dgm:prSet/>
      <dgm:spPr/>
      <dgm:t>
        <a:bodyPr/>
        <a:lstStyle/>
        <a:p>
          <a:endParaRPr lang="en-US">
            <a:solidFill>
              <a:schemeClr val="tx1"/>
            </a:solidFill>
            <a:latin typeface="Trebuchet MS" pitchFamily="34" charset="0"/>
          </a:endParaRPr>
        </a:p>
      </dgm:t>
    </dgm:pt>
    <dgm:pt modelId="{6B5E3CD3-7FAA-4128-821B-F3F7F850D188}">
      <dgm:prSet phldrT="[Text]" custT="1"/>
      <dgm:spPr/>
      <dgm:t>
        <a:bodyPr/>
        <a:lstStyle/>
        <a:p>
          <a:r>
            <a:rPr lang="zh-CN" altLang="en-US" sz="1600" dirty="0" smtClean="0">
              <a:effectLst/>
              <a:latin typeface="Trebuchet MS" pitchFamily="34" charset="0"/>
            </a:rPr>
            <a:t>根据网络的改变自动调整</a:t>
          </a:r>
          <a:endParaRPr lang="en-US" sz="1600" dirty="0">
            <a:effectLst/>
            <a:latin typeface="Trebuchet MS" pitchFamily="34" charset="0"/>
          </a:endParaRPr>
        </a:p>
      </dgm:t>
    </dgm:pt>
    <dgm:pt modelId="{FAC4D3C8-8B58-4CA4-B211-B9C525BC2ABC}" type="parTrans" cxnId="{70A68EA2-8496-4608-AA23-ECB7299B1853}">
      <dgm:prSet/>
      <dgm:spPr/>
      <dgm:t>
        <a:bodyPr/>
        <a:lstStyle/>
        <a:p>
          <a:endParaRPr lang="en-US">
            <a:solidFill>
              <a:schemeClr val="tx1"/>
            </a:solidFill>
            <a:latin typeface="Trebuchet MS" pitchFamily="34" charset="0"/>
          </a:endParaRPr>
        </a:p>
      </dgm:t>
    </dgm:pt>
    <dgm:pt modelId="{E99C4E53-D172-401D-A22B-708BB02E9500}" type="sibTrans" cxnId="{70A68EA2-8496-4608-AA23-ECB7299B1853}">
      <dgm:prSet/>
      <dgm:spPr/>
      <dgm:t>
        <a:bodyPr/>
        <a:lstStyle/>
        <a:p>
          <a:endParaRPr lang="en-US">
            <a:solidFill>
              <a:schemeClr val="tx1"/>
            </a:solidFill>
            <a:latin typeface="Trebuchet MS" pitchFamily="34" charset="0"/>
          </a:endParaRPr>
        </a:p>
      </dgm:t>
    </dgm:pt>
    <dgm:pt modelId="{958AD481-1CA2-4FEC-97CD-303AC30B40F9}">
      <dgm:prSet phldrT="[Text]" custT="1"/>
      <dgm:spPr/>
      <dgm:t>
        <a:bodyPr/>
        <a:lstStyle/>
        <a:p>
          <a:r>
            <a:rPr lang="zh-CN" altLang="en-US" sz="2400" b="1" dirty="0" smtClean="0">
              <a:effectLst>
                <a:outerShdw blurRad="38100" dist="38100" dir="2700000" algn="tl">
                  <a:srgbClr val="000000">
                    <a:alpha val="43137"/>
                  </a:srgbClr>
                </a:outerShdw>
              </a:effectLst>
              <a:latin typeface="Trebuchet MS" pitchFamily="34" charset="0"/>
            </a:rPr>
            <a:t>安全性</a:t>
          </a:r>
          <a:endParaRPr lang="en-US" sz="2400" b="1" dirty="0">
            <a:effectLst>
              <a:outerShdw blurRad="38100" dist="38100" dir="2700000" algn="tl">
                <a:srgbClr val="000000">
                  <a:alpha val="43137"/>
                </a:srgbClr>
              </a:outerShdw>
            </a:effectLst>
            <a:latin typeface="Trebuchet MS" pitchFamily="34" charset="0"/>
          </a:endParaRPr>
        </a:p>
      </dgm:t>
    </dgm:pt>
    <dgm:pt modelId="{71DD1460-85FD-4723-81B4-144C3BF740EF}" type="parTrans" cxnId="{20336C04-8858-4CEE-ABBC-0BAA2835E737}">
      <dgm:prSet/>
      <dgm:spPr/>
      <dgm:t>
        <a:bodyPr/>
        <a:lstStyle/>
        <a:p>
          <a:endParaRPr lang="en-US">
            <a:solidFill>
              <a:schemeClr val="tx1"/>
            </a:solidFill>
            <a:latin typeface="Trebuchet MS" pitchFamily="34" charset="0"/>
          </a:endParaRPr>
        </a:p>
      </dgm:t>
    </dgm:pt>
    <dgm:pt modelId="{BF9C23A8-4F7C-42C9-81EC-E22DDEAC4BA8}" type="sibTrans" cxnId="{20336C04-8858-4CEE-ABBC-0BAA2835E737}">
      <dgm:prSet/>
      <dgm:spPr/>
      <dgm:t>
        <a:bodyPr/>
        <a:lstStyle/>
        <a:p>
          <a:endParaRPr lang="en-US">
            <a:solidFill>
              <a:schemeClr val="tx1"/>
            </a:solidFill>
            <a:latin typeface="Trebuchet MS" pitchFamily="34" charset="0"/>
          </a:endParaRPr>
        </a:p>
      </dgm:t>
    </dgm:pt>
    <dgm:pt modelId="{8DEF21E8-665D-4162-967A-2B2BD1187AE2}">
      <dgm:prSet phldrT="[Text]" custT="1"/>
      <dgm:spPr/>
      <dgm:t>
        <a:bodyPr/>
        <a:lstStyle/>
        <a:p>
          <a:r>
            <a:rPr lang="zh-CN" altLang="en-US" sz="1600" dirty="0" smtClean="0">
              <a:effectLst/>
              <a:latin typeface="Trebuchet MS" pitchFamily="34" charset="0"/>
            </a:rPr>
            <a:t>默认就是加密的</a:t>
          </a:r>
          <a:endParaRPr lang="en-US" sz="1600" dirty="0">
            <a:effectLst/>
            <a:latin typeface="Trebuchet MS" pitchFamily="34" charset="0"/>
          </a:endParaRPr>
        </a:p>
      </dgm:t>
    </dgm:pt>
    <dgm:pt modelId="{1DE48040-B8EF-4640-A1FC-513E0302CD42}" type="parTrans" cxnId="{3F821B85-3DC2-4281-AE66-2D1DAF94EBFA}">
      <dgm:prSet/>
      <dgm:spPr/>
      <dgm:t>
        <a:bodyPr/>
        <a:lstStyle/>
        <a:p>
          <a:endParaRPr lang="en-US">
            <a:solidFill>
              <a:schemeClr val="tx1"/>
            </a:solidFill>
            <a:latin typeface="Trebuchet MS" pitchFamily="34" charset="0"/>
          </a:endParaRPr>
        </a:p>
      </dgm:t>
    </dgm:pt>
    <dgm:pt modelId="{56F962D0-60B8-4DD4-8591-D521246EEC3B}" type="sibTrans" cxnId="{3F821B85-3DC2-4281-AE66-2D1DAF94EBFA}">
      <dgm:prSet/>
      <dgm:spPr/>
      <dgm:t>
        <a:bodyPr/>
        <a:lstStyle/>
        <a:p>
          <a:endParaRPr lang="en-US">
            <a:solidFill>
              <a:schemeClr val="tx1"/>
            </a:solidFill>
            <a:latin typeface="Trebuchet MS" pitchFamily="34" charset="0"/>
          </a:endParaRPr>
        </a:p>
      </dgm:t>
    </dgm:pt>
    <dgm:pt modelId="{8CAB05F9-F0E3-49E9-93D8-E5014DE422B3}">
      <dgm:prSet phldrT="[Text]" custT="1"/>
      <dgm:spPr/>
      <dgm:t>
        <a:bodyPr/>
        <a:lstStyle/>
        <a:p>
          <a:r>
            <a:rPr lang="zh-CN" altLang="en-US" sz="1600" dirty="0" smtClean="0">
              <a:effectLst/>
              <a:latin typeface="Trebuchet MS" pitchFamily="34" charset="0"/>
            </a:rPr>
            <a:t>允许管理远程的客户端</a:t>
          </a:r>
          <a:endParaRPr lang="en-US" sz="1600" dirty="0">
            <a:effectLst/>
            <a:latin typeface="Trebuchet MS" pitchFamily="34" charset="0"/>
          </a:endParaRPr>
        </a:p>
      </dgm:t>
    </dgm:pt>
    <dgm:pt modelId="{303731B0-9CBB-481B-A919-3D515F813750}" type="parTrans" cxnId="{E4D15EDE-CE55-47AA-ABC4-2CB83F9EA2F9}">
      <dgm:prSet/>
      <dgm:spPr/>
      <dgm:t>
        <a:bodyPr/>
        <a:lstStyle/>
        <a:p>
          <a:endParaRPr lang="en-US">
            <a:solidFill>
              <a:schemeClr val="tx1"/>
            </a:solidFill>
            <a:latin typeface="Trebuchet MS" pitchFamily="34" charset="0"/>
          </a:endParaRPr>
        </a:p>
      </dgm:t>
    </dgm:pt>
    <dgm:pt modelId="{92C1E438-03E6-4BA3-9923-0EFBC97D41D9}" type="sibTrans" cxnId="{E4D15EDE-CE55-47AA-ABC4-2CB83F9EA2F9}">
      <dgm:prSet/>
      <dgm:spPr/>
      <dgm:t>
        <a:bodyPr/>
        <a:lstStyle/>
        <a:p>
          <a:endParaRPr lang="en-US">
            <a:solidFill>
              <a:schemeClr val="tx1"/>
            </a:solidFill>
            <a:latin typeface="Trebuchet MS" pitchFamily="34" charset="0"/>
          </a:endParaRPr>
        </a:p>
      </dgm:t>
    </dgm:pt>
    <dgm:pt modelId="{E9D2BB62-6326-4350-A50C-71D456F54BCB}">
      <dgm:prSet phldrT="[Text]" custT="1"/>
      <dgm:spPr/>
      <dgm:t>
        <a:bodyPr/>
        <a:lstStyle/>
        <a:p>
          <a:r>
            <a:rPr lang="zh-CN" altLang="en-US" sz="2400" b="1" dirty="0" smtClean="0">
              <a:effectLst>
                <a:outerShdw blurRad="38100" dist="38100" dir="2700000" algn="tl">
                  <a:srgbClr val="000000">
                    <a:alpha val="43137"/>
                  </a:srgbClr>
                </a:outerShdw>
              </a:effectLst>
              <a:latin typeface="Trebuchet MS" pitchFamily="34" charset="0"/>
            </a:rPr>
            <a:t>更低</a:t>
          </a:r>
          <a:r>
            <a:rPr lang="en-US" sz="2400" b="1" dirty="0" smtClean="0">
              <a:effectLst>
                <a:outerShdw blurRad="38100" dist="38100" dir="2700000" algn="tl">
                  <a:srgbClr val="000000">
                    <a:alpha val="43137"/>
                  </a:srgbClr>
                </a:outerShdw>
              </a:effectLst>
              <a:latin typeface="Trebuchet MS" pitchFamily="34" charset="0"/>
            </a:rPr>
            <a:t>TCO</a:t>
          </a:r>
          <a:endParaRPr lang="en-US" sz="2400" b="1" dirty="0">
            <a:effectLst>
              <a:outerShdw blurRad="38100" dist="38100" dir="2700000" algn="tl">
                <a:srgbClr val="000000">
                  <a:alpha val="43137"/>
                </a:srgbClr>
              </a:outerShdw>
            </a:effectLst>
            <a:latin typeface="Trebuchet MS" pitchFamily="34" charset="0"/>
          </a:endParaRPr>
        </a:p>
      </dgm:t>
    </dgm:pt>
    <dgm:pt modelId="{E78F1442-6B5D-4E14-9CF3-6B2936588D87}" type="parTrans" cxnId="{F38C3A5B-6CBC-4D87-B069-2229DB51FCB7}">
      <dgm:prSet/>
      <dgm:spPr/>
      <dgm:t>
        <a:bodyPr/>
        <a:lstStyle/>
        <a:p>
          <a:endParaRPr lang="en-US">
            <a:solidFill>
              <a:schemeClr val="tx1"/>
            </a:solidFill>
            <a:latin typeface="Trebuchet MS" pitchFamily="34" charset="0"/>
          </a:endParaRPr>
        </a:p>
      </dgm:t>
    </dgm:pt>
    <dgm:pt modelId="{B3D24926-B62A-4DD6-B699-1802B40EE571}" type="sibTrans" cxnId="{F38C3A5B-6CBC-4D87-B069-2229DB51FCB7}">
      <dgm:prSet/>
      <dgm:spPr/>
      <dgm:t>
        <a:bodyPr/>
        <a:lstStyle/>
        <a:p>
          <a:endParaRPr lang="en-US">
            <a:solidFill>
              <a:schemeClr val="tx1"/>
            </a:solidFill>
            <a:latin typeface="Trebuchet MS" pitchFamily="34" charset="0"/>
          </a:endParaRPr>
        </a:p>
      </dgm:t>
    </dgm:pt>
    <dgm:pt modelId="{C8997098-9968-421E-AB09-3678995543FA}">
      <dgm:prSet phldrT="[Text]" custT="1"/>
      <dgm:spPr/>
      <dgm:t>
        <a:bodyPr/>
        <a:lstStyle/>
        <a:p>
          <a:r>
            <a:rPr lang="zh-CN" altLang="en-US" sz="1600" dirty="0" smtClean="0">
              <a:effectLst/>
              <a:latin typeface="Trebuchet MS" pitchFamily="34" charset="0"/>
            </a:rPr>
            <a:t>简单的边缘策略</a:t>
          </a:r>
          <a:endParaRPr lang="en-US" sz="1600" dirty="0" smtClean="0">
            <a:effectLst/>
            <a:latin typeface="Trebuchet MS" pitchFamily="34" charset="0"/>
          </a:endParaRPr>
        </a:p>
      </dgm:t>
    </dgm:pt>
    <dgm:pt modelId="{1F257C14-482B-4471-A154-F06923724377}" type="parTrans" cxnId="{A67B86F8-2648-40CA-BC03-E28572D4ABEF}">
      <dgm:prSet/>
      <dgm:spPr/>
      <dgm:t>
        <a:bodyPr/>
        <a:lstStyle/>
        <a:p>
          <a:endParaRPr lang="en-US">
            <a:solidFill>
              <a:schemeClr val="tx1"/>
            </a:solidFill>
            <a:latin typeface="Trebuchet MS" pitchFamily="34" charset="0"/>
          </a:endParaRPr>
        </a:p>
      </dgm:t>
    </dgm:pt>
    <dgm:pt modelId="{5B894647-C91C-436A-BEC0-B715CA77AD24}" type="sibTrans" cxnId="{A67B86F8-2648-40CA-BC03-E28572D4ABEF}">
      <dgm:prSet/>
      <dgm:spPr/>
      <dgm:t>
        <a:bodyPr/>
        <a:lstStyle/>
        <a:p>
          <a:endParaRPr lang="en-US">
            <a:solidFill>
              <a:schemeClr val="tx1"/>
            </a:solidFill>
            <a:latin typeface="Trebuchet MS" pitchFamily="34" charset="0"/>
          </a:endParaRPr>
        </a:p>
      </dgm:t>
    </dgm:pt>
    <dgm:pt modelId="{343ADFDE-699A-4590-9360-43B3BE400451}">
      <dgm:prSet phldrT="[Text]" custT="1"/>
      <dgm:spPr/>
      <dgm:t>
        <a:bodyPr/>
        <a:lstStyle/>
        <a:p>
          <a:r>
            <a:rPr lang="zh-CN" altLang="en-US" sz="1600" dirty="0" smtClean="0">
              <a:effectLst/>
              <a:latin typeface="Trebuchet MS" pitchFamily="34" charset="0"/>
            </a:rPr>
            <a:t>基于向导和策略的管理</a:t>
          </a:r>
          <a:endParaRPr lang="en-US" sz="1600" dirty="0">
            <a:effectLst/>
            <a:latin typeface="Trebuchet MS" pitchFamily="34" charset="0"/>
          </a:endParaRPr>
        </a:p>
      </dgm:t>
    </dgm:pt>
    <dgm:pt modelId="{6DB76B7E-9105-40E9-9F3C-5ECBDEDB43CB}" type="parTrans" cxnId="{07BCCD8F-D585-4003-B421-57746F1E4DB4}">
      <dgm:prSet/>
      <dgm:spPr/>
      <dgm:t>
        <a:bodyPr/>
        <a:lstStyle/>
        <a:p>
          <a:endParaRPr lang="en-US">
            <a:solidFill>
              <a:schemeClr val="tx1"/>
            </a:solidFill>
            <a:latin typeface="Trebuchet MS" pitchFamily="34" charset="0"/>
          </a:endParaRPr>
        </a:p>
      </dgm:t>
    </dgm:pt>
    <dgm:pt modelId="{F788E05C-9A6E-4782-8188-CBDD17D3838E}" type="sibTrans" cxnId="{07BCCD8F-D585-4003-B421-57746F1E4DB4}">
      <dgm:prSet/>
      <dgm:spPr/>
      <dgm:t>
        <a:bodyPr/>
        <a:lstStyle/>
        <a:p>
          <a:endParaRPr lang="en-US">
            <a:solidFill>
              <a:schemeClr val="tx1"/>
            </a:solidFill>
            <a:latin typeface="Trebuchet MS" pitchFamily="34" charset="0"/>
          </a:endParaRPr>
        </a:p>
      </dgm:t>
    </dgm:pt>
    <dgm:pt modelId="{F08D16BB-4A1C-4006-8241-6DD1ECE13A9A}">
      <dgm:prSet phldrT="[Text]" custT="1"/>
      <dgm:spPr/>
      <dgm:t>
        <a:bodyPr/>
        <a:lstStyle/>
        <a:p>
          <a:r>
            <a:rPr lang="zh-CN" altLang="en-US" sz="1600" dirty="0" smtClean="0">
              <a:effectLst/>
              <a:latin typeface="Trebuchet MS" pitchFamily="34" charset="0"/>
            </a:rPr>
            <a:t>不需要单独的应用程序网关</a:t>
          </a:r>
          <a:endParaRPr lang="en-US" sz="1600" dirty="0" smtClean="0">
            <a:effectLst/>
            <a:latin typeface="Trebuchet MS" pitchFamily="34" charset="0"/>
          </a:endParaRPr>
        </a:p>
      </dgm:t>
    </dgm:pt>
    <dgm:pt modelId="{004124B3-A6A3-494B-81D9-51E98E19CF8E}" type="parTrans" cxnId="{9434EA0F-403C-4B49-B53C-DE5E91293F4D}">
      <dgm:prSet/>
      <dgm:spPr/>
      <dgm:t>
        <a:bodyPr/>
        <a:lstStyle/>
        <a:p>
          <a:endParaRPr lang="en-US">
            <a:solidFill>
              <a:schemeClr val="tx1"/>
            </a:solidFill>
            <a:latin typeface="Trebuchet MS" pitchFamily="34" charset="0"/>
          </a:endParaRPr>
        </a:p>
      </dgm:t>
    </dgm:pt>
    <dgm:pt modelId="{C3F15F18-ABE0-488E-B8E6-F767001DF66C}" type="sibTrans" cxnId="{9434EA0F-403C-4B49-B53C-DE5E91293F4D}">
      <dgm:prSet/>
      <dgm:spPr/>
      <dgm:t>
        <a:bodyPr/>
        <a:lstStyle/>
        <a:p>
          <a:endParaRPr lang="en-US">
            <a:solidFill>
              <a:schemeClr val="tx1"/>
            </a:solidFill>
            <a:latin typeface="Trebuchet MS" pitchFamily="34" charset="0"/>
          </a:endParaRPr>
        </a:p>
      </dgm:t>
    </dgm:pt>
    <dgm:pt modelId="{3CF70C38-9E75-4556-BC06-CE1601FFB952}">
      <dgm:prSet phldrT="[Text]" custT="1"/>
      <dgm:spPr/>
      <dgm:t>
        <a:bodyPr/>
        <a:lstStyle/>
        <a:p>
          <a:r>
            <a:rPr lang="zh-CN" altLang="en-US" sz="1600" dirty="0" smtClean="0">
              <a:effectLst/>
              <a:latin typeface="Trebuchet MS" pitchFamily="34" charset="0"/>
            </a:rPr>
            <a:t>减小用户的开销</a:t>
          </a:r>
          <a:endParaRPr lang="en-US" sz="1600" dirty="0" smtClean="0">
            <a:effectLst/>
            <a:latin typeface="Trebuchet MS" pitchFamily="34" charset="0"/>
          </a:endParaRPr>
        </a:p>
      </dgm:t>
    </dgm:pt>
    <dgm:pt modelId="{90F732CD-B79C-4917-9BC3-D33F87CA01E1}" type="parTrans" cxnId="{E98AE0C1-E7A3-4661-872E-FD74B21C71F5}">
      <dgm:prSet/>
      <dgm:spPr/>
      <dgm:t>
        <a:bodyPr/>
        <a:lstStyle/>
        <a:p>
          <a:endParaRPr lang="en-US">
            <a:solidFill>
              <a:schemeClr val="tx1"/>
            </a:solidFill>
            <a:latin typeface="Trebuchet MS" pitchFamily="34" charset="0"/>
          </a:endParaRPr>
        </a:p>
      </dgm:t>
    </dgm:pt>
    <dgm:pt modelId="{79D118CC-5F21-4E68-8536-8976DC03C591}" type="sibTrans" cxnId="{E98AE0C1-E7A3-4661-872E-FD74B21C71F5}">
      <dgm:prSet/>
      <dgm:spPr/>
      <dgm:t>
        <a:bodyPr/>
        <a:lstStyle/>
        <a:p>
          <a:endParaRPr lang="en-US">
            <a:solidFill>
              <a:schemeClr val="tx1"/>
            </a:solidFill>
            <a:latin typeface="Trebuchet MS" pitchFamily="34" charset="0"/>
          </a:endParaRPr>
        </a:p>
      </dgm:t>
    </dgm:pt>
    <dgm:pt modelId="{968F10C5-440C-49F2-9535-CEEE10158B0E}">
      <dgm:prSet phldrT="[Text]" custT="1"/>
      <dgm:spPr/>
      <dgm:t>
        <a:bodyPr/>
        <a:lstStyle/>
        <a:p>
          <a:r>
            <a:rPr lang="zh-CN" altLang="en-US" sz="1600" dirty="0" smtClean="0">
              <a:effectLst/>
              <a:latin typeface="Trebuchet MS" pitchFamily="34" charset="0"/>
            </a:rPr>
            <a:t>基于策略的应用和服务器级别的控制</a:t>
          </a:r>
          <a:endParaRPr lang="en-US" sz="1600" dirty="0">
            <a:effectLst/>
            <a:latin typeface="Trebuchet MS" pitchFamily="34" charset="0"/>
          </a:endParaRPr>
        </a:p>
      </dgm:t>
    </dgm:pt>
    <dgm:pt modelId="{7B2F3E3E-0446-4F13-B703-71BDC2C489D8}" type="parTrans" cxnId="{3E09C2FD-9D63-42C6-8766-F2FE19A35008}">
      <dgm:prSet/>
      <dgm:spPr/>
      <dgm:t>
        <a:bodyPr/>
        <a:lstStyle/>
        <a:p>
          <a:endParaRPr lang="en-US">
            <a:solidFill>
              <a:schemeClr val="tx1"/>
            </a:solidFill>
            <a:latin typeface="Trebuchet MS" pitchFamily="34" charset="0"/>
          </a:endParaRPr>
        </a:p>
      </dgm:t>
    </dgm:pt>
    <dgm:pt modelId="{6A45CA69-7579-4A77-A7AB-0B4A2F4BE6B8}" type="sibTrans" cxnId="{3E09C2FD-9D63-42C6-8766-F2FE19A35008}">
      <dgm:prSet/>
      <dgm:spPr/>
      <dgm:t>
        <a:bodyPr/>
        <a:lstStyle/>
        <a:p>
          <a:endParaRPr lang="en-US">
            <a:solidFill>
              <a:schemeClr val="tx1"/>
            </a:solidFill>
            <a:latin typeface="Trebuchet MS" pitchFamily="34" charset="0"/>
          </a:endParaRPr>
        </a:p>
      </dgm:t>
    </dgm:pt>
    <dgm:pt modelId="{18E6EE29-3142-4A06-A960-6169A652C05F}">
      <dgm:prSet phldrT="[Text]" custT="1"/>
      <dgm:spPr/>
      <dgm:t>
        <a:bodyPr/>
        <a:lstStyle/>
        <a:p>
          <a:r>
            <a:rPr lang="zh-CN" altLang="en-US" sz="1600" dirty="0" smtClean="0">
              <a:effectLst/>
              <a:latin typeface="Trebuchet MS" pitchFamily="34" charset="0"/>
            </a:rPr>
            <a:t>自动连接</a:t>
          </a:r>
          <a:endParaRPr lang="en-US" sz="1600" dirty="0">
            <a:effectLst/>
            <a:latin typeface="Trebuchet MS" pitchFamily="34" charset="0"/>
          </a:endParaRPr>
        </a:p>
      </dgm:t>
    </dgm:pt>
    <dgm:pt modelId="{E2DF3BD6-DAC9-40F6-9A38-E1E8324AA4B9}" type="parTrans" cxnId="{1DB7095A-AFC8-4216-9F03-13A35D63DB38}">
      <dgm:prSet/>
      <dgm:spPr/>
      <dgm:t>
        <a:bodyPr/>
        <a:lstStyle/>
        <a:p>
          <a:endParaRPr lang="en-US">
            <a:solidFill>
              <a:schemeClr val="tx1"/>
            </a:solidFill>
            <a:latin typeface="Trebuchet MS" pitchFamily="34" charset="0"/>
          </a:endParaRPr>
        </a:p>
      </dgm:t>
    </dgm:pt>
    <dgm:pt modelId="{BB163BC0-1C08-43F4-A65E-664CDD02144E}" type="sibTrans" cxnId="{1DB7095A-AFC8-4216-9F03-13A35D63DB38}">
      <dgm:prSet/>
      <dgm:spPr/>
      <dgm:t>
        <a:bodyPr/>
        <a:lstStyle/>
        <a:p>
          <a:endParaRPr lang="en-US">
            <a:solidFill>
              <a:schemeClr val="tx1"/>
            </a:solidFill>
            <a:latin typeface="Trebuchet MS" pitchFamily="34" charset="0"/>
          </a:endParaRPr>
        </a:p>
      </dgm:t>
    </dgm:pt>
    <dgm:pt modelId="{E4238176-87C4-439A-B916-2FD93DBDA2A7}">
      <dgm:prSet phldrT="[Text]" custT="1"/>
      <dgm:spPr/>
      <dgm:t>
        <a:bodyPr/>
        <a:lstStyle/>
        <a:p>
          <a:r>
            <a:rPr lang="zh-CN" altLang="en-US" sz="1600" dirty="0" smtClean="0">
              <a:effectLst/>
              <a:latin typeface="Trebuchet MS" pitchFamily="34" charset="0"/>
            </a:rPr>
            <a:t>接入</a:t>
          </a:r>
          <a:r>
            <a:rPr lang="en-US" sz="1600" dirty="0" smtClean="0">
              <a:effectLst/>
              <a:latin typeface="Trebuchet MS" pitchFamily="34" charset="0"/>
            </a:rPr>
            <a:t>Internet</a:t>
          </a:r>
          <a:r>
            <a:rPr lang="zh-CN" altLang="en-US" sz="1600" dirty="0" smtClean="0">
              <a:effectLst/>
              <a:latin typeface="Trebuchet MS" pitchFamily="34" charset="0"/>
            </a:rPr>
            <a:t>就接入了企业内网</a:t>
          </a:r>
          <a:endParaRPr lang="en-US" sz="1600" dirty="0">
            <a:effectLst/>
            <a:latin typeface="Trebuchet MS" pitchFamily="34" charset="0"/>
          </a:endParaRPr>
        </a:p>
      </dgm:t>
    </dgm:pt>
    <dgm:pt modelId="{9E06639E-6EA6-4264-B43B-392BD2C188D6}" type="parTrans" cxnId="{635B4AF1-55D3-4954-89B1-D56659116163}">
      <dgm:prSet/>
      <dgm:spPr/>
      <dgm:t>
        <a:bodyPr/>
        <a:lstStyle/>
        <a:p>
          <a:endParaRPr lang="en-US">
            <a:solidFill>
              <a:schemeClr val="tx1"/>
            </a:solidFill>
            <a:latin typeface="Trebuchet MS" pitchFamily="34" charset="0"/>
          </a:endParaRPr>
        </a:p>
      </dgm:t>
    </dgm:pt>
    <dgm:pt modelId="{256332FD-D99E-4EE3-8E23-AB9FB4B840FC}" type="sibTrans" cxnId="{635B4AF1-55D3-4954-89B1-D56659116163}">
      <dgm:prSet/>
      <dgm:spPr/>
      <dgm:t>
        <a:bodyPr/>
        <a:lstStyle/>
        <a:p>
          <a:endParaRPr lang="en-US">
            <a:solidFill>
              <a:schemeClr val="tx1"/>
            </a:solidFill>
            <a:latin typeface="Trebuchet MS" pitchFamily="34" charset="0"/>
          </a:endParaRPr>
        </a:p>
      </dgm:t>
    </dgm:pt>
    <dgm:pt modelId="{8C7CF4A1-AEC8-4620-8FED-3F09F9E15369}">
      <dgm:prSet phldrT="[Text]" custT="1"/>
      <dgm:spPr/>
      <dgm:t>
        <a:bodyPr/>
        <a:lstStyle/>
        <a:p>
          <a:r>
            <a:rPr lang="zh-CN" altLang="en-US" sz="1600" dirty="0" smtClean="0">
              <a:effectLst/>
              <a:latin typeface="Trebuchet MS" pitchFamily="34" charset="0"/>
            </a:rPr>
            <a:t>完全支持智能卡认证</a:t>
          </a:r>
          <a:endParaRPr lang="en-US" sz="1600" dirty="0">
            <a:effectLst/>
            <a:latin typeface="Trebuchet MS" pitchFamily="34" charset="0"/>
          </a:endParaRPr>
        </a:p>
      </dgm:t>
    </dgm:pt>
    <dgm:pt modelId="{A630AEB0-BF49-40DA-849F-1FD8F1A9D6F2}" type="parTrans" cxnId="{1954E597-60B7-4414-BBBF-E79A1373EEE8}">
      <dgm:prSet/>
      <dgm:spPr/>
      <dgm:t>
        <a:bodyPr/>
        <a:lstStyle/>
        <a:p>
          <a:endParaRPr lang="en-US">
            <a:solidFill>
              <a:schemeClr val="tx1"/>
            </a:solidFill>
            <a:latin typeface="Trebuchet MS" pitchFamily="34" charset="0"/>
          </a:endParaRPr>
        </a:p>
      </dgm:t>
    </dgm:pt>
    <dgm:pt modelId="{F8A5A37F-FC87-4A4C-AC89-6BA22A511D46}" type="sibTrans" cxnId="{1954E597-60B7-4414-BBBF-E79A1373EEE8}">
      <dgm:prSet/>
      <dgm:spPr/>
      <dgm:t>
        <a:bodyPr/>
        <a:lstStyle/>
        <a:p>
          <a:endParaRPr lang="en-US">
            <a:solidFill>
              <a:schemeClr val="tx1"/>
            </a:solidFill>
            <a:latin typeface="Trebuchet MS" pitchFamily="34" charset="0"/>
          </a:endParaRPr>
        </a:p>
      </dgm:t>
    </dgm:pt>
    <dgm:pt modelId="{5F93D41E-A701-4576-A423-2F2CD86F2210}">
      <dgm:prSet phldrT="[Text]" custT="1"/>
      <dgm:spPr/>
      <dgm:t>
        <a:bodyPr/>
        <a:lstStyle/>
        <a:p>
          <a:r>
            <a:rPr lang="zh-CN" altLang="en-US" sz="2400" b="1" dirty="0" smtClean="0">
              <a:effectLst>
                <a:outerShdw blurRad="38100" dist="38100" dir="2700000" algn="tl">
                  <a:srgbClr val="000000">
                    <a:alpha val="43137"/>
                  </a:srgbClr>
                </a:outerShdw>
              </a:effectLst>
              <a:latin typeface="Trebuchet MS" pitchFamily="34" charset="0"/>
            </a:rPr>
            <a:t>可管理型</a:t>
          </a:r>
          <a:endParaRPr lang="en-US" sz="2400" b="1" dirty="0">
            <a:effectLst>
              <a:outerShdw blurRad="38100" dist="38100" dir="2700000" algn="tl">
                <a:srgbClr val="000000">
                  <a:alpha val="43137"/>
                </a:srgbClr>
              </a:outerShdw>
            </a:effectLst>
            <a:latin typeface="Trebuchet MS" pitchFamily="34" charset="0"/>
          </a:endParaRPr>
        </a:p>
      </dgm:t>
    </dgm:pt>
    <dgm:pt modelId="{A249A97F-7C2F-4BF5-8F66-D54C97F12666}" type="sibTrans" cxnId="{8A9BE392-D667-4D7F-86F6-E5A2FE6F7C9F}">
      <dgm:prSet/>
      <dgm:spPr/>
      <dgm:t>
        <a:bodyPr/>
        <a:lstStyle/>
        <a:p>
          <a:endParaRPr lang="en-US">
            <a:solidFill>
              <a:schemeClr val="tx1"/>
            </a:solidFill>
            <a:latin typeface="Trebuchet MS" pitchFamily="34" charset="0"/>
          </a:endParaRPr>
        </a:p>
      </dgm:t>
    </dgm:pt>
    <dgm:pt modelId="{402898CB-2878-4765-8FCE-B24E9E6F0FE3}" type="parTrans" cxnId="{8A9BE392-D667-4D7F-86F6-E5A2FE6F7C9F}">
      <dgm:prSet/>
      <dgm:spPr/>
      <dgm:t>
        <a:bodyPr/>
        <a:lstStyle/>
        <a:p>
          <a:endParaRPr lang="en-US">
            <a:solidFill>
              <a:schemeClr val="tx1"/>
            </a:solidFill>
            <a:latin typeface="Trebuchet MS" pitchFamily="34" charset="0"/>
          </a:endParaRPr>
        </a:p>
      </dgm:t>
    </dgm:pt>
    <dgm:pt modelId="{56C9E5F4-2F54-4DB5-9162-66297C2FE950}" type="pres">
      <dgm:prSet presAssocID="{DDC05CA9-F5C8-48AA-BC62-F19D6D8568FB}" presName="theList" presStyleCnt="0">
        <dgm:presLayoutVars>
          <dgm:dir/>
          <dgm:animLvl val="lvl"/>
          <dgm:resizeHandles val="exact"/>
        </dgm:presLayoutVars>
      </dgm:prSet>
      <dgm:spPr/>
      <dgm:t>
        <a:bodyPr/>
        <a:lstStyle/>
        <a:p>
          <a:endParaRPr lang="en-US"/>
        </a:p>
      </dgm:t>
    </dgm:pt>
    <dgm:pt modelId="{F38103C1-AE81-4C5A-A70A-40FB6EEAAD2C}" type="pres">
      <dgm:prSet presAssocID="{323915FA-66CB-4A3E-B434-6AE4CBFE8295}" presName="compNode" presStyleCnt="0"/>
      <dgm:spPr/>
      <dgm:t>
        <a:bodyPr/>
        <a:lstStyle/>
        <a:p>
          <a:endParaRPr lang="en-US"/>
        </a:p>
      </dgm:t>
    </dgm:pt>
    <dgm:pt modelId="{DE4C274C-A478-4C8D-A338-9FD9842F2450}" type="pres">
      <dgm:prSet presAssocID="{323915FA-66CB-4A3E-B434-6AE4CBFE8295}" presName="aNode" presStyleLbl="bgShp" presStyleIdx="0" presStyleCnt="4"/>
      <dgm:spPr/>
      <dgm:t>
        <a:bodyPr/>
        <a:lstStyle/>
        <a:p>
          <a:endParaRPr lang="en-US"/>
        </a:p>
      </dgm:t>
    </dgm:pt>
    <dgm:pt modelId="{4D4D6B42-AD22-4462-A9BB-955C44CCD370}" type="pres">
      <dgm:prSet presAssocID="{323915FA-66CB-4A3E-B434-6AE4CBFE8295}" presName="textNode" presStyleLbl="bgShp" presStyleIdx="0" presStyleCnt="4"/>
      <dgm:spPr/>
      <dgm:t>
        <a:bodyPr/>
        <a:lstStyle/>
        <a:p>
          <a:endParaRPr lang="en-US"/>
        </a:p>
      </dgm:t>
    </dgm:pt>
    <dgm:pt modelId="{2941E2A7-3998-4F09-A115-059BE6AA7723}" type="pres">
      <dgm:prSet presAssocID="{323915FA-66CB-4A3E-B434-6AE4CBFE8295}" presName="compChildNode" presStyleCnt="0"/>
      <dgm:spPr/>
      <dgm:t>
        <a:bodyPr/>
        <a:lstStyle/>
        <a:p>
          <a:endParaRPr lang="en-US"/>
        </a:p>
      </dgm:t>
    </dgm:pt>
    <dgm:pt modelId="{45CB8DD1-0F04-4024-9E83-DC7700B5C7C4}" type="pres">
      <dgm:prSet presAssocID="{323915FA-66CB-4A3E-B434-6AE4CBFE8295}" presName="theInnerList" presStyleCnt="0"/>
      <dgm:spPr/>
      <dgm:t>
        <a:bodyPr/>
        <a:lstStyle/>
        <a:p>
          <a:endParaRPr lang="en-US"/>
        </a:p>
      </dgm:t>
    </dgm:pt>
    <dgm:pt modelId="{9752BFC4-F15F-4EDF-90FD-9C2A71372B37}" type="pres">
      <dgm:prSet presAssocID="{E4238176-87C4-439A-B916-2FD93DBDA2A7}" presName="childNode" presStyleLbl="node1" presStyleIdx="0" presStyleCnt="11">
        <dgm:presLayoutVars>
          <dgm:bulletEnabled val="1"/>
        </dgm:presLayoutVars>
      </dgm:prSet>
      <dgm:spPr/>
      <dgm:t>
        <a:bodyPr/>
        <a:lstStyle/>
        <a:p>
          <a:endParaRPr lang="en-US"/>
        </a:p>
      </dgm:t>
    </dgm:pt>
    <dgm:pt modelId="{A37C9E22-8653-47ED-BB71-6193B455210C}" type="pres">
      <dgm:prSet presAssocID="{E4238176-87C4-439A-B916-2FD93DBDA2A7}" presName="aSpace2" presStyleCnt="0"/>
      <dgm:spPr/>
      <dgm:t>
        <a:bodyPr/>
        <a:lstStyle/>
        <a:p>
          <a:endParaRPr lang="en-US"/>
        </a:p>
      </dgm:t>
    </dgm:pt>
    <dgm:pt modelId="{571BC4B5-4101-4ACF-818A-853885F15A0C}" type="pres">
      <dgm:prSet presAssocID="{18E6EE29-3142-4A06-A960-6169A652C05F}" presName="childNode" presStyleLbl="node1" presStyleIdx="1" presStyleCnt="11">
        <dgm:presLayoutVars>
          <dgm:bulletEnabled val="1"/>
        </dgm:presLayoutVars>
      </dgm:prSet>
      <dgm:spPr/>
      <dgm:t>
        <a:bodyPr/>
        <a:lstStyle/>
        <a:p>
          <a:endParaRPr lang="en-US"/>
        </a:p>
      </dgm:t>
    </dgm:pt>
    <dgm:pt modelId="{245A5259-1A57-4226-BFB7-36618DA68CA2}" type="pres">
      <dgm:prSet presAssocID="{18E6EE29-3142-4A06-A960-6169A652C05F}" presName="aSpace2" presStyleCnt="0"/>
      <dgm:spPr/>
      <dgm:t>
        <a:bodyPr/>
        <a:lstStyle/>
        <a:p>
          <a:endParaRPr lang="en-US"/>
        </a:p>
      </dgm:t>
    </dgm:pt>
    <dgm:pt modelId="{7A31EB1D-5145-4843-A70F-310601031C5C}" type="pres">
      <dgm:prSet presAssocID="{6B5E3CD3-7FAA-4128-821B-F3F7F850D188}" presName="childNode" presStyleLbl="node1" presStyleIdx="2" presStyleCnt="11">
        <dgm:presLayoutVars>
          <dgm:bulletEnabled val="1"/>
        </dgm:presLayoutVars>
      </dgm:prSet>
      <dgm:spPr/>
      <dgm:t>
        <a:bodyPr/>
        <a:lstStyle/>
        <a:p>
          <a:endParaRPr lang="en-US"/>
        </a:p>
      </dgm:t>
    </dgm:pt>
    <dgm:pt modelId="{79DD5615-C1E1-446B-B2FF-BD74D300B0FE}" type="pres">
      <dgm:prSet presAssocID="{323915FA-66CB-4A3E-B434-6AE4CBFE8295}" presName="aSpace" presStyleCnt="0"/>
      <dgm:spPr/>
      <dgm:t>
        <a:bodyPr/>
        <a:lstStyle/>
        <a:p>
          <a:endParaRPr lang="en-US"/>
        </a:p>
      </dgm:t>
    </dgm:pt>
    <dgm:pt modelId="{C1D602E9-3D94-4A0B-9B3C-B7A2AA273C74}" type="pres">
      <dgm:prSet presAssocID="{958AD481-1CA2-4FEC-97CD-303AC30B40F9}" presName="compNode" presStyleCnt="0"/>
      <dgm:spPr/>
      <dgm:t>
        <a:bodyPr/>
        <a:lstStyle/>
        <a:p>
          <a:endParaRPr lang="en-US"/>
        </a:p>
      </dgm:t>
    </dgm:pt>
    <dgm:pt modelId="{792275AE-0171-4466-AF33-AC8DE8066C98}" type="pres">
      <dgm:prSet presAssocID="{958AD481-1CA2-4FEC-97CD-303AC30B40F9}" presName="aNode" presStyleLbl="bgShp" presStyleIdx="1" presStyleCnt="4"/>
      <dgm:spPr/>
      <dgm:t>
        <a:bodyPr/>
        <a:lstStyle/>
        <a:p>
          <a:endParaRPr lang="en-US"/>
        </a:p>
      </dgm:t>
    </dgm:pt>
    <dgm:pt modelId="{DCCBE121-1E32-4DC8-BCE6-274D82FF01A5}" type="pres">
      <dgm:prSet presAssocID="{958AD481-1CA2-4FEC-97CD-303AC30B40F9}" presName="textNode" presStyleLbl="bgShp" presStyleIdx="1" presStyleCnt="4"/>
      <dgm:spPr/>
      <dgm:t>
        <a:bodyPr/>
        <a:lstStyle/>
        <a:p>
          <a:endParaRPr lang="en-US"/>
        </a:p>
      </dgm:t>
    </dgm:pt>
    <dgm:pt modelId="{5A7F8066-20A7-4F29-963B-B22D0C615AFB}" type="pres">
      <dgm:prSet presAssocID="{958AD481-1CA2-4FEC-97CD-303AC30B40F9}" presName="compChildNode" presStyleCnt="0"/>
      <dgm:spPr/>
      <dgm:t>
        <a:bodyPr/>
        <a:lstStyle/>
        <a:p>
          <a:endParaRPr lang="en-US"/>
        </a:p>
      </dgm:t>
    </dgm:pt>
    <dgm:pt modelId="{3296BF17-406E-40CB-A2E4-934E8DB183CA}" type="pres">
      <dgm:prSet presAssocID="{958AD481-1CA2-4FEC-97CD-303AC30B40F9}" presName="theInnerList" presStyleCnt="0"/>
      <dgm:spPr/>
      <dgm:t>
        <a:bodyPr/>
        <a:lstStyle/>
        <a:p>
          <a:endParaRPr lang="en-US"/>
        </a:p>
      </dgm:t>
    </dgm:pt>
    <dgm:pt modelId="{6D0BA97B-136E-4493-9E29-A19275A1BCDD}" type="pres">
      <dgm:prSet presAssocID="{8DEF21E8-665D-4162-967A-2B2BD1187AE2}" presName="childNode" presStyleLbl="node1" presStyleIdx="3" presStyleCnt="11">
        <dgm:presLayoutVars>
          <dgm:bulletEnabled val="1"/>
        </dgm:presLayoutVars>
      </dgm:prSet>
      <dgm:spPr/>
      <dgm:t>
        <a:bodyPr/>
        <a:lstStyle/>
        <a:p>
          <a:endParaRPr lang="en-US"/>
        </a:p>
      </dgm:t>
    </dgm:pt>
    <dgm:pt modelId="{8B8F49B7-F5C5-4C31-8F2B-47C04ECA9022}" type="pres">
      <dgm:prSet presAssocID="{8DEF21E8-665D-4162-967A-2B2BD1187AE2}" presName="aSpace2" presStyleCnt="0"/>
      <dgm:spPr/>
      <dgm:t>
        <a:bodyPr/>
        <a:lstStyle/>
        <a:p>
          <a:endParaRPr lang="en-US"/>
        </a:p>
      </dgm:t>
    </dgm:pt>
    <dgm:pt modelId="{DFFB1306-7130-4FFC-A973-EE1C5A977C54}" type="pres">
      <dgm:prSet presAssocID="{968F10C5-440C-49F2-9535-CEEE10158B0E}" presName="childNode" presStyleLbl="node1" presStyleIdx="4" presStyleCnt="11">
        <dgm:presLayoutVars>
          <dgm:bulletEnabled val="1"/>
        </dgm:presLayoutVars>
      </dgm:prSet>
      <dgm:spPr/>
      <dgm:t>
        <a:bodyPr/>
        <a:lstStyle/>
        <a:p>
          <a:endParaRPr lang="en-US"/>
        </a:p>
      </dgm:t>
    </dgm:pt>
    <dgm:pt modelId="{501FC984-04A5-4168-930A-9B7BF1B1BB33}" type="pres">
      <dgm:prSet presAssocID="{968F10C5-440C-49F2-9535-CEEE10158B0E}" presName="aSpace2" presStyleCnt="0"/>
      <dgm:spPr/>
      <dgm:t>
        <a:bodyPr/>
        <a:lstStyle/>
        <a:p>
          <a:endParaRPr lang="en-US"/>
        </a:p>
      </dgm:t>
    </dgm:pt>
    <dgm:pt modelId="{D95AB618-3B87-455B-8F76-2E3F9B385979}" type="pres">
      <dgm:prSet presAssocID="{8C7CF4A1-AEC8-4620-8FED-3F09F9E15369}" presName="childNode" presStyleLbl="node1" presStyleIdx="5" presStyleCnt="11">
        <dgm:presLayoutVars>
          <dgm:bulletEnabled val="1"/>
        </dgm:presLayoutVars>
      </dgm:prSet>
      <dgm:spPr/>
      <dgm:t>
        <a:bodyPr/>
        <a:lstStyle/>
        <a:p>
          <a:endParaRPr lang="en-US"/>
        </a:p>
      </dgm:t>
    </dgm:pt>
    <dgm:pt modelId="{00B8ED16-C0B1-4228-9341-DD50C9FA03E9}" type="pres">
      <dgm:prSet presAssocID="{958AD481-1CA2-4FEC-97CD-303AC30B40F9}" presName="aSpace" presStyleCnt="0"/>
      <dgm:spPr/>
      <dgm:t>
        <a:bodyPr/>
        <a:lstStyle/>
        <a:p>
          <a:endParaRPr lang="en-US"/>
        </a:p>
      </dgm:t>
    </dgm:pt>
    <dgm:pt modelId="{8B250790-BB35-4AF5-A0D5-37620D7856A3}" type="pres">
      <dgm:prSet presAssocID="{5F93D41E-A701-4576-A423-2F2CD86F2210}" presName="compNode" presStyleCnt="0"/>
      <dgm:spPr/>
      <dgm:t>
        <a:bodyPr/>
        <a:lstStyle/>
        <a:p>
          <a:endParaRPr lang="en-US"/>
        </a:p>
      </dgm:t>
    </dgm:pt>
    <dgm:pt modelId="{8C16D34E-FA69-4941-A9D5-BDDA09841243}" type="pres">
      <dgm:prSet presAssocID="{5F93D41E-A701-4576-A423-2F2CD86F2210}" presName="aNode" presStyleLbl="bgShp" presStyleIdx="2" presStyleCnt="4"/>
      <dgm:spPr/>
      <dgm:t>
        <a:bodyPr/>
        <a:lstStyle/>
        <a:p>
          <a:endParaRPr lang="en-US"/>
        </a:p>
      </dgm:t>
    </dgm:pt>
    <dgm:pt modelId="{A426C7CC-053A-41D9-944C-1ED465BFCE94}" type="pres">
      <dgm:prSet presAssocID="{5F93D41E-A701-4576-A423-2F2CD86F2210}" presName="textNode" presStyleLbl="bgShp" presStyleIdx="2" presStyleCnt="4"/>
      <dgm:spPr/>
      <dgm:t>
        <a:bodyPr/>
        <a:lstStyle/>
        <a:p>
          <a:endParaRPr lang="en-US"/>
        </a:p>
      </dgm:t>
    </dgm:pt>
    <dgm:pt modelId="{5EBEB6ED-B014-4E3B-B822-AD6212247B51}" type="pres">
      <dgm:prSet presAssocID="{5F93D41E-A701-4576-A423-2F2CD86F2210}" presName="compChildNode" presStyleCnt="0"/>
      <dgm:spPr/>
      <dgm:t>
        <a:bodyPr/>
        <a:lstStyle/>
        <a:p>
          <a:endParaRPr lang="en-US"/>
        </a:p>
      </dgm:t>
    </dgm:pt>
    <dgm:pt modelId="{ECC98DC2-9134-43E0-A4D9-8F5A56E1FA09}" type="pres">
      <dgm:prSet presAssocID="{5F93D41E-A701-4576-A423-2F2CD86F2210}" presName="theInnerList" presStyleCnt="0"/>
      <dgm:spPr/>
      <dgm:t>
        <a:bodyPr/>
        <a:lstStyle/>
        <a:p>
          <a:endParaRPr lang="en-US"/>
        </a:p>
      </dgm:t>
    </dgm:pt>
    <dgm:pt modelId="{60A96210-4F59-4D3C-BB58-7B0379FA0831}" type="pres">
      <dgm:prSet presAssocID="{343ADFDE-699A-4590-9360-43B3BE400451}" presName="childNode" presStyleLbl="node1" presStyleIdx="6" presStyleCnt="11">
        <dgm:presLayoutVars>
          <dgm:bulletEnabled val="1"/>
        </dgm:presLayoutVars>
      </dgm:prSet>
      <dgm:spPr/>
      <dgm:t>
        <a:bodyPr/>
        <a:lstStyle/>
        <a:p>
          <a:endParaRPr lang="en-US"/>
        </a:p>
      </dgm:t>
    </dgm:pt>
    <dgm:pt modelId="{026BC90F-912A-43BB-A3B5-9E011489C438}" type="pres">
      <dgm:prSet presAssocID="{343ADFDE-699A-4590-9360-43B3BE400451}" presName="aSpace2" presStyleCnt="0"/>
      <dgm:spPr/>
      <dgm:t>
        <a:bodyPr/>
        <a:lstStyle/>
        <a:p>
          <a:endParaRPr lang="en-US"/>
        </a:p>
      </dgm:t>
    </dgm:pt>
    <dgm:pt modelId="{5B78D433-FAED-4231-B4B6-64C5AA840DA0}" type="pres">
      <dgm:prSet presAssocID="{8CAB05F9-F0E3-49E9-93D8-E5014DE422B3}" presName="childNode" presStyleLbl="node1" presStyleIdx="7" presStyleCnt="11">
        <dgm:presLayoutVars>
          <dgm:bulletEnabled val="1"/>
        </dgm:presLayoutVars>
      </dgm:prSet>
      <dgm:spPr/>
      <dgm:t>
        <a:bodyPr/>
        <a:lstStyle/>
        <a:p>
          <a:endParaRPr lang="en-US"/>
        </a:p>
      </dgm:t>
    </dgm:pt>
    <dgm:pt modelId="{753F706E-86E1-4F67-9BC8-D2FA507D8AFF}" type="pres">
      <dgm:prSet presAssocID="{5F93D41E-A701-4576-A423-2F2CD86F2210}" presName="aSpace" presStyleCnt="0"/>
      <dgm:spPr/>
      <dgm:t>
        <a:bodyPr/>
        <a:lstStyle/>
        <a:p>
          <a:endParaRPr lang="en-US"/>
        </a:p>
      </dgm:t>
    </dgm:pt>
    <dgm:pt modelId="{11537BA4-933D-4948-8425-E37D69EFDF0B}" type="pres">
      <dgm:prSet presAssocID="{E9D2BB62-6326-4350-A50C-71D456F54BCB}" presName="compNode" presStyleCnt="0"/>
      <dgm:spPr/>
      <dgm:t>
        <a:bodyPr/>
        <a:lstStyle/>
        <a:p>
          <a:endParaRPr lang="en-US"/>
        </a:p>
      </dgm:t>
    </dgm:pt>
    <dgm:pt modelId="{B877C41B-FEC7-4AFC-A892-C19316E68E13}" type="pres">
      <dgm:prSet presAssocID="{E9D2BB62-6326-4350-A50C-71D456F54BCB}" presName="aNode" presStyleLbl="bgShp" presStyleIdx="3" presStyleCnt="4"/>
      <dgm:spPr/>
      <dgm:t>
        <a:bodyPr/>
        <a:lstStyle/>
        <a:p>
          <a:endParaRPr lang="en-US"/>
        </a:p>
      </dgm:t>
    </dgm:pt>
    <dgm:pt modelId="{6050406E-8B59-4C15-BB78-EC7C2275BEFC}" type="pres">
      <dgm:prSet presAssocID="{E9D2BB62-6326-4350-A50C-71D456F54BCB}" presName="textNode" presStyleLbl="bgShp" presStyleIdx="3" presStyleCnt="4"/>
      <dgm:spPr/>
      <dgm:t>
        <a:bodyPr/>
        <a:lstStyle/>
        <a:p>
          <a:endParaRPr lang="en-US"/>
        </a:p>
      </dgm:t>
    </dgm:pt>
    <dgm:pt modelId="{4D992DB4-053D-40CC-9350-D21EC1ACA3A8}" type="pres">
      <dgm:prSet presAssocID="{E9D2BB62-6326-4350-A50C-71D456F54BCB}" presName="compChildNode" presStyleCnt="0"/>
      <dgm:spPr/>
      <dgm:t>
        <a:bodyPr/>
        <a:lstStyle/>
        <a:p>
          <a:endParaRPr lang="en-US"/>
        </a:p>
      </dgm:t>
    </dgm:pt>
    <dgm:pt modelId="{1FF4855D-18E1-4707-B255-C9B1A6BF12B2}" type="pres">
      <dgm:prSet presAssocID="{E9D2BB62-6326-4350-A50C-71D456F54BCB}" presName="theInnerList" presStyleCnt="0"/>
      <dgm:spPr/>
      <dgm:t>
        <a:bodyPr/>
        <a:lstStyle/>
        <a:p>
          <a:endParaRPr lang="en-US"/>
        </a:p>
      </dgm:t>
    </dgm:pt>
    <dgm:pt modelId="{7BA6DDE3-33ED-4F08-8DD9-3D1D58B88F27}" type="pres">
      <dgm:prSet presAssocID="{C8997098-9968-421E-AB09-3678995543FA}" presName="childNode" presStyleLbl="node1" presStyleIdx="8" presStyleCnt="11">
        <dgm:presLayoutVars>
          <dgm:bulletEnabled val="1"/>
        </dgm:presLayoutVars>
      </dgm:prSet>
      <dgm:spPr/>
      <dgm:t>
        <a:bodyPr/>
        <a:lstStyle/>
        <a:p>
          <a:endParaRPr lang="en-US"/>
        </a:p>
      </dgm:t>
    </dgm:pt>
    <dgm:pt modelId="{0FF4EB45-76E3-415B-800E-7102E4BB5F28}" type="pres">
      <dgm:prSet presAssocID="{C8997098-9968-421E-AB09-3678995543FA}" presName="aSpace2" presStyleCnt="0"/>
      <dgm:spPr/>
      <dgm:t>
        <a:bodyPr/>
        <a:lstStyle/>
        <a:p>
          <a:endParaRPr lang="en-US"/>
        </a:p>
      </dgm:t>
    </dgm:pt>
    <dgm:pt modelId="{627B9004-4F2E-44C5-B48E-6C583293C737}" type="pres">
      <dgm:prSet presAssocID="{3CF70C38-9E75-4556-BC06-CE1601FFB952}" presName="childNode" presStyleLbl="node1" presStyleIdx="9" presStyleCnt="11">
        <dgm:presLayoutVars>
          <dgm:bulletEnabled val="1"/>
        </dgm:presLayoutVars>
      </dgm:prSet>
      <dgm:spPr/>
      <dgm:t>
        <a:bodyPr/>
        <a:lstStyle/>
        <a:p>
          <a:endParaRPr lang="en-US"/>
        </a:p>
      </dgm:t>
    </dgm:pt>
    <dgm:pt modelId="{477099C6-9F23-4D41-B145-2BD90E8C20F6}" type="pres">
      <dgm:prSet presAssocID="{3CF70C38-9E75-4556-BC06-CE1601FFB952}" presName="aSpace2" presStyleCnt="0"/>
      <dgm:spPr/>
      <dgm:t>
        <a:bodyPr/>
        <a:lstStyle/>
        <a:p>
          <a:endParaRPr lang="en-US"/>
        </a:p>
      </dgm:t>
    </dgm:pt>
    <dgm:pt modelId="{15432C07-8F57-43A2-BB5F-8B7F734BCC39}" type="pres">
      <dgm:prSet presAssocID="{F08D16BB-4A1C-4006-8241-6DD1ECE13A9A}" presName="childNode" presStyleLbl="node1" presStyleIdx="10" presStyleCnt="11">
        <dgm:presLayoutVars>
          <dgm:bulletEnabled val="1"/>
        </dgm:presLayoutVars>
      </dgm:prSet>
      <dgm:spPr/>
      <dgm:t>
        <a:bodyPr/>
        <a:lstStyle/>
        <a:p>
          <a:endParaRPr lang="en-US"/>
        </a:p>
      </dgm:t>
    </dgm:pt>
  </dgm:ptLst>
  <dgm:cxnLst>
    <dgm:cxn modelId="{3E09C2FD-9D63-42C6-8766-F2FE19A35008}" srcId="{958AD481-1CA2-4FEC-97CD-303AC30B40F9}" destId="{968F10C5-440C-49F2-9535-CEEE10158B0E}" srcOrd="1" destOrd="0" parTransId="{7B2F3E3E-0446-4F13-B703-71BDC2C489D8}" sibTransId="{6A45CA69-7579-4A77-A7AB-0B4A2F4BE6B8}"/>
    <dgm:cxn modelId="{A67B86F8-2648-40CA-BC03-E28572D4ABEF}" srcId="{E9D2BB62-6326-4350-A50C-71D456F54BCB}" destId="{C8997098-9968-421E-AB09-3678995543FA}" srcOrd="0" destOrd="0" parTransId="{1F257C14-482B-4471-A154-F06923724377}" sibTransId="{5B894647-C91C-436A-BEC0-B715CA77AD24}"/>
    <dgm:cxn modelId="{A6CE7C15-88E3-45F4-AFD4-61320124F856}" type="presOf" srcId="{968F10C5-440C-49F2-9535-CEEE10158B0E}" destId="{DFFB1306-7130-4FFC-A973-EE1C5A977C54}" srcOrd="0" destOrd="0" presId="urn:microsoft.com/office/officeart/2005/8/layout/lProcess2"/>
    <dgm:cxn modelId="{84CF9673-B9D0-4783-BD6D-27A58D7D9E47}" type="presOf" srcId="{E9D2BB62-6326-4350-A50C-71D456F54BCB}" destId="{B877C41B-FEC7-4AFC-A892-C19316E68E13}" srcOrd="0" destOrd="0" presId="urn:microsoft.com/office/officeart/2005/8/layout/lProcess2"/>
    <dgm:cxn modelId="{E4D15EDE-CE55-47AA-ABC4-2CB83F9EA2F9}" srcId="{5F93D41E-A701-4576-A423-2F2CD86F2210}" destId="{8CAB05F9-F0E3-49E9-93D8-E5014DE422B3}" srcOrd="1" destOrd="0" parTransId="{303731B0-9CBB-481B-A919-3D515F813750}" sibTransId="{92C1E438-03E6-4BA3-9923-0EFBC97D41D9}"/>
    <dgm:cxn modelId="{3F821B85-3DC2-4281-AE66-2D1DAF94EBFA}" srcId="{958AD481-1CA2-4FEC-97CD-303AC30B40F9}" destId="{8DEF21E8-665D-4162-967A-2B2BD1187AE2}" srcOrd="0" destOrd="0" parTransId="{1DE48040-B8EF-4640-A1FC-513E0302CD42}" sibTransId="{56F962D0-60B8-4DD4-8591-D521246EEC3B}"/>
    <dgm:cxn modelId="{5B7F38C0-2E78-441F-9841-28B84E4414B0}" type="presOf" srcId="{C8997098-9968-421E-AB09-3678995543FA}" destId="{7BA6DDE3-33ED-4F08-8DD9-3D1D58B88F27}" srcOrd="0" destOrd="0" presId="urn:microsoft.com/office/officeart/2005/8/layout/lProcess2"/>
    <dgm:cxn modelId="{635B4AF1-55D3-4954-89B1-D56659116163}" srcId="{323915FA-66CB-4A3E-B434-6AE4CBFE8295}" destId="{E4238176-87C4-439A-B916-2FD93DBDA2A7}" srcOrd="0" destOrd="0" parTransId="{9E06639E-6EA6-4264-B43B-392BD2C188D6}" sibTransId="{256332FD-D99E-4EE3-8E23-AB9FB4B840FC}"/>
    <dgm:cxn modelId="{920D27B3-4D0F-4426-BBE5-C178202C20E8}" type="presOf" srcId="{E4238176-87C4-439A-B916-2FD93DBDA2A7}" destId="{9752BFC4-F15F-4EDF-90FD-9C2A71372B37}" srcOrd="0" destOrd="0" presId="urn:microsoft.com/office/officeart/2005/8/layout/lProcess2"/>
    <dgm:cxn modelId="{F7E0F522-620A-4D50-AD41-8C3E4F0DF536}" type="presOf" srcId="{18E6EE29-3142-4A06-A960-6169A652C05F}" destId="{571BC4B5-4101-4ACF-818A-853885F15A0C}" srcOrd="0" destOrd="0" presId="urn:microsoft.com/office/officeart/2005/8/layout/lProcess2"/>
    <dgm:cxn modelId="{823DDF48-A4A0-4794-B396-94CE348A8B08}" type="presOf" srcId="{5F93D41E-A701-4576-A423-2F2CD86F2210}" destId="{A426C7CC-053A-41D9-944C-1ED465BFCE94}" srcOrd="1" destOrd="0" presId="urn:microsoft.com/office/officeart/2005/8/layout/lProcess2"/>
    <dgm:cxn modelId="{8A9BE392-D667-4D7F-86F6-E5A2FE6F7C9F}" srcId="{DDC05CA9-F5C8-48AA-BC62-F19D6D8568FB}" destId="{5F93D41E-A701-4576-A423-2F2CD86F2210}" srcOrd="2" destOrd="0" parTransId="{402898CB-2878-4765-8FCE-B24E9E6F0FE3}" sibTransId="{A249A97F-7C2F-4BF5-8F66-D54C97F12666}"/>
    <dgm:cxn modelId="{20336C04-8858-4CEE-ABBC-0BAA2835E737}" srcId="{DDC05CA9-F5C8-48AA-BC62-F19D6D8568FB}" destId="{958AD481-1CA2-4FEC-97CD-303AC30B40F9}" srcOrd="1" destOrd="0" parTransId="{71DD1460-85FD-4723-81B4-144C3BF740EF}" sibTransId="{BF9C23A8-4F7C-42C9-81EC-E22DDEAC4BA8}"/>
    <dgm:cxn modelId="{1954E597-60B7-4414-BBBF-E79A1373EEE8}" srcId="{958AD481-1CA2-4FEC-97CD-303AC30B40F9}" destId="{8C7CF4A1-AEC8-4620-8FED-3F09F9E15369}" srcOrd="2" destOrd="0" parTransId="{A630AEB0-BF49-40DA-849F-1FD8F1A9D6F2}" sibTransId="{F8A5A37F-FC87-4A4C-AC89-6BA22A511D46}"/>
    <dgm:cxn modelId="{1DB7095A-AFC8-4216-9F03-13A35D63DB38}" srcId="{323915FA-66CB-4A3E-B434-6AE4CBFE8295}" destId="{18E6EE29-3142-4A06-A960-6169A652C05F}" srcOrd="1" destOrd="0" parTransId="{E2DF3BD6-DAC9-40F6-9A38-E1E8324AA4B9}" sibTransId="{BB163BC0-1C08-43F4-A65E-664CDD02144E}"/>
    <dgm:cxn modelId="{40151365-C5CC-4F3B-8C34-43D50CE4EE14}" type="presOf" srcId="{8DEF21E8-665D-4162-967A-2B2BD1187AE2}" destId="{6D0BA97B-136E-4493-9E29-A19275A1BCDD}" srcOrd="0" destOrd="0" presId="urn:microsoft.com/office/officeart/2005/8/layout/lProcess2"/>
    <dgm:cxn modelId="{F3C5CD54-F1E1-4415-975F-FE67CDE663EA}" srcId="{DDC05CA9-F5C8-48AA-BC62-F19D6D8568FB}" destId="{323915FA-66CB-4A3E-B434-6AE4CBFE8295}" srcOrd="0" destOrd="0" parTransId="{284CD8C2-B50E-40F2-9910-C6907E3B80B8}" sibTransId="{ACB3351F-5EE9-48D3-BEAD-6BD4F31A8548}"/>
    <dgm:cxn modelId="{F1626736-EB63-4B51-8E91-6646B95973BB}" type="presOf" srcId="{323915FA-66CB-4A3E-B434-6AE4CBFE8295}" destId="{4D4D6B42-AD22-4462-A9BB-955C44CCD370}" srcOrd="1" destOrd="0" presId="urn:microsoft.com/office/officeart/2005/8/layout/lProcess2"/>
    <dgm:cxn modelId="{E98AE0C1-E7A3-4661-872E-FD74B21C71F5}" srcId="{E9D2BB62-6326-4350-A50C-71D456F54BCB}" destId="{3CF70C38-9E75-4556-BC06-CE1601FFB952}" srcOrd="1" destOrd="0" parTransId="{90F732CD-B79C-4917-9BC3-D33F87CA01E1}" sibTransId="{79D118CC-5F21-4E68-8536-8976DC03C591}"/>
    <dgm:cxn modelId="{357C3A23-8D5C-4F5B-B48C-8745402C66F7}" type="presOf" srcId="{323915FA-66CB-4A3E-B434-6AE4CBFE8295}" destId="{DE4C274C-A478-4C8D-A338-9FD9842F2450}" srcOrd="0" destOrd="0" presId="urn:microsoft.com/office/officeart/2005/8/layout/lProcess2"/>
    <dgm:cxn modelId="{89EC9E27-8EEB-463A-B469-5BB00A763A5C}" type="presOf" srcId="{343ADFDE-699A-4590-9360-43B3BE400451}" destId="{60A96210-4F59-4D3C-BB58-7B0379FA0831}" srcOrd="0" destOrd="0" presId="urn:microsoft.com/office/officeart/2005/8/layout/lProcess2"/>
    <dgm:cxn modelId="{F7E8A17C-617B-40EA-9C72-13A64E2F134F}" type="presOf" srcId="{DDC05CA9-F5C8-48AA-BC62-F19D6D8568FB}" destId="{56C9E5F4-2F54-4DB5-9162-66297C2FE950}" srcOrd="0" destOrd="0" presId="urn:microsoft.com/office/officeart/2005/8/layout/lProcess2"/>
    <dgm:cxn modelId="{978395F2-8419-4E5C-84A0-03082D0B2BDB}" type="presOf" srcId="{6B5E3CD3-7FAA-4128-821B-F3F7F850D188}" destId="{7A31EB1D-5145-4843-A70F-310601031C5C}" srcOrd="0" destOrd="0" presId="urn:microsoft.com/office/officeart/2005/8/layout/lProcess2"/>
    <dgm:cxn modelId="{F38C3A5B-6CBC-4D87-B069-2229DB51FCB7}" srcId="{DDC05CA9-F5C8-48AA-BC62-F19D6D8568FB}" destId="{E9D2BB62-6326-4350-A50C-71D456F54BCB}" srcOrd="3" destOrd="0" parTransId="{E78F1442-6B5D-4E14-9CF3-6B2936588D87}" sibTransId="{B3D24926-B62A-4DD6-B699-1802B40EE571}"/>
    <dgm:cxn modelId="{9434EA0F-403C-4B49-B53C-DE5E91293F4D}" srcId="{E9D2BB62-6326-4350-A50C-71D456F54BCB}" destId="{F08D16BB-4A1C-4006-8241-6DD1ECE13A9A}" srcOrd="2" destOrd="0" parTransId="{004124B3-A6A3-494B-81D9-51E98E19CF8E}" sibTransId="{C3F15F18-ABE0-488E-B8E6-F767001DF66C}"/>
    <dgm:cxn modelId="{F509DF2A-B9FE-4C98-AF7F-A97A441A3708}" type="presOf" srcId="{958AD481-1CA2-4FEC-97CD-303AC30B40F9}" destId="{792275AE-0171-4466-AF33-AC8DE8066C98}" srcOrd="0" destOrd="0" presId="urn:microsoft.com/office/officeart/2005/8/layout/lProcess2"/>
    <dgm:cxn modelId="{D2FD95FB-62FB-4D7B-AA28-9D8C98E230DD}" type="presOf" srcId="{E9D2BB62-6326-4350-A50C-71D456F54BCB}" destId="{6050406E-8B59-4C15-BB78-EC7C2275BEFC}" srcOrd="1" destOrd="0" presId="urn:microsoft.com/office/officeart/2005/8/layout/lProcess2"/>
    <dgm:cxn modelId="{70A68EA2-8496-4608-AA23-ECB7299B1853}" srcId="{323915FA-66CB-4A3E-B434-6AE4CBFE8295}" destId="{6B5E3CD3-7FAA-4128-821B-F3F7F850D188}" srcOrd="2" destOrd="0" parTransId="{FAC4D3C8-8B58-4CA4-B211-B9C525BC2ABC}" sibTransId="{E99C4E53-D172-401D-A22B-708BB02E9500}"/>
    <dgm:cxn modelId="{D8DC8DEB-5D3E-4D54-8ED1-B40408ADF05C}" type="presOf" srcId="{8C7CF4A1-AEC8-4620-8FED-3F09F9E15369}" destId="{D95AB618-3B87-455B-8F76-2E3F9B385979}" srcOrd="0" destOrd="0" presId="urn:microsoft.com/office/officeart/2005/8/layout/lProcess2"/>
    <dgm:cxn modelId="{3280EA30-280D-447F-ABF4-136210426350}" type="presOf" srcId="{8CAB05F9-F0E3-49E9-93D8-E5014DE422B3}" destId="{5B78D433-FAED-4231-B4B6-64C5AA840DA0}" srcOrd="0" destOrd="0" presId="urn:microsoft.com/office/officeart/2005/8/layout/lProcess2"/>
    <dgm:cxn modelId="{D6EE4624-86BF-4291-89E1-8FF308965F8B}" type="presOf" srcId="{F08D16BB-4A1C-4006-8241-6DD1ECE13A9A}" destId="{15432C07-8F57-43A2-BB5F-8B7F734BCC39}" srcOrd="0" destOrd="0" presId="urn:microsoft.com/office/officeart/2005/8/layout/lProcess2"/>
    <dgm:cxn modelId="{07BCCD8F-D585-4003-B421-57746F1E4DB4}" srcId="{5F93D41E-A701-4576-A423-2F2CD86F2210}" destId="{343ADFDE-699A-4590-9360-43B3BE400451}" srcOrd="0" destOrd="0" parTransId="{6DB76B7E-9105-40E9-9F3C-5ECBDEDB43CB}" sibTransId="{F788E05C-9A6E-4782-8188-CBDD17D3838E}"/>
    <dgm:cxn modelId="{736999D9-F4A2-4B35-82C1-E596EC0C348F}" type="presOf" srcId="{3CF70C38-9E75-4556-BC06-CE1601FFB952}" destId="{627B9004-4F2E-44C5-B48E-6C583293C737}" srcOrd="0" destOrd="0" presId="urn:microsoft.com/office/officeart/2005/8/layout/lProcess2"/>
    <dgm:cxn modelId="{B0102E4E-D9FC-4EAB-89C5-8317E7E2B59C}" type="presOf" srcId="{958AD481-1CA2-4FEC-97CD-303AC30B40F9}" destId="{DCCBE121-1E32-4DC8-BCE6-274D82FF01A5}" srcOrd="1" destOrd="0" presId="urn:microsoft.com/office/officeart/2005/8/layout/lProcess2"/>
    <dgm:cxn modelId="{4E9D274F-D8C3-476E-B382-00B370D7B4E2}" type="presOf" srcId="{5F93D41E-A701-4576-A423-2F2CD86F2210}" destId="{8C16D34E-FA69-4941-A9D5-BDDA09841243}" srcOrd="0" destOrd="0" presId="urn:microsoft.com/office/officeart/2005/8/layout/lProcess2"/>
    <dgm:cxn modelId="{0A7F3711-AEB2-4A6A-A2F2-78C9929A37B2}" type="presParOf" srcId="{56C9E5F4-2F54-4DB5-9162-66297C2FE950}" destId="{F38103C1-AE81-4C5A-A70A-40FB6EEAAD2C}" srcOrd="0" destOrd="0" presId="urn:microsoft.com/office/officeart/2005/8/layout/lProcess2"/>
    <dgm:cxn modelId="{6375B1D4-EB78-4BC6-AF62-F06555E0FAA2}" type="presParOf" srcId="{F38103C1-AE81-4C5A-A70A-40FB6EEAAD2C}" destId="{DE4C274C-A478-4C8D-A338-9FD9842F2450}" srcOrd="0" destOrd="0" presId="urn:microsoft.com/office/officeart/2005/8/layout/lProcess2"/>
    <dgm:cxn modelId="{D6A89CF9-1C25-4248-8346-A6566314FC1D}" type="presParOf" srcId="{F38103C1-AE81-4C5A-A70A-40FB6EEAAD2C}" destId="{4D4D6B42-AD22-4462-A9BB-955C44CCD370}" srcOrd="1" destOrd="0" presId="urn:microsoft.com/office/officeart/2005/8/layout/lProcess2"/>
    <dgm:cxn modelId="{CAEA90E8-F1BC-4E85-8BE0-C34FD1112291}" type="presParOf" srcId="{F38103C1-AE81-4C5A-A70A-40FB6EEAAD2C}" destId="{2941E2A7-3998-4F09-A115-059BE6AA7723}" srcOrd="2" destOrd="0" presId="urn:microsoft.com/office/officeart/2005/8/layout/lProcess2"/>
    <dgm:cxn modelId="{D656D0C5-B9BF-4906-809D-9B287EDF3653}" type="presParOf" srcId="{2941E2A7-3998-4F09-A115-059BE6AA7723}" destId="{45CB8DD1-0F04-4024-9E83-DC7700B5C7C4}" srcOrd="0" destOrd="0" presId="urn:microsoft.com/office/officeart/2005/8/layout/lProcess2"/>
    <dgm:cxn modelId="{F0973F9F-8F2B-4292-8E32-C4F7607C369B}" type="presParOf" srcId="{45CB8DD1-0F04-4024-9E83-DC7700B5C7C4}" destId="{9752BFC4-F15F-4EDF-90FD-9C2A71372B37}" srcOrd="0" destOrd="0" presId="urn:microsoft.com/office/officeart/2005/8/layout/lProcess2"/>
    <dgm:cxn modelId="{AA2900FF-D5D8-454F-B84B-A8885C245A14}" type="presParOf" srcId="{45CB8DD1-0F04-4024-9E83-DC7700B5C7C4}" destId="{A37C9E22-8653-47ED-BB71-6193B455210C}" srcOrd="1" destOrd="0" presId="urn:microsoft.com/office/officeart/2005/8/layout/lProcess2"/>
    <dgm:cxn modelId="{04DF4F8F-143D-44BE-B660-A0D720C7E9A1}" type="presParOf" srcId="{45CB8DD1-0F04-4024-9E83-DC7700B5C7C4}" destId="{571BC4B5-4101-4ACF-818A-853885F15A0C}" srcOrd="2" destOrd="0" presId="urn:microsoft.com/office/officeart/2005/8/layout/lProcess2"/>
    <dgm:cxn modelId="{FCB6861E-DE87-463E-88D0-9291E9A340B9}" type="presParOf" srcId="{45CB8DD1-0F04-4024-9E83-DC7700B5C7C4}" destId="{245A5259-1A57-4226-BFB7-36618DA68CA2}" srcOrd="3" destOrd="0" presId="urn:microsoft.com/office/officeart/2005/8/layout/lProcess2"/>
    <dgm:cxn modelId="{7AD76F95-43C5-44A4-8E76-4199013DD380}" type="presParOf" srcId="{45CB8DD1-0F04-4024-9E83-DC7700B5C7C4}" destId="{7A31EB1D-5145-4843-A70F-310601031C5C}" srcOrd="4" destOrd="0" presId="urn:microsoft.com/office/officeart/2005/8/layout/lProcess2"/>
    <dgm:cxn modelId="{84F838A2-613A-419D-8E32-BC15E0865C0D}" type="presParOf" srcId="{56C9E5F4-2F54-4DB5-9162-66297C2FE950}" destId="{79DD5615-C1E1-446B-B2FF-BD74D300B0FE}" srcOrd="1" destOrd="0" presId="urn:microsoft.com/office/officeart/2005/8/layout/lProcess2"/>
    <dgm:cxn modelId="{9305C6D3-3C58-4C56-89B3-6ACB0E68CB28}" type="presParOf" srcId="{56C9E5F4-2F54-4DB5-9162-66297C2FE950}" destId="{C1D602E9-3D94-4A0B-9B3C-B7A2AA273C74}" srcOrd="2" destOrd="0" presId="urn:microsoft.com/office/officeart/2005/8/layout/lProcess2"/>
    <dgm:cxn modelId="{5304E65B-F8FF-4504-B10A-AD058CF7EE40}" type="presParOf" srcId="{C1D602E9-3D94-4A0B-9B3C-B7A2AA273C74}" destId="{792275AE-0171-4466-AF33-AC8DE8066C98}" srcOrd="0" destOrd="0" presId="urn:microsoft.com/office/officeart/2005/8/layout/lProcess2"/>
    <dgm:cxn modelId="{373312D3-E0CB-4609-A200-DB6676F58C8A}" type="presParOf" srcId="{C1D602E9-3D94-4A0B-9B3C-B7A2AA273C74}" destId="{DCCBE121-1E32-4DC8-BCE6-274D82FF01A5}" srcOrd="1" destOrd="0" presId="urn:microsoft.com/office/officeart/2005/8/layout/lProcess2"/>
    <dgm:cxn modelId="{5021747B-503A-402C-9A79-6C32471BFCDF}" type="presParOf" srcId="{C1D602E9-3D94-4A0B-9B3C-B7A2AA273C74}" destId="{5A7F8066-20A7-4F29-963B-B22D0C615AFB}" srcOrd="2" destOrd="0" presId="urn:microsoft.com/office/officeart/2005/8/layout/lProcess2"/>
    <dgm:cxn modelId="{4D2D5BCA-43FC-4F1A-89EE-E5B1D5654489}" type="presParOf" srcId="{5A7F8066-20A7-4F29-963B-B22D0C615AFB}" destId="{3296BF17-406E-40CB-A2E4-934E8DB183CA}" srcOrd="0" destOrd="0" presId="urn:microsoft.com/office/officeart/2005/8/layout/lProcess2"/>
    <dgm:cxn modelId="{0EC0A0D6-32A6-49A5-9466-FADF56383292}" type="presParOf" srcId="{3296BF17-406E-40CB-A2E4-934E8DB183CA}" destId="{6D0BA97B-136E-4493-9E29-A19275A1BCDD}" srcOrd="0" destOrd="0" presId="urn:microsoft.com/office/officeart/2005/8/layout/lProcess2"/>
    <dgm:cxn modelId="{8F4BFFF8-BEE1-4238-84CB-A5255E7FB58A}" type="presParOf" srcId="{3296BF17-406E-40CB-A2E4-934E8DB183CA}" destId="{8B8F49B7-F5C5-4C31-8F2B-47C04ECA9022}" srcOrd="1" destOrd="0" presId="urn:microsoft.com/office/officeart/2005/8/layout/lProcess2"/>
    <dgm:cxn modelId="{ADC615F2-D3A0-48D5-8C40-48751A424221}" type="presParOf" srcId="{3296BF17-406E-40CB-A2E4-934E8DB183CA}" destId="{DFFB1306-7130-4FFC-A973-EE1C5A977C54}" srcOrd="2" destOrd="0" presId="urn:microsoft.com/office/officeart/2005/8/layout/lProcess2"/>
    <dgm:cxn modelId="{90CF709F-0F66-40F4-B6A9-BE2BF86F2143}" type="presParOf" srcId="{3296BF17-406E-40CB-A2E4-934E8DB183CA}" destId="{501FC984-04A5-4168-930A-9B7BF1B1BB33}" srcOrd="3" destOrd="0" presId="urn:microsoft.com/office/officeart/2005/8/layout/lProcess2"/>
    <dgm:cxn modelId="{0D3E4712-673D-4768-9937-418FF43B120D}" type="presParOf" srcId="{3296BF17-406E-40CB-A2E4-934E8DB183CA}" destId="{D95AB618-3B87-455B-8F76-2E3F9B385979}" srcOrd="4" destOrd="0" presId="urn:microsoft.com/office/officeart/2005/8/layout/lProcess2"/>
    <dgm:cxn modelId="{55800D1C-89A8-4A6B-BEFC-2108A459B285}" type="presParOf" srcId="{56C9E5F4-2F54-4DB5-9162-66297C2FE950}" destId="{00B8ED16-C0B1-4228-9341-DD50C9FA03E9}" srcOrd="3" destOrd="0" presId="urn:microsoft.com/office/officeart/2005/8/layout/lProcess2"/>
    <dgm:cxn modelId="{9ED5A0FD-CF09-4025-93C1-4EB7D06AB7A2}" type="presParOf" srcId="{56C9E5F4-2F54-4DB5-9162-66297C2FE950}" destId="{8B250790-BB35-4AF5-A0D5-37620D7856A3}" srcOrd="4" destOrd="0" presId="urn:microsoft.com/office/officeart/2005/8/layout/lProcess2"/>
    <dgm:cxn modelId="{F28149BD-9D63-4A88-9B78-57440629BC7F}" type="presParOf" srcId="{8B250790-BB35-4AF5-A0D5-37620D7856A3}" destId="{8C16D34E-FA69-4941-A9D5-BDDA09841243}" srcOrd="0" destOrd="0" presId="urn:microsoft.com/office/officeart/2005/8/layout/lProcess2"/>
    <dgm:cxn modelId="{5B58F326-14B6-4972-B47E-5146030957FF}" type="presParOf" srcId="{8B250790-BB35-4AF5-A0D5-37620D7856A3}" destId="{A426C7CC-053A-41D9-944C-1ED465BFCE94}" srcOrd="1" destOrd="0" presId="urn:microsoft.com/office/officeart/2005/8/layout/lProcess2"/>
    <dgm:cxn modelId="{C3E6049D-9AB6-4E5C-B1BF-DCFBC1D65E41}" type="presParOf" srcId="{8B250790-BB35-4AF5-A0D5-37620D7856A3}" destId="{5EBEB6ED-B014-4E3B-B822-AD6212247B51}" srcOrd="2" destOrd="0" presId="urn:microsoft.com/office/officeart/2005/8/layout/lProcess2"/>
    <dgm:cxn modelId="{014327A7-BC81-459D-A4BC-E4EE8E7ABA78}" type="presParOf" srcId="{5EBEB6ED-B014-4E3B-B822-AD6212247B51}" destId="{ECC98DC2-9134-43E0-A4D9-8F5A56E1FA09}" srcOrd="0" destOrd="0" presId="urn:microsoft.com/office/officeart/2005/8/layout/lProcess2"/>
    <dgm:cxn modelId="{43B92F34-BB53-466A-BA6B-981823D50FB1}" type="presParOf" srcId="{ECC98DC2-9134-43E0-A4D9-8F5A56E1FA09}" destId="{60A96210-4F59-4D3C-BB58-7B0379FA0831}" srcOrd="0" destOrd="0" presId="urn:microsoft.com/office/officeart/2005/8/layout/lProcess2"/>
    <dgm:cxn modelId="{CC19B63E-09CA-4429-A694-93A9C588B58A}" type="presParOf" srcId="{ECC98DC2-9134-43E0-A4D9-8F5A56E1FA09}" destId="{026BC90F-912A-43BB-A3B5-9E011489C438}" srcOrd="1" destOrd="0" presId="urn:microsoft.com/office/officeart/2005/8/layout/lProcess2"/>
    <dgm:cxn modelId="{66DBD189-F7E9-48F2-B7F2-5F57E51DA745}" type="presParOf" srcId="{ECC98DC2-9134-43E0-A4D9-8F5A56E1FA09}" destId="{5B78D433-FAED-4231-B4B6-64C5AA840DA0}" srcOrd="2" destOrd="0" presId="urn:microsoft.com/office/officeart/2005/8/layout/lProcess2"/>
    <dgm:cxn modelId="{5CB8E0FE-1E2E-4ABD-B010-D4AEDE0032B4}" type="presParOf" srcId="{56C9E5F4-2F54-4DB5-9162-66297C2FE950}" destId="{753F706E-86E1-4F67-9BC8-D2FA507D8AFF}" srcOrd="5" destOrd="0" presId="urn:microsoft.com/office/officeart/2005/8/layout/lProcess2"/>
    <dgm:cxn modelId="{674078CC-51DF-4CB6-BDB5-1251B4EB0DC8}" type="presParOf" srcId="{56C9E5F4-2F54-4DB5-9162-66297C2FE950}" destId="{11537BA4-933D-4948-8425-E37D69EFDF0B}" srcOrd="6" destOrd="0" presId="urn:microsoft.com/office/officeart/2005/8/layout/lProcess2"/>
    <dgm:cxn modelId="{26EF402F-49F9-4613-A37D-4BC1B087DF69}" type="presParOf" srcId="{11537BA4-933D-4948-8425-E37D69EFDF0B}" destId="{B877C41B-FEC7-4AFC-A892-C19316E68E13}" srcOrd="0" destOrd="0" presId="urn:microsoft.com/office/officeart/2005/8/layout/lProcess2"/>
    <dgm:cxn modelId="{5D96539D-8DBF-4B1B-A8A2-56D466BA4E19}" type="presParOf" srcId="{11537BA4-933D-4948-8425-E37D69EFDF0B}" destId="{6050406E-8B59-4C15-BB78-EC7C2275BEFC}" srcOrd="1" destOrd="0" presId="urn:microsoft.com/office/officeart/2005/8/layout/lProcess2"/>
    <dgm:cxn modelId="{4C80A987-A4FD-4CEA-9DEB-C15A0B438557}" type="presParOf" srcId="{11537BA4-933D-4948-8425-E37D69EFDF0B}" destId="{4D992DB4-053D-40CC-9350-D21EC1ACA3A8}" srcOrd="2" destOrd="0" presId="urn:microsoft.com/office/officeart/2005/8/layout/lProcess2"/>
    <dgm:cxn modelId="{672B4CE9-E918-4D15-83F1-799AB89D82EB}" type="presParOf" srcId="{4D992DB4-053D-40CC-9350-D21EC1ACA3A8}" destId="{1FF4855D-18E1-4707-B255-C9B1A6BF12B2}" srcOrd="0" destOrd="0" presId="urn:microsoft.com/office/officeart/2005/8/layout/lProcess2"/>
    <dgm:cxn modelId="{7F108958-4AA0-470F-A484-8F9B9E34D674}" type="presParOf" srcId="{1FF4855D-18E1-4707-B255-C9B1A6BF12B2}" destId="{7BA6DDE3-33ED-4F08-8DD9-3D1D58B88F27}" srcOrd="0" destOrd="0" presId="urn:microsoft.com/office/officeart/2005/8/layout/lProcess2"/>
    <dgm:cxn modelId="{A58E9C7E-040C-4BBA-8B77-573A24CC8F5F}" type="presParOf" srcId="{1FF4855D-18E1-4707-B255-C9B1A6BF12B2}" destId="{0FF4EB45-76E3-415B-800E-7102E4BB5F28}" srcOrd="1" destOrd="0" presId="urn:microsoft.com/office/officeart/2005/8/layout/lProcess2"/>
    <dgm:cxn modelId="{D2043C31-DE44-4270-8348-7C43A6AA5588}" type="presParOf" srcId="{1FF4855D-18E1-4707-B255-C9B1A6BF12B2}" destId="{627B9004-4F2E-44C5-B48E-6C583293C737}" srcOrd="2" destOrd="0" presId="urn:microsoft.com/office/officeart/2005/8/layout/lProcess2"/>
    <dgm:cxn modelId="{212242FD-6C03-4274-9B8C-F37A59FA5566}" type="presParOf" srcId="{1FF4855D-18E1-4707-B255-C9B1A6BF12B2}" destId="{477099C6-9F23-4D41-B145-2BD90E8C20F6}" srcOrd="3" destOrd="0" presId="urn:microsoft.com/office/officeart/2005/8/layout/lProcess2"/>
    <dgm:cxn modelId="{050ABBCC-2352-45C6-9CDF-32621718F789}" type="presParOf" srcId="{1FF4855D-18E1-4707-B255-C9B1A6BF12B2}" destId="{15432C07-8F57-43A2-BB5F-8B7F734BCC39}" srcOrd="4" destOrd="0" presId="urn:microsoft.com/office/officeart/2005/8/layout/lProcess2"/>
  </dgm:cxnLst>
  <dgm:bg/>
  <dgm:whole/>
</dgm:dataModel>
</file>

<file path=ppt/diagrams/data2.xml><?xml version="1.0" encoding="utf-8"?>
<dgm:dataModel xmlns:dgm="http://schemas.openxmlformats.org/drawingml/2006/diagram" xmlns:a="http://schemas.openxmlformats.org/drawingml/2006/main">
  <dgm:ptLst>
    <dgm:pt modelId="{4ACAD643-A29D-4BB8-833F-64E89F28DD07}" type="doc">
      <dgm:prSet loTypeId="urn:microsoft.com/office/officeart/2005/8/layout/arrow2" loCatId="process" qsTypeId="urn:microsoft.com/office/officeart/2005/8/quickstyle/3d1" qsCatId="3D" csTypeId="urn:microsoft.com/office/officeart/2005/8/colors/accent1_4" csCatId="accent1" phldr="1"/>
      <dgm:spPr/>
    </dgm:pt>
    <dgm:pt modelId="{D8E4F823-6682-4976-8928-BEFB10E0EDC8}">
      <dgm:prSet phldrT="[Text]" custT="1"/>
      <dgm:spPr/>
      <dgm:t>
        <a:bodyPr/>
        <a:lstStyle/>
        <a:p>
          <a:r>
            <a:rPr lang="en-US" sz="2000" b="1" smtClean="0"/>
            <a:t>HTTP Caching</a:t>
          </a:r>
        </a:p>
        <a:p>
          <a:r>
            <a:rPr lang="en-US" sz="2000" b="1" smtClean="0"/>
            <a:t>-  ISA, Squid</a:t>
          </a:r>
          <a:endParaRPr lang="en-US" sz="2000" b="1" dirty="0" smtClean="0"/>
        </a:p>
      </dgm:t>
    </dgm:pt>
    <dgm:pt modelId="{836181A5-7811-4478-804A-FA6D1EA58191}" type="parTrans" cxnId="{5E852FC6-6EE4-4E0A-A72F-AD430F7AFDB0}">
      <dgm:prSet/>
      <dgm:spPr/>
      <dgm:t>
        <a:bodyPr/>
        <a:lstStyle/>
        <a:p>
          <a:endParaRPr lang="en-US"/>
        </a:p>
      </dgm:t>
    </dgm:pt>
    <dgm:pt modelId="{328D837F-55E9-4865-B948-33DA9102059E}" type="sibTrans" cxnId="{5E852FC6-6EE4-4E0A-A72F-AD430F7AFDB0}">
      <dgm:prSet/>
      <dgm:spPr/>
      <dgm:t>
        <a:bodyPr/>
        <a:lstStyle/>
        <a:p>
          <a:endParaRPr lang="en-US"/>
        </a:p>
      </dgm:t>
    </dgm:pt>
    <dgm:pt modelId="{E65305C6-35B2-4820-990A-4259F8CB522A}">
      <dgm:prSet custT="1"/>
      <dgm:spPr/>
      <dgm:t>
        <a:bodyPr/>
        <a:lstStyle/>
        <a:p>
          <a:r>
            <a:rPr lang="en-US" sz="2000" b="1" smtClean="0"/>
            <a:t>CIFS Optimization</a:t>
          </a:r>
        </a:p>
        <a:p>
          <a:r>
            <a:rPr lang="en-US" sz="2000" b="1" smtClean="0"/>
            <a:t>- WAFS,  DFSR</a:t>
          </a:r>
          <a:endParaRPr lang="en-US" sz="2000" b="1" dirty="0" smtClean="0"/>
        </a:p>
      </dgm:t>
    </dgm:pt>
    <dgm:pt modelId="{44A3601A-DE1B-4AD0-A26B-CD44C9A62D90}" type="parTrans" cxnId="{070E336B-8AA8-4817-9A99-4AB51E25EAB7}">
      <dgm:prSet/>
      <dgm:spPr/>
      <dgm:t>
        <a:bodyPr/>
        <a:lstStyle/>
        <a:p>
          <a:endParaRPr lang="en-US"/>
        </a:p>
      </dgm:t>
    </dgm:pt>
    <dgm:pt modelId="{3BE52209-5133-406E-A90B-B6BB73DBB2A2}" type="sibTrans" cxnId="{070E336B-8AA8-4817-9A99-4AB51E25EAB7}">
      <dgm:prSet/>
      <dgm:spPr/>
      <dgm:t>
        <a:bodyPr/>
        <a:lstStyle/>
        <a:p>
          <a:endParaRPr lang="en-US"/>
        </a:p>
      </dgm:t>
    </dgm:pt>
    <dgm:pt modelId="{FCD216F1-8F06-4E45-8B25-9B978D1C3A40}">
      <dgm:prSet custT="1"/>
      <dgm:spPr/>
      <dgm:t>
        <a:bodyPr/>
        <a:lstStyle/>
        <a:p>
          <a:r>
            <a:rPr lang="en-US" sz="2000" b="1" smtClean="0"/>
            <a:t>WAN optimization</a:t>
          </a:r>
        </a:p>
        <a:p>
          <a:r>
            <a:rPr lang="en-US" sz="2000" b="1" smtClean="0"/>
            <a:t>- Steelhead, WAAS</a:t>
          </a:r>
          <a:endParaRPr lang="en-US" sz="2000" b="1" dirty="0" smtClean="0"/>
        </a:p>
      </dgm:t>
    </dgm:pt>
    <dgm:pt modelId="{BD6B71D8-6019-458D-8869-124A8536B477}" type="parTrans" cxnId="{2BB2762F-18BD-4279-A4CC-FA5C561D3D45}">
      <dgm:prSet/>
      <dgm:spPr/>
      <dgm:t>
        <a:bodyPr/>
        <a:lstStyle/>
        <a:p>
          <a:endParaRPr lang="en-US"/>
        </a:p>
      </dgm:t>
    </dgm:pt>
    <dgm:pt modelId="{9D830130-7980-4BF7-9782-7F7F4DCC27FE}" type="sibTrans" cxnId="{2BB2762F-18BD-4279-A4CC-FA5C561D3D45}">
      <dgm:prSet/>
      <dgm:spPr/>
      <dgm:t>
        <a:bodyPr/>
        <a:lstStyle/>
        <a:p>
          <a:endParaRPr lang="en-US"/>
        </a:p>
      </dgm:t>
    </dgm:pt>
    <dgm:pt modelId="{AD2AF914-7416-4EE2-A942-26DC5E2151A8}" type="pres">
      <dgm:prSet presAssocID="{4ACAD643-A29D-4BB8-833F-64E89F28DD07}" presName="arrowDiagram" presStyleCnt="0">
        <dgm:presLayoutVars>
          <dgm:chMax val="5"/>
          <dgm:dir/>
          <dgm:resizeHandles val="exact"/>
        </dgm:presLayoutVars>
      </dgm:prSet>
      <dgm:spPr/>
    </dgm:pt>
    <dgm:pt modelId="{E6DF6069-525A-426B-925D-38D9E3B7B7CF}" type="pres">
      <dgm:prSet presAssocID="{4ACAD643-A29D-4BB8-833F-64E89F28DD07}" presName="arrow" presStyleLbl="bgShp" presStyleIdx="0" presStyleCnt="1"/>
      <dgm:spPr/>
    </dgm:pt>
    <dgm:pt modelId="{1A2AB7F0-9B76-487B-AB55-FD4810EB92A5}" type="pres">
      <dgm:prSet presAssocID="{4ACAD643-A29D-4BB8-833F-64E89F28DD07}" presName="arrowDiagram3" presStyleCnt="0"/>
      <dgm:spPr/>
    </dgm:pt>
    <dgm:pt modelId="{E12FCBB5-1853-4558-8012-54517B8D26AC}" type="pres">
      <dgm:prSet presAssocID="{D8E4F823-6682-4976-8928-BEFB10E0EDC8}" presName="bullet3a" presStyleLbl="node1" presStyleIdx="0" presStyleCnt="3"/>
      <dgm:spPr/>
    </dgm:pt>
    <dgm:pt modelId="{68BCADB9-CE04-4584-87D0-6A83E29ABE17}" type="pres">
      <dgm:prSet presAssocID="{D8E4F823-6682-4976-8928-BEFB10E0EDC8}" presName="textBox3a" presStyleLbl="revTx" presStyleIdx="0" presStyleCnt="3">
        <dgm:presLayoutVars>
          <dgm:bulletEnabled val="1"/>
        </dgm:presLayoutVars>
      </dgm:prSet>
      <dgm:spPr/>
      <dgm:t>
        <a:bodyPr/>
        <a:lstStyle/>
        <a:p>
          <a:endParaRPr lang="en-US"/>
        </a:p>
      </dgm:t>
    </dgm:pt>
    <dgm:pt modelId="{13BDE861-99B4-4C1E-BC10-577F799F9D60}" type="pres">
      <dgm:prSet presAssocID="{E65305C6-35B2-4820-990A-4259F8CB522A}" presName="bullet3b" presStyleLbl="node1" presStyleIdx="1" presStyleCnt="3" custLinFactX="-36271" custLinFactNeighborX="-100000" custLinFactNeighborY="78764"/>
      <dgm:spPr/>
    </dgm:pt>
    <dgm:pt modelId="{BE251BFC-DDD1-4158-9B14-1453D82AF555}" type="pres">
      <dgm:prSet presAssocID="{E65305C6-35B2-4820-990A-4259F8CB522A}" presName="textBox3b" presStyleLbl="revTx" presStyleIdx="1" presStyleCnt="3" custScaleX="172956" custScaleY="35488" custLinFactNeighborX="23585" custLinFactNeighborY="-22780">
        <dgm:presLayoutVars>
          <dgm:bulletEnabled val="1"/>
        </dgm:presLayoutVars>
      </dgm:prSet>
      <dgm:spPr/>
      <dgm:t>
        <a:bodyPr/>
        <a:lstStyle/>
        <a:p>
          <a:endParaRPr lang="en-US"/>
        </a:p>
      </dgm:t>
    </dgm:pt>
    <dgm:pt modelId="{2715C038-A58B-43B7-9891-A2A580CA45AA}" type="pres">
      <dgm:prSet presAssocID="{FCD216F1-8F06-4E45-8B25-9B978D1C3A40}" presName="bullet3c" presStyleLbl="node1" presStyleIdx="2" presStyleCnt="3" custLinFactX="-74818" custLinFactNeighborX="-100000" custLinFactNeighborY="43160"/>
      <dgm:spPr/>
    </dgm:pt>
    <dgm:pt modelId="{159663C8-43BE-4247-B1BD-8233DA1F7282}" type="pres">
      <dgm:prSet presAssocID="{FCD216F1-8F06-4E45-8B25-9B978D1C3A40}" presName="textBox3c" presStyleLbl="revTx" presStyleIdx="2" presStyleCnt="3" custScaleX="159434" custScaleY="17279" custLinFactNeighborX="-11517" custLinFactNeighborY="-36107">
        <dgm:presLayoutVars>
          <dgm:bulletEnabled val="1"/>
        </dgm:presLayoutVars>
      </dgm:prSet>
      <dgm:spPr/>
      <dgm:t>
        <a:bodyPr/>
        <a:lstStyle/>
        <a:p>
          <a:endParaRPr lang="en-US"/>
        </a:p>
      </dgm:t>
    </dgm:pt>
  </dgm:ptLst>
  <dgm:cxnLst>
    <dgm:cxn modelId="{070E336B-8AA8-4817-9A99-4AB51E25EAB7}" srcId="{4ACAD643-A29D-4BB8-833F-64E89F28DD07}" destId="{E65305C6-35B2-4820-990A-4259F8CB522A}" srcOrd="1" destOrd="0" parTransId="{44A3601A-DE1B-4AD0-A26B-CD44C9A62D90}" sibTransId="{3BE52209-5133-406E-A90B-B6BB73DBB2A2}"/>
    <dgm:cxn modelId="{B03EB2B7-B60E-4EA5-95DA-A5933594F16E}" type="presOf" srcId="{4ACAD643-A29D-4BB8-833F-64E89F28DD07}" destId="{AD2AF914-7416-4EE2-A942-26DC5E2151A8}" srcOrd="0" destOrd="0" presId="urn:microsoft.com/office/officeart/2005/8/layout/arrow2"/>
    <dgm:cxn modelId="{5E852FC6-6EE4-4E0A-A72F-AD430F7AFDB0}" srcId="{4ACAD643-A29D-4BB8-833F-64E89F28DD07}" destId="{D8E4F823-6682-4976-8928-BEFB10E0EDC8}" srcOrd="0" destOrd="0" parTransId="{836181A5-7811-4478-804A-FA6D1EA58191}" sibTransId="{328D837F-55E9-4865-B948-33DA9102059E}"/>
    <dgm:cxn modelId="{986857B6-DFAC-4AEE-88B6-6932BAF4EEF5}" type="presOf" srcId="{FCD216F1-8F06-4E45-8B25-9B978D1C3A40}" destId="{159663C8-43BE-4247-B1BD-8233DA1F7282}" srcOrd="0" destOrd="0" presId="urn:microsoft.com/office/officeart/2005/8/layout/arrow2"/>
    <dgm:cxn modelId="{5C595FBD-A659-4CB1-AB3F-63058096422C}" type="presOf" srcId="{D8E4F823-6682-4976-8928-BEFB10E0EDC8}" destId="{68BCADB9-CE04-4584-87D0-6A83E29ABE17}" srcOrd="0" destOrd="0" presId="urn:microsoft.com/office/officeart/2005/8/layout/arrow2"/>
    <dgm:cxn modelId="{2BB2762F-18BD-4279-A4CC-FA5C561D3D45}" srcId="{4ACAD643-A29D-4BB8-833F-64E89F28DD07}" destId="{FCD216F1-8F06-4E45-8B25-9B978D1C3A40}" srcOrd="2" destOrd="0" parTransId="{BD6B71D8-6019-458D-8869-124A8536B477}" sibTransId="{9D830130-7980-4BF7-9782-7F7F4DCC27FE}"/>
    <dgm:cxn modelId="{401B26E6-5227-40DA-ABF6-02DBB874D3EA}" type="presOf" srcId="{E65305C6-35B2-4820-990A-4259F8CB522A}" destId="{BE251BFC-DDD1-4158-9B14-1453D82AF555}" srcOrd="0" destOrd="0" presId="urn:microsoft.com/office/officeart/2005/8/layout/arrow2"/>
    <dgm:cxn modelId="{C574978C-8492-47A0-A5A1-92FAC47E8303}" type="presParOf" srcId="{AD2AF914-7416-4EE2-A942-26DC5E2151A8}" destId="{E6DF6069-525A-426B-925D-38D9E3B7B7CF}" srcOrd="0" destOrd="0" presId="urn:microsoft.com/office/officeart/2005/8/layout/arrow2"/>
    <dgm:cxn modelId="{44FDAABF-D0C4-45CF-9391-2FED8B47C04A}" type="presParOf" srcId="{AD2AF914-7416-4EE2-A942-26DC5E2151A8}" destId="{1A2AB7F0-9B76-487B-AB55-FD4810EB92A5}" srcOrd="1" destOrd="0" presId="urn:microsoft.com/office/officeart/2005/8/layout/arrow2"/>
    <dgm:cxn modelId="{CE942ECF-7B3A-4D79-8BEC-C0B110497401}" type="presParOf" srcId="{1A2AB7F0-9B76-487B-AB55-FD4810EB92A5}" destId="{E12FCBB5-1853-4558-8012-54517B8D26AC}" srcOrd="0" destOrd="0" presId="urn:microsoft.com/office/officeart/2005/8/layout/arrow2"/>
    <dgm:cxn modelId="{BB205B51-ABFA-4D88-93FC-6E0C324CCAC5}" type="presParOf" srcId="{1A2AB7F0-9B76-487B-AB55-FD4810EB92A5}" destId="{68BCADB9-CE04-4584-87D0-6A83E29ABE17}" srcOrd="1" destOrd="0" presId="urn:microsoft.com/office/officeart/2005/8/layout/arrow2"/>
    <dgm:cxn modelId="{0F2A551E-DB22-4889-BE7D-630C00CCF3CB}" type="presParOf" srcId="{1A2AB7F0-9B76-487B-AB55-FD4810EB92A5}" destId="{13BDE861-99B4-4C1E-BC10-577F799F9D60}" srcOrd="2" destOrd="0" presId="urn:microsoft.com/office/officeart/2005/8/layout/arrow2"/>
    <dgm:cxn modelId="{687AF6B0-A793-4ABD-8662-860CA73C0638}" type="presParOf" srcId="{1A2AB7F0-9B76-487B-AB55-FD4810EB92A5}" destId="{BE251BFC-DDD1-4158-9B14-1453D82AF555}" srcOrd="3" destOrd="0" presId="urn:microsoft.com/office/officeart/2005/8/layout/arrow2"/>
    <dgm:cxn modelId="{7AF9A270-BBDF-4572-9EEC-36154D58BA44}" type="presParOf" srcId="{1A2AB7F0-9B76-487B-AB55-FD4810EB92A5}" destId="{2715C038-A58B-43B7-9891-A2A580CA45AA}" srcOrd="4" destOrd="0" presId="urn:microsoft.com/office/officeart/2005/8/layout/arrow2"/>
    <dgm:cxn modelId="{696825B6-D0F4-4A0D-B988-1122FAE76E7F}" type="presParOf" srcId="{1A2AB7F0-9B76-487B-AB55-FD4810EB92A5}" destId="{159663C8-43BE-4247-B1BD-8233DA1F7282}" srcOrd="5" destOrd="0" presId="urn:microsoft.com/office/officeart/2005/8/layout/arrow2"/>
  </dgm:cxnLst>
  <dgm:bg/>
  <dgm:whole/>
</dgm:dataModel>
</file>

<file path=ppt/diagrams/data3.xml><?xml version="1.0" encoding="utf-8"?>
<dgm:dataModel xmlns:dgm="http://schemas.openxmlformats.org/drawingml/2006/diagram" xmlns:a="http://schemas.openxmlformats.org/drawingml/2006/main">
  <dgm:ptLst>
    <dgm:pt modelId="{C11D01FA-3DFB-4A6D-8AE5-64D24895BFB8}" type="doc">
      <dgm:prSet loTypeId="urn:microsoft.com/office/officeart/2005/8/layout/vProcess5" loCatId="process" qsTypeId="urn:microsoft.com/office/officeart/2005/8/quickstyle/3d1" qsCatId="3D" csTypeId="urn:microsoft.com/office/officeart/2005/8/colors/colorful1" csCatId="colorful" phldr="1"/>
      <dgm:spPr/>
      <dgm:t>
        <a:bodyPr/>
        <a:lstStyle/>
        <a:p>
          <a:endParaRPr lang="en-US"/>
        </a:p>
      </dgm:t>
    </dgm:pt>
    <dgm:pt modelId="{EA28CEB4-DB68-4758-A98B-3ED0354A711E}">
      <dgm:prSet phldrT="[Text]"/>
      <dgm:spPr/>
      <dgm:t>
        <a:bodyPr/>
        <a:lstStyle/>
        <a:p>
          <a:r>
            <a:rPr lang="zh-CN" altLang="en-US" b="1" dirty="0" smtClean="0"/>
            <a:t>鉴别“分支机构”</a:t>
          </a:r>
          <a:endParaRPr lang="en-US" b="1" dirty="0"/>
        </a:p>
      </dgm:t>
    </dgm:pt>
    <dgm:pt modelId="{E7B285CB-1C70-4B51-93B5-CBD3A76ABDFD}" type="parTrans" cxnId="{DA36B65F-81BB-4C60-AF62-A3CF2E0658FF}">
      <dgm:prSet/>
      <dgm:spPr/>
      <dgm:t>
        <a:bodyPr/>
        <a:lstStyle/>
        <a:p>
          <a:endParaRPr lang="en-US"/>
        </a:p>
      </dgm:t>
    </dgm:pt>
    <dgm:pt modelId="{ED0A91BC-733A-4A2E-BF90-531145030047}" type="sibTrans" cxnId="{DA36B65F-81BB-4C60-AF62-A3CF2E0658FF}">
      <dgm:prSet/>
      <dgm:spPr/>
      <dgm:t>
        <a:bodyPr/>
        <a:lstStyle/>
        <a:p>
          <a:endParaRPr lang="en-US"/>
        </a:p>
      </dgm:t>
    </dgm:pt>
    <dgm:pt modelId="{97F066DD-1E4B-488B-8309-D32C1FAD3306}">
      <dgm:prSet phldrT="[Text]"/>
      <dgm:spPr/>
      <dgm:t>
        <a:bodyPr/>
        <a:lstStyle/>
        <a:p>
          <a:r>
            <a:rPr lang="zh-CN" altLang="en-US" dirty="0" smtClean="0"/>
            <a:t>一个</a:t>
          </a:r>
          <a:r>
            <a:rPr lang="en-US" altLang="zh-CN" dirty="0" smtClean="0"/>
            <a:t>AD</a:t>
          </a:r>
          <a:r>
            <a:rPr lang="zh-CN" altLang="en-US" dirty="0" smtClean="0"/>
            <a:t>站点</a:t>
          </a:r>
          <a:endParaRPr lang="en-US" dirty="0"/>
        </a:p>
      </dgm:t>
    </dgm:pt>
    <dgm:pt modelId="{1AA72CFA-1ED2-47C7-BF1D-E71AFBB4D882}" type="parTrans" cxnId="{2F25FF52-EAF0-4B2D-8C83-DD87F7B9BD26}">
      <dgm:prSet/>
      <dgm:spPr/>
      <dgm:t>
        <a:bodyPr/>
        <a:lstStyle/>
        <a:p>
          <a:endParaRPr lang="en-US"/>
        </a:p>
      </dgm:t>
    </dgm:pt>
    <dgm:pt modelId="{2ED9FB83-0823-4B12-8680-AE007935E438}" type="sibTrans" cxnId="{2F25FF52-EAF0-4B2D-8C83-DD87F7B9BD26}">
      <dgm:prSet/>
      <dgm:spPr/>
      <dgm:t>
        <a:bodyPr/>
        <a:lstStyle/>
        <a:p>
          <a:endParaRPr lang="en-US"/>
        </a:p>
      </dgm:t>
    </dgm:pt>
    <dgm:pt modelId="{92524100-2513-41F8-9960-A57EC0F0E478}">
      <dgm:prSet phldrT="[Text]"/>
      <dgm:spPr/>
      <dgm:t>
        <a:bodyPr/>
        <a:lstStyle/>
        <a:p>
          <a:r>
            <a:rPr lang="zh-CN" altLang="en-US" b="1" dirty="0" smtClean="0"/>
            <a:t>选择部署的方法</a:t>
          </a:r>
          <a:endParaRPr lang="en-US" b="1" dirty="0"/>
        </a:p>
      </dgm:t>
    </dgm:pt>
    <dgm:pt modelId="{11F9237B-6C9F-459B-90BB-4A7F2F96D5D7}" type="parTrans" cxnId="{10A4F910-BDB6-4B8D-9FA0-2CBC44CECB97}">
      <dgm:prSet/>
      <dgm:spPr/>
      <dgm:t>
        <a:bodyPr/>
        <a:lstStyle/>
        <a:p>
          <a:endParaRPr lang="en-US"/>
        </a:p>
      </dgm:t>
    </dgm:pt>
    <dgm:pt modelId="{B09D05E0-6E0A-476F-AFC9-5C337C736C93}" type="sibTrans" cxnId="{10A4F910-BDB6-4B8D-9FA0-2CBC44CECB97}">
      <dgm:prSet/>
      <dgm:spPr/>
      <dgm:t>
        <a:bodyPr/>
        <a:lstStyle/>
        <a:p>
          <a:endParaRPr lang="en-US"/>
        </a:p>
      </dgm:t>
    </dgm:pt>
    <dgm:pt modelId="{A90EFFB0-4428-4D71-992B-AADA149668BD}">
      <dgm:prSet phldrT="[Text]"/>
      <dgm:spPr/>
      <dgm:t>
        <a:bodyPr/>
        <a:lstStyle/>
        <a:p>
          <a:r>
            <a:rPr lang="en-US" dirty="0" err="1" smtClean="0"/>
            <a:t>Netsh</a:t>
          </a:r>
          <a:r>
            <a:rPr lang="zh-CN" altLang="en-US" dirty="0" smtClean="0"/>
            <a:t>命令</a:t>
          </a:r>
          <a:endParaRPr lang="en-US" dirty="0"/>
        </a:p>
      </dgm:t>
    </dgm:pt>
    <dgm:pt modelId="{8935ED55-55A4-4360-B88E-633C9DAD8331}" type="parTrans" cxnId="{B848BA8E-4CED-4C40-AD3F-5D58A2719B24}">
      <dgm:prSet/>
      <dgm:spPr/>
      <dgm:t>
        <a:bodyPr/>
        <a:lstStyle/>
        <a:p>
          <a:endParaRPr lang="en-US"/>
        </a:p>
      </dgm:t>
    </dgm:pt>
    <dgm:pt modelId="{D75B9628-3CC3-405D-A5BB-0CB5F7DF0111}" type="sibTrans" cxnId="{B848BA8E-4CED-4C40-AD3F-5D58A2719B24}">
      <dgm:prSet/>
      <dgm:spPr/>
      <dgm:t>
        <a:bodyPr/>
        <a:lstStyle/>
        <a:p>
          <a:endParaRPr lang="en-US"/>
        </a:p>
      </dgm:t>
    </dgm:pt>
    <dgm:pt modelId="{B2AC9702-9F2F-4DD3-8D21-3606EA7AD7B5}">
      <dgm:prSet phldrT="[Text]"/>
      <dgm:spPr/>
      <dgm:t>
        <a:bodyPr/>
        <a:lstStyle/>
        <a:p>
          <a:r>
            <a:rPr lang="zh-CN" altLang="en-US" b="1" dirty="0" smtClean="0"/>
            <a:t>部署客户机</a:t>
          </a:r>
          <a:endParaRPr lang="en-US" b="1" dirty="0"/>
        </a:p>
      </dgm:t>
    </dgm:pt>
    <dgm:pt modelId="{9E0F70D4-F8B1-4C1F-9CE0-D483D09021DA}" type="parTrans" cxnId="{C1684510-67A5-43D5-8FB2-3FC180E1B29B}">
      <dgm:prSet/>
      <dgm:spPr/>
      <dgm:t>
        <a:bodyPr/>
        <a:lstStyle/>
        <a:p>
          <a:endParaRPr lang="en-US"/>
        </a:p>
      </dgm:t>
    </dgm:pt>
    <dgm:pt modelId="{5CCBCA61-AE37-43FD-B4DA-F83C45F1734A}" type="sibTrans" cxnId="{C1684510-67A5-43D5-8FB2-3FC180E1B29B}">
      <dgm:prSet/>
      <dgm:spPr/>
      <dgm:t>
        <a:bodyPr/>
        <a:lstStyle/>
        <a:p>
          <a:endParaRPr lang="en-US"/>
        </a:p>
      </dgm:t>
    </dgm:pt>
    <dgm:pt modelId="{B190CB28-B5D5-4ACD-AD7D-FA982C6F3657}">
      <dgm:prSet phldrT="[Text]"/>
      <dgm:spPr/>
      <dgm:t>
        <a:bodyPr/>
        <a:lstStyle/>
        <a:p>
          <a:r>
            <a:rPr lang="zh-CN" altLang="en-US" dirty="0" smtClean="0"/>
            <a:t>组策略</a:t>
          </a:r>
          <a:r>
            <a:rPr lang="en-US" dirty="0" smtClean="0"/>
            <a:t>: Use built-in ADMX files</a:t>
          </a:r>
          <a:endParaRPr lang="en-US" dirty="0"/>
        </a:p>
      </dgm:t>
    </dgm:pt>
    <dgm:pt modelId="{7664E0B4-92CB-4614-99B4-AC656A6AC9D4}" type="parTrans" cxnId="{3AB441FF-CC1E-4CE0-8CCC-81D06F44DA54}">
      <dgm:prSet/>
      <dgm:spPr/>
      <dgm:t>
        <a:bodyPr/>
        <a:lstStyle/>
        <a:p>
          <a:endParaRPr lang="en-US"/>
        </a:p>
      </dgm:t>
    </dgm:pt>
    <dgm:pt modelId="{050D2D2F-6FD1-472D-B15D-50FF40AD3961}" type="sibTrans" cxnId="{3AB441FF-CC1E-4CE0-8CCC-81D06F44DA54}">
      <dgm:prSet/>
      <dgm:spPr/>
      <dgm:t>
        <a:bodyPr/>
        <a:lstStyle/>
        <a:p>
          <a:endParaRPr lang="en-US"/>
        </a:p>
      </dgm:t>
    </dgm:pt>
    <dgm:pt modelId="{A9BC5186-B558-420B-B851-719DB9144BFF}">
      <dgm:prSet phldrT="[Text]"/>
      <dgm:spPr/>
      <dgm:t>
        <a:bodyPr/>
        <a:lstStyle/>
        <a:p>
          <a:r>
            <a:rPr lang="en-US" dirty="0" err="1" smtClean="0"/>
            <a:t>netsh</a:t>
          </a:r>
          <a:r>
            <a:rPr lang="en-US" dirty="0" smtClean="0"/>
            <a:t>: </a:t>
          </a:r>
          <a:r>
            <a:rPr lang="zh-CN" altLang="en-US" dirty="0" smtClean="0"/>
            <a:t>在所有相关的机器运行命令</a:t>
          </a:r>
          <a:endParaRPr lang="en-US" dirty="0"/>
        </a:p>
      </dgm:t>
    </dgm:pt>
    <dgm:pt modelId="{74E46A28-9628-4FFE-AFF2-34C2C0225D1F}" type="parTrans" cxnId="{B464605E-AB67-49A5-A3E6-3AB287449F90}">
      <dgm:prSet/>
      <dgm:spPr/>
      <dgm:t>
        <a:bodyPr/>
        <a:lstStyle/>
        <a:p>
          <a:endParaRPr lang="en-US"/>
        </a:p>
      </dgm:t>
    </dgm:pt>
    <dgm:pt modelId="{D2330F36-68D7-4F92-8137-ED6B83552EAD}" type="sibTrans" cxnId="{B464605E-AB67-49A5-A3E6-3AB287449F90}">
      <dgm:prSet/>
      <dgm:spPr/>
      <dgm:t>
        <a:bodyPr/>
        <a:lstStyle/>
        <a:p>
          <a:endParaRPr lang="en-US"/>
        </a:p>
      </dgm:t>
    </dgm:pt>
    <dgm:pt modelId="{47AF87A4-B0BD-4845-B206-7AA330558ECA}">
      <dgm:prSet phldrT="[Text]"/>
      <dgm:spPr/>
      <dgm:t>
        <a:bodyPr/>
        <a:lstStyle/>
        <a:p>
          <a:r>
            <a:rPr lang="zh-CN" altLang="en-US" dirty="0" smtClean="0"/>
            <a:t>一个</a:t>
          </a:r>
          <a:r>
            <a:rPr lang="en-US" altLang="zh-CN" dirty="0" smtClean="0"/>
            <a:t>IP</a:t>
          </a:r>
          <a:r>
            <a:rPr lang="zh-CN" altLang="en-US" dirty="0" smtClean="0"/>
            <a:t>地址段</a:t>
          </a:r>
          <a:endParaRPr lang="en-US" dirty="0"/>
        </a:p>
      </dgm:t>
    </dgm:pt>
    <dgm:pt modelId="{0997194C-F802-43A8-B06C-F5BB5894E9C7}" type="parTrans" cxnId="{B050A75B-D882-4EEF-A72C-E0A97A50CAF9}">
      <dgm:prSet/>
      <dgm:spPr/>
      <dgm:t>
        <a:bodyPr/>
        <a:lstStyle/>
        <a:p>
          <a:endParaRPr lang="en-US"/>
        </a:p>
      </dgm:t>
    </dgm:pt>
    <dgm:pt modelId="{15895489-FAD7-423F-A6ED-5F86AB682447}" type="sibTrans" cxnId="{B050A75B-D882-4EEF-A72C-E0A97A50CAF9}">
      <dgm:prSet/>
      <dgm:spPr/>
      <dgm:t>
        <a:bodyPr/>
        <a:lstStyle/>
        <a:p>
          <a:endParaRPr lang="en-US"/>
        </a:p>
      </dgm:t>
    </dgm:pt>
    <dgm:pt modelId="{A3CFE9E0-AC26-41E8-9E6C-1D3824110005}">
      <dgm:prSet phldrT="[Text]"/>
      <dgm:spPr/>
      <dgm:t>
        <a:bodyPr/>
        <a:lstStyle/>
        <a:p>
          <a:r>
            <a:rPr lang="zh-CN" altLang="en-US" dirty="0" smtClean="0"/>
            <a:t>一些特定计算机的集合</a:t>
          </a:r>
          <a:endParaRPr lang="en-US" dirty="0"/>
        </a:p>
      </dgm:t>
    </dgm:pt>
    <dgm:pt modelId="{3E8DC25B-B124-4713-9316-78554874C7E5}" type="parTrans" cxnId="{90DB7859-ADB1-4B37-B87E-49796E04F504}">
      <dgm:prSet/>
      <dgm:spPr/>
      <dgm:t>
        <a:bodyPr/>
        <a:lstStyle/>
        <a:p>
          <a:endParaRPr lang="en-US"/>
        </a:p>
      </dgm:t>
    </dgm:pt>
    <dgm:pt modelId="{CEE1A750-4996-4821-89F7-9860174F23FD}" type="sibTrans" cxnId="{90DB7859-ADB1-4B37-B87E-49796E04F504}">
      <dgm:prSet/>
      <dgm:spPr/>
      <dgm:t>
        <a:bodyPr/>
        <a:lstStyle/>
        <a:p>
          <a:endParaRPr lang="en-US"/>
        </a:p>
      </dgm:t>
    </dgm:pt>
    <dgm:pt modelId="{F5F94AF2-C59A-49B7-A5F3-90919509D32B}">
      <dgm:prSet phldrT="[Text]"/>
      <dgm:spPr/>
      <dgm:t>
        <a:bodyPr/>
        <a:lstStyle/>
        <a:p>
          <a:r>
            <a:rPr lang="zh-CN" altLang="en-US" dirty="0" smtClean="0"/>
            <a:t>组策略</a:t>
          </a:r>
          <a:endParaRPr lang="en-US" dirty="0"/>
        </a:p>
      </dgm:t>
    </dgm:pt>
    <dgm:pt modelId="{4870C5BB-95EF-4BCE-BC33-02318A3755FA}" type="sibTrans" cxnId="{5A11A0CF-C01F-4317-90ED-49FCC7FE50FB}">
      <dgm:prSet/>
      <dgm:spPr/>
      <dgm:t>
        <a:bodyPr/>
        <a:lstStyle/>
        <a:p>
          <a:endParaRPr lang="en-US"/>
        </a:p>
      </dgm:t>
    </dgm:pt>
    <dgm:pt modelId="{B5CA4326-E03C-41D5-ADDD-AFC06ACB37ED}" type="parTrans" cxnId="{5A11A0CF-C01F-4317-90ED-49FCC7FE50FB}">
      <dgm:prSet/>
      <dgm:spPr/>
      <dgm:t>
        <a:bodyPr/>
        <a:lstStyle/>
        <a:p>
          <a:endParaRPr lang="en-US"/>
        </a:p>
      </dgm:t>
    </dgm:pt>
    <dgm:pt modelId="{80A12352-E41F-4C54-B55C-80C8DB51C535}" type="pres">
      <dgm:prSet presAssocID="{C11D01FA-3DFB-4A6D-8AE5-64D24895BFB8}" presName="outerComposite" presStyleCnt="0">
        <dgm:presLayoutVars>
          <dgm:chMax val="5"/>
          <dgm:dir/>
          <dgm:resizeHandles val="exact"/>
        </dgm:presLayoutVars>
      </dgm:prSet>
      <dgm:spPr/>
      <dgm:t>
        <a:bodyPr/>
        <a:lstStyle/>
        <a:p>
          <a:endParaRPr lang="en-US"/>
        </a:p>
      </dgm:t>
    </dgm:pt>
    <dgm:pt modelId="{DF80E6F2-462D-45AC-B01D-422BF62E4E88}" type="pres">
      <dgm:prSet presAssocID="{C11D01FA-3DFB-4A6D-8AE5-64D24895BFB8}" presName="dummyMaxCanvas" presStyleCnt="0">
        <dgm:presLayoutVars/>
      </dgm:prSet>
      <dgm:spPr/>
    </dgm:pt>
    <dgm:pt modelId="{FC219B85-43CE-4274-9192-7EAFD24A2287}" type="pres">
      <dgm:prSet presAssocID="{C11D01FA-3DFB-4A6D-8AE5-64D24895BFB8}" presName="ThreeNodes_1" presStyleLbl="node1" presStyleIdx="0" presStyleCnt="3">
        <dgm:presLayoutVars>
          <dgm:bulletEnabled val="1"/>
        </dgm:presLayoutVars>
      </dgm:prSet>
      <dgm:spPr/>
      <dgm:t>
        <a:bodyPr/>
        <a:lstStyle/>
        <a:p>
          <a:endParaRPr lang="en-US"/>
        </a:p>
      </dgm:t>
    </dgm:pt>
    <dgm:pt modelId="{1B841559-78CA-46B4-A481-D1BE7A2C6762}" type="pres">
      <dgm:prSet presAssocID="{C11D01FA-3DFB-4A6D-8AE5-64D24895BFB8}" presName="ThreeNodes_2" presStyleLbl="node1" presStyleIdx="1" presStyleCnt="3">
        <dgm:presLayoutVars>
          <dgm:bulletEnabled val="1"/>
        </dgm:presLayoutVars>
      </dgm:prSet>
      <dgm:spPr/>
      <dgm:t>
        <a:bodyPr/>
        <a:lstStyle/>
        <a:p>
          <a:endParaRPr lang="en-US"/>
        </a:p>
      </dgm:t>
    </dgm:pt>
    <dgm:pt modelId="{C069897D-2146-48B4-B136-E55C4F3395D5}" type="pres">
      <dgm:prSet presAssocID="{C11D01FA-3DFB-4A6D-8AE5-64D24895BFB8}" presName="ThreeNodes_3" presStyleLbl="node1" presStyleIdx="2" presStyleCnt="3">
        <dgm:presLayoutVars>
          <dgm:bulletEnabled val="1"/>
        </dgm:presLayoutVars>
      </dgm:prSet>
      <dgm:spPr/>
      <dgm:t>
        <a:bodyPr/>
        <a:lstStyle/>
        <a:p>
          <a:endParaRPr lang="en-US"/>
        </a:p>
      </dgm:t>
    </dgm:pt>
    <dgm:pt modelId="{DB661868-795F-4615-A0E5-3BDBB8867498}" type="pres">
      <dgm:prSet presAssocID="{C11D01FA-3DFB-4A6D-8AE5-64D24895BFB8}" presName="ThreeConn_1-2" presStyleLbl="fgAccFollowNode1" presStyleIdx="0" presStyleCnt="2">
        <dgm:presLayoutVars>
          <dgm:bulletEnabled val="1"/>
        </dgm:presLayoutVars>
      </dgm:prSet>
      <dgm:spPr/>
      <dgm:t>
        <a:bodyPr/>
        <a:lstStyle/>
        <a:p>
          <a:endParaRPr lang="en-US"/>
        </a:p>
      </dgm:t>
    </dgm:pt>
    <dgm:pt modelId="{740732ED-E1D8-4484-A9DB-C1B133F610AD}" type="pres">
      <dgm:prSet presAssocID="{C11D01FA-3DFB-4A6D-8AE5-64D24895BFB8}" presName="ThreeConn_2-3" presStyleLbl="fgAccFollowNode1" presStyleIdx="1" presStyleCnt="2">
        <dgm:presLayoutVars>
          <dgm:bulletEnabled val="1"/>
        </dgm:presLayoutVars>
      </dgm:prSet>
      <dgm:spPr/>
      <dgm:t>
        <a:bodyPr/>
        <a:lstStyle/>
        <a:p>
          <a:endParaRPr lang="en-US"/>
        </a:p>
      </dgm:t>
    </dgm:pt>
    <dgm:pt modelId="{C1620D21-7F3D-48DD-A6DC-18A3EE91CC07}" type="pres">
      <dgm:prSet presAssocID="{C11D01FA-3DFB-4A6D-8AE5-64D24895BFB8}" presName="ThreeNodes_1_text" presStyleLbl="node1" presStyleIdx="2" presStyleCnt="3">
        <dgm:presLayoutVars>
          <dgm:bulletEnabled val="1"/>
        </dgm:presLayoutVars>
      </dgm:prSet>
      <dgm:spPr/>
      <dgm:t>
        <a:bodyPr/>
        <a:lstStyle/>
        <a:p>
          <a:endParaRPr lang="en-US"/>
        </a:p>
      </dgm:t>
    </dgm:pt>
    <dgm:pt modelId="{7F3FA890-B451-4C2C-93C1-E82D3092AF62}" type="pres">
      <dgm:prSet presAssocID="{C11D01FA-3DFB-4A6D-8AE5-64D24895BFB8}" presName="ThreeNodes_2_text" presStyleLbl="node1" presStyleIdx="2" presStyleCnt="3">
        <dgm:presLayoutVars>
          <dgm:bulletEnabled val="1"/>
        </dgm:presLayoutVars>
      </dgm:prSet>
      <dgm:spPr/>
      <dgm:t>
        <a:bodyPr/>
        <a:lstStyle/>
        <a:p>
          <a:endParaRPr lang="en-US"/>
        </a:p>
      </dgm:t>
    </dgm:pt>
    <dgm:pt modelId="{0B34380D-D5BF-43A3-ACDA-CECA6C777B47}" type="pres">
      <dgm:prSet presAssocID="{C11D01FA-3DFB-4A6D-8AE5-64D24895BFB8}" presName="ThreeNodes_3_text" presStyleLbl="node1" presStyleIdx="2" presStyleCnt="3">
        <dgm:presLayoutVars>
          <dgm:bulletEnabled val="1"/>
        </dgm:presLayoutVars>
      </dgm:prSet>
      <dgm:spPr/>
      <dgm:t>
        <a:bodyPr/>
        <a:lstStyle/>
        <a:p>
          <a:endParaRPr lang="en-US"/>
        </a:p>
      </dgm:t>
    </dgm:pt>
  </dgm:ptLst>
  <dgm:cxnLst>
    <dgm:cxn modelId="{D9E96F28-472F-4232-95E6-ED78F372ED15}" type="presOf" srcId="{A90EFFB0-4428-4D71-992B-AADA149668BD}" destId="{7F3FA890-B451-4C2C-93C1-E82D3092AF62}" srcOrd="1" destOrd="2" presId="urn:microsoft.com/office/officeart/2005/8/layout/vProcess5"/>
    <dgm:cxn modelId="{3BB239CD-13EA-4ED6-975D-7B26A62E213E}" type="presOf" srcId="{A3CFE9E0-AC26-41E8-9E6C-1D3824110005}" destId="{C1620D21-7F3D-48DD-A6DC-18A3EE91CC07}" srcOrd="1" destOrd="3" presId="urn:microsoft.com/office/officeart/2005/8/layout/vProcess5"/>
    <dgm:cxn modelId="{77351842-0E4F-4BBC-8642-84AF9D0391C6}" type="presOf" srcId="{F5F94AF2-C59A-49B7-A5F3-90919509D32B}" destId="{7F3FA890-B451-4C2C-93C1-E82D3092AF62}" srcOrd="1" destOrd="1" presId="urn:microsoft.com/office/officeart/2005/8/layout/vProcess5"/>
    <dgm:cxn modelId="{0ED5C2A0-D2AF-4DED-A463-FBE9F7669F29}" type="presOf" srcId="{B190CB28-B5D5-4ACD-AD7D-FA982C6F3657}" destId="{C069897D-2146-48B4-B136-E55C4F3395D5}" srcOrd="0" destOrd="1" presId="urn:microsoft.com/office/officeart/2005/8/layout/vProcess5"/>
    <dgm:cxn modelId="{C1684510-67A5-43D5-8FB2-3FC180E1B29B}" srcId="{C11D01FA-3DFB-4A6D-8AE5-64D24895BFB8}" destId="{B2AC9702-9F2F-4DD3-8D21-3606EA7AD7B5}" srcOrd="2" destOrd="0" parTransId="{9E0F70D4-F8B1-4C1F-9CE0-D483D09021DA}" sibTransId="{5CCBCA61-AE37-43FD-B4DA-F83C45F1734A}"/>
    <dgm:cxn modelId="{6A118FB8-4126-4AA8-BA3D-8FF04EAE9CA6}" type="presOf" srcId="{92524100-2513-41F8-9960-A57EC0F0E478}" destId="{7F3FA890-B451-4C2C-93C1-E82D3092AF62}" srcOrd="1" destOrd="0" presId="urn:microsoft.com/office/officeart/2005/8/layout/vProcess5"/>
    <dgm:cxn modelId="{23926922-963D-4C63-912A-95EB185C9A10}" type="presOf" srcId="{F5F94AF2-C59A-49B7-A5F3-90919509D32B}" destId="{1B841559-78CA-46B4-A481-D1BE7A2C6762}" srcOrd="0" destOrd="1" presId="urn:microsoft.com/office/officeart/2005/8/layout/vProcess5"/>
    <dgm:cxn modelId="{B848BA8E-4CED-4C40-AD3F-5D58A2719B24}" srcId="{92524100-2513-41F8-9960-A57EC0F0E478}" destId="{A90EFFB0-4428-4D71-992B-AADA149668BD}" srcOrd="1" destOrd="0" parTransId="{8935ED55-55A4-4360-B88E-633C9DAD8331}" sibTransId="{D75B9628-3CC3-405D-A5BB-0CB5F7DF0111}"/>
    <dgm:cxn modelId="{C5B64CA2-A88A-4AFF-831C-A3D18A597F2B}" type="presOf" srcId="{A90EFFB0-4428-4D71-992B-AADA149668BD}" destId="{1B841559-78CA-46B4-A481-D1BE7A2C6762}" srcOrd="0" destOrd="2" presId="urn:microsoft.com/office/officeart/2005/8/layout/vProcess5"/>
    <dgm:cxn modelId="{10A4F910-BDB6-4B8D-9FA0-2CBC44CECB97}" srcId="{C11D01FA-3DFB-4A6D-8AE5-64D24895BFB8}" destId="{92524100-2513-41F8-9960-A57EC0F0E478}" srcOrd="1" destOrd="0" parTransId="{11F9237B-6C9F-459B-90BB-4A7F2F96D5D7}" sibTransId="{B09D05E0-6E0A-476F-AFC9-5C337C736C93}"/>
    <dgm:cxn modelId="{BA0CC2AD-115A-4AA8-9E0B-091F3F81696F}" type="presOf" srcId="{97F066DD-1E4B-488B-8309-D32C1FAD3306}" destId="{C1620D21-7F3D-48DD-A6DC-18A3EE91CC07}" srcOrd="1" destOrd="1" presId="urn:microsoft.com/office/officeart/2005/8/layout/vProcess5"/>
    <dgm:cxn modelId="{CA32144A-AA0D-4274-BDD1-0E8C16B3FC2A}" type="presOf" srcId="{B2AC9702-9F2F-4DD3-8D21-3606EA7AD7B5}" destId="{0B34380D-D5BF-43A3-ACDA-CECA6C777B47}" srcOrd="1" destOrd="0" presId="urn:microsoft.com/office/officeart/2005/8/layout/vProcess5"/>
    <dgm:cxn modelId="{DA36B65F-81BB-4C60-AF62-A3CF2E0658FF}" srcId="{C11D01FA-3DFB-4A6D-8AE5-64D24895BFB8}" destId="{EA28CEB4-DB68-4758-A98B-3ED0354A711E}" srcOrd="0" destOrd="0" parTransId="{E7B285CB-1C70-4B51-93B5-CBD3A76ABDFD}" sibTransId="{ED0A91BC-733A-4A2E-BF90-531145030047}"/>
    <dgm:cxn modelId="{7B45E74D-2926-4022-BD5F-3470512A4C8F}" type="presOf" srcId="{47AF87A4-B0BD-4845-B206-7AA330558ECA}" destId="{C1620D21-7F3D-48DD-A6DC-18A3EE91CC07}" srcOrd="1" destOrd="2" presId="urn:microsoft.com/office/officeart/2005/8/layout/vProcess5"/>
    <dgm:cxn modelId="{83EA1AB2-7863-4C11-8F79-ACEB0D1E1453}" type="presOf" srcId="{92524100-2513-41F8-9960-A57EC0F0E478}" destId="{1B841559-78CA-46B4-A481-D1BE7A2C6762}" srcOrd="0" destOrd="0" presId="urn:microsoft.com/office/officeart/2005/8/layout/vProcess5"/>
    <dgm:cxn modelId="{A5A670CC-F076-41DE-85E0-81D583598372}" type="presOf" srcId="{ED0A91BC-733A-4A2E-BF90-531145030047}" destId="{DB661868-795F-4615-A0E5-3BDBB8867498}" srcOrd="0" destOrd="0" presId="urn:microsoft.com/office/officeart/2005/8/layout/vProcess5"/>
    <dgm:cxn modelId="{3929C7F0-A816-40A0-BFFB-604D96BF380F}" type="presOf" srcId="{A3CFE9E0-AC26-41E8-9E6C-1D3824110005}" destId="{FC219B85-43CE-4274-9192-7EAFD24A2287}" srcOrd="0" destOrd="3" presId="urn:microsoft.com/office/officeart/2005/8/layout/vProcess5"/>
    <dgm:cxn modelId="{BCE0D833-A8CB-42AB-92AD-A404D7D8DFEA}" type="presOf" srcId="{B09D05E0-6E0A-476F-AFC9-5C337C736C93}" destId="{740732ED-E1D8-4484-A9DB-C1B133F610AD}" srcOrd="0" destOrd="0" presId="urn:microsoft.com/office/officeart/2005/8/layout/vProcess5"/>
    <dgm:cxn modelId="{5A11A0CF-C01F-4317-90ED-49FCC7FE50FB}" srcId="{92524100-2513-41F8-9960-A57EC0F0E478}" destId="{F5F94AF2-C59A-49B7-A5F3-90919509D32B}" srcOrd="0" destOrd="0" parTransId="{B5CA4326-E03C-41D5-ADDD-AFC06ACB37ED}" sibTransId="{4870C5BB-95EF-4BCE-BC33-02318A3755FA}"/>
    <dgm:cxn modelId="{0A5EAC41-2667-4030-88B3-635CE15724B3}" type="presOf" srcId="{A9BC5186-B558-420B-B851-719DB9144BFF}" destId="{C069897D-2146-48B4-B136-E55C4F3395D5}" srcOrd="0" destOrd="2" presId="urn:microsoft.com/office/officeart/2005/8/layout/vProcess5"/>
    <dgm:cxn modelId="{3AB441FF-CC1E-4CE0-8CCC-81D06F44DA54}" srcId="{B2AC9702-9F2F-4DD3-8D21-3606EA7AD7B5}" destId="{B190CB28-B5D5-4ACD-AD7D-FA982C6F3657}" srcOrd="0" destOrd="0" parTransId="{7664E0B4-92CB-4614-99B4-AC656A6AC9D4}" sibTransId="{050D2D2F-6FD1-472D-B15D-50FF40AD3961}"/>
    <dgm:cxn modelId="{E4D9CE5D-EE32-48C4-8213-C2D733124A35}" type="presOf" srcId="{EA28CEB4-DB68-4758-A98B-3ED0354A711E}" destId="{C1620D21-7F3D-48DD-A6DC-18A3EE91CC07}" srcOrd="1" destOrd="0" presId="urn:microsoft.com/office/officeart/2005/8/layout/vProcess5"/>
    <dgm:cxn modelId="{B050A75B-D882-4EEF-A72C-E0A97A50CAF9}" srcId="{EA28CEB4-DB68-4758-A98B-3ED0354A711E}" destId="{47AF87A4-B0BD-4845-B206-7AA330558ECA}" srcOrd="1" destOrd="0" parTransId="{0997194C-F802-43A8-B06C-F5BB5894E9C7}" sibTransId="{15895489-FAD7-423F-A6ED-5F86AB682447}"/>
    <dgm:cxn modelId="{3AED269C-4E8D-4D3A-ADE2-5EC0627D652D}" type="presOf" srcId="{B2AC9702-9F2F-4DD3-8D21-3606EA7AD7B5}" destId="{C069897D-2146-48B4-B136-E55C4F3395D5}" srcOrd="0" destOrd="0" presId="urn:microsoft.com/office/officeart/2005/8/layout/vProcess5"/>
    <dgm:cxn modelId="{90DB7859-ADB1-4B37-B87E-49796E04F504}" srcId="{EA28CEB4-DB68-4758-A98B-3ED0354A711E}" destId="{A3CFE9E0-AC26-41E8-9E6C-1D3824110005}" srcOrd="2" destOrd="0" parTransId="{3E8DC25B-B124-4713-9316-78554874C7E5}" sibTransId="{CEE1A750-4996-4821-89F7-9860174F23FD}"/>
    <dgm:cxn modelId="{2F25FF52-EAF0-4B2D-8C83-DD87F7B9BD26}" srcId="{EA28CEB4-DB68-4758-A98B-3ED0354A711E}" destId="{97F066DD-1E4B-488B-8309-D32C1FAD3306}" srcOrd="0" destOrd="0" parTransId="{1AA72CFA-1ED2-47C7-BF1D-E71AFBB4D882}" sibTransId="{2ED9FB83-0823-4B12-8680-AE007935E438}"/>
    <dgm:cxn modelId="{5506F183-7EB0-4F04-9A14-0A51C84C92A7}" type="presOf" srcId="{47AF87A4-B0BD-4845-B206-7AA330558ECA}" destId="{FC219B85-43CE-4274-9192-7EAFD24A2287}" srcOrd="0" destOrd="2" presId="urn:microsoft.com/office/officeart/2005/8/layout/vProcess5"/>
    <dgm:cxn modelId="{EC7A5C98-AFEA-4EEB-B744-1DF409AA97F5}" type="presOf" srcId="{C11D01FA-3DFB-4A6D-8AE5-64D24895BFB8}" destId="{80A12352-E41F-4C54-B55C-80C8DB51C535}" srcOrd="0" destOrd="0" presId="urn:microsoft.com/office/officeart/2005/8/layout/vProcess5"/>
    <dgm:cxn modelId="{7C400505-3AF4-406A-839F-6214B04ED55E}" type="presOf" srcId="{A9BC5186-B558-420B-B851-719DB9144BFF}" destId="{0B34380D-D5BF-43A3-ACDA-CECA6C777B47}" srcOrd="1" destOrd="2" presId="urn:microsoft.com/office/officeart/2005/8/layout/vProcess5"/>
    <dgm:cxn modelId="{D67A8A56-DC74-4EF6-9741-9509603DEA9B}" type="presOf" srcId="{97F066DD-1E4B-488B-8309-D32C1FAD3306}" destId="{FC219B85-43CE-4274-9192-7EAFD24A2287}" srcOrd="0" destOrd="1" presId="urn:microsoft.com/office/officeart/2005/8/layout/vProcess5"/>
    <dgm:cxn modelId="{B464605E-AB67-49A5-A3E6-3AB287449F90}" srcId="{B2AC9702-9F2F-4DD3-8D21-3606EA7AD7B5}" destId="{A9BC5186-B558-420B-B851-719DB9144BFF}" srcOrd="1" destOrd="0" parTransId="{74E46A28-9628-4FFE-AFF2-34C2C0225D1F}" sibTransId="{D2330F36-68D7-4F92-8137-ED6B83552EAD}"/>
    <dgm:cxn modelId="{C88EDC23-C04B-4E8C-AEE4-E7AB4323D345}" type="presOf" srcId="{B190CB28-B5D5-4ACD-AD7D-FA982C6F3657}" destId="{0B34380D-D5BF-43A3-ACDA-CECA6C777B47}" srcOrd="1" destOrd="1" presId="urn:microsoft.com/office/officeart/2005/8/layout/vProcess5"/>
    <dgm:cxn modelId="{FFEDBC3E-B909-4E84-BDA8-AC0EE8071642}" type="presOf" srcId="{EA28CEB4-DB68-4758-A98B-3ED0354A711E}" destId="{FC219B85-43CE-4274-9192-7EAFD24A2287}" srcOrd="0" destOrd="0" presId="urn:microsoft.com/office/officeart/2005/8/layout/vProcess5"/>
    <dgm:cxn modelId="{2549C4FD-07B4-403B-B8D8-A85BA3BAE074}" type="presParOf" srcId="{80A12352-E41F-4C54-B55C-80C8DB51C535}" destId="{DF80E6F2-462D-45AC-B01D-422BF62E4E88}" srcOrd="0" destOrd="0" presId="urn:microsoft.com/office/officeart/2005/8/layout/vProcess5"/>
    <dgm:cxn modelId="{AA84E31D-A762-4E7A-9012-F7DE79305219}" type="presParOf" srcId="{80A12352-E41F-4C54-B55C-80C8DB51C535}" destId="{FC219B85-43CE-4274-9192-7EAFD24A2287}" srcOrd="1" destOrd="0" presId="urn:microsoft.com/office/officeart/2005/8/layout/vProcess5"/>
    <dgm:cxn modelId="{87A0C9A4-5F8E-4B82-A69A-DC1DDCF66824}" type="presParOf" srcId="{80A12352-E41F-4C54-B55C-80C8DB51C535}" destId="{1B841559-78CA-46B4-A481-D1BE7A2C6762}" srcOrd="2" destOrd="0" presId="urn:microsoft.com/office/officeart/2005/8/layout/vProcess5"/>
    <dgm:cxn modelId="{81257069-DDCA-4E94-BACF-00FD2DD34257}" type="presParOf" srcId="{80A12352-E41F-4C54-B55C-80C8DB51C535}" destId="{C069897D-2146-48B4-B136-E55C4F3395D5}" srcOrd="3" destOrd="0" presId="urn:microsoft.com/office/officeart/2005/8/layout/vProcess5"/>
    <dgm:cxn modelId="{250778C6-AE6E-4462-A31D-89BE81279FF1}" type="presParOf" srcId="{80A12352-E41F-4C54-B55C-80C8DB51C535}" destId="{DB661868-795F-4615-A0E5-3BDBB8867498}" srcOrd="4" destOrd="0" presId="urn:microsoft.com/office/officeart/2005/8/layout/vProcess5"/>
    <dgm:cxn modelId="{6DCFBF4B-4541-4E5A-8C00-4A816E46BF3B}" type="presParOf" srcId="{80A12352-E41F-4C54-B55C-80C8DB51C535}" destId="{740732ED-E1D8-4484-A9DB-C1B133F610AD}" srcOrd="5" destOrd="0" presId="urn:microsoft.com/office/officeart/2005/8/layout/vProcess5"/>
    <dgm:cxn modelId="{8120E5E9-0E6F-43EA-811B-10550C5D9898}" type="presParOf" srcId="{80A12352-E41F-4C54-B55C-80C8DB51C535}" destId="{C1620D21-7F3D-48DD-A6DC-18A3EE91CC07}" srcOrd="6" destOrd="0" presId="urn:microsoft.com/office/officeart/2005/8/layout/vProcess5"/>
    <dgm:cxn modelId="{B81872C6-BC66-44A1-BC63-425EF790360C}" type="presParOf" srcId="{80A12352-E41F-4C54-B55C-80C8DB51C535}" destId="{7F3FA890-B451-4C2C-93C1-E82D3092AF62}" srcOrd="7" destOrd="0" presId="urn:microsoft.com/office/officeart/2005/8/layout/vProcess5"/>
    <dgm:cxn modelId="{D8930388-9F32-43DD-BACE-7F2FFEB0E507}" type="presParOf" srcId="{80A12352-E41F-4C54-B55C-80C8DB51C535}" destId="{0B34380D-D5BF-43A3-ACDA-CECA6C777B47}" srcOrd="8" destOrd="0" presId="urn:microsoft.com/office/officeart/2005/8/layout/vProcess5"/>
  </dgm:cxnLst>
  <dgm:bg/>
  <dgm:whole/>
</dgm:dataModel>
</file>

<file path=ppt/diagrams/data4.xml><?xml version="1.0" encoding="utf-8"?>
<dgm:dataModel xmlns:dgm="http://schemas.openxmlformats.org/drawingml/2006/diagram" xmlns:a="http://schemas.openxmlformats.org/drawingml/2006/main">
  <dgm:ptLst>
    <dgm:pt modelId="{C11D01FA-3DFB-4A6D-8AE5-64D24895BFB8}" type="doc">
      <dgm:prSet loTypeId="urn:microsoft.com/office/officeart/2005/8/layout/vProcess5" loCatId="process" qsTypeId="urn:microsoft.com/office/officeart/2005/8/quickstyle/3d1" qsCatId="3D" csTypeId="urn:microsoft.com/office/officeart/2005/8/colors/colorful1" csCatId="colorful" phldr="1"/>
      <dgm:spPr/>
      <dgm:t>
        <a:bodyPr/>
        <a:lstStyle/>
        <a:p>
          <a:endParaRPr lang="en-US"/>
        </a:p>
      </dgm:t>
    </dgm:pt>
    <dgm:pt modelId="{EA28CEB4-DB68-4758-A98B-3ED0354A711E}">
      <dgm:prSet phldrT="[Text]" custT="1"/>
      <dgm:spPr/>
      <dgm:t>
        <a:bodyPr/>
        <a:lstStyle/>
        <a:p>
          <a:pPr algn="l"/>
          <a:r>
            <a:rPr lang="zh-CN" altLang="en-US" sz="2000" b="1" smtClean="0">
              <a:effectLst>
                <a:outerShdw blurRad="38100" dist="38100" dir="2700000" algn="tl">
                  <a:srgbClr val="000000">
                    <a:alpha val="43137"/>
                  </a:srgbClr>
                </a:outerShdw>
              </a:effectLst>
            </a:rPr>
            <a:t>安装缓存主机</a:t>
          </a:r>
          <a:endParaRPr lang="en-US" sz="2000" b="1" dirty="0">
            <a:effectLst>
              <a:outerShdw blurRad="38100" dist="38100" dir="2700000" algn="tl">
                <a:srgbClr val="000000">
                  <a:alpha val="43137"/>
                </a:srgbClr>
              </a:outerShdw>
            </a:effectLst>
          </a:endParaRPr>
        </a:p>
      </dgm:t>
    </dgm:pt>
    <dgm:pt modelId="{E7B285CB-1C70-4B51-93B5-CBD3A76ABDFD}" type="parTrans" cxnId="{DA36B65F-81BB-4C60-AF62-A3CF2E0658FF}">
      <dgm:prSet/>
      <dgm:spPr/>
      <dgm:t>
        <a:bodyPr/>
        <a:lstStyle/>
        <a:p>
          <a:endParaRPr lang="en-US"/>
        </a:p>
      </dgm:t>
    </dgm:pt>
    <dgm:pt modelId="{ED0A91BC-733A-4A2E-BF90-531145030047}" type="sibTrans" cxnId="{DA36B65F-81BB-4C60-AF62-A3CF2E0658FF}">
      <dgm:prSet/>
      <dgm:spPr/>
      <dgm:t>
        <a:bodyPr/>
        <a:lstStyle/>
        <a:p>
          <a:endParaRPr lang="en-US"/>
        </a:p>
      </dgm:t>
    </dgm:pt>
    <dgm:pt modelId="{92524100-2513-41F8-9960-A57EC0F0E478}">
      <dgm:prSet phldrT="[Text]" custT="1"/>
      <dgm:spPr/>
      <dgm:t>
        <a:bodyPr/>
        <a:lstStyle/>
        <a:p>
          <a:r>
            <a:rPr lang="zh-CN" altLang="en-US" sz="2000" b="1" smtClean="0">
              <a:effectLst>
                <a:outerShdw blurRad="38100" dist="38100" dir="2700000" algn="tl">
                  <a:srgbClr val="000000">
                    <a:alpha val="43137"/>
                  </a:srgbClr>
                </a:outerShdw>
              </a:effectLst>
            </a:rPr>
            <a:t>选择部署方法</a:t>
          </a:r>
          <a:endParaRPr lang="en-US" sz="2000" b="1" dirty="0">
            <a:effectLst>
              <a:outerShdw blurRad="38100" dist="38100" dir="2700000" algn="tl">
                <a:srgbClr val="000000">
                  <a:alpha val="43137"/>
                </a:srgbClr>
              </a:outerShdw>
            </a:effectLst>
          </a:endParaRPr>
        </a:p>
      </dgm:t>
    </dgm:pt>
    <dgm:pt modelId="{11F9237B-6C9F-459B-90BB-4A7F2F96D5D7}" type="parTrans" cxnId="{10A4F910-BDB6-4B8D-9FA0-2CBC44CECB97}">
      <dgm:prSet/>
      <dgm:spPr/>
      <dgm:t>
        <a:bodyPr/>
        <a:lstStyle/>
        <a:p>
          <a:endParaRPr lang="en-US"/>
        </a:p>
      </dgm:t>
    </dgm:pt>
    <dgm:pt modelId="{B09D05E0-6E0A-476F-AFC9-5C337C736C93}" type="sibTrans" cxnId="{10A4F910-BDB6-4B8D-9FA0-2CBC44CECB97}">
      <dgm:prSet/>
      <dgm:spPr/>
      <dgm:t>
        <a:bodyPr/>
        <a:lstStyle/>
        <a:p>
          <a:endParaRPr lang="en-US"/>
        </a:p>
      </dgm:t>
    </dgm:pt>
    <dgm:pt modelId="{B2AC9702-9F2F-4DD3-8D21-3606EA7AD7B5}">
      <dgm:prSet phldrT="[Text]" custT="1"/>
      <dgm:spPr/>
      <dgm:t>
        <a:bodyPr/>
        <a:lstStyle/>
        <a:p>
          <a:r>
            <a:rPr lang="zh-CN" altLang="en-US" sz="2000" b="1" smtClean="0">
              <a:effectLst>
                <a:outerShdw blurRad="38100" dist="38100" dir="2700000" algn="tl">
                  <a:srgbClr val="000000">
                    <a:alpha val="43137"/>
                  </a:srgbClr>
                </a:outerShdw>
              </a:effectLst>
            </a:rPr>
            <a:t>部署客户机</a:t>
          </a:r>
          <a:endParaRPr lang="en-US" sz="2000" b="1" dirty="0">
            <a:effectLst>
              <a:outerShdw blurRad="38100" dist="38100" dir="2700000" algn="tl">
                <a:srgbClr val="000000">
                  <a:alpha val="43137"/>
                </a:srgbClr>
              </a:outerShdw>
            </a:effectLst>
          </a:endParaRPr>
        </a:p>
      </dgm:t>
    </dgm:pt>
    <dgm:pt modelId="{9E0F70D4-F8B1-4C1F-9CE0-D483D09021DA}" type="parTrans" cxnId="{C1684510-67A5-43D5-8FB2-3FC180E1B29B}">
      <dgm:prSet/>
      <dgm:spPr/>
      <dgm:t>
        <a:bodyPr/>
        <a:lstStyle/>
        <a:p>
          <a:endParaRPr lang="en-US"/>
        </a:p>
      </dgm:t>
    </dgm:pt>
    <dgm:pt modelId="{5CCBCA61-AE37-43FD-B4DA-F83C45F1734A}" type="sibTrans" cxnId="{C1684510-67A5-43D5-8FB2-3FC180E1B29B}">
      <dgm:prSet/>
      <dgm:spPr/>
      <dgm:t>
        <a:bodyPr/>
        <a:lstStyle/>
        <a:p>
          <a:endParaRPr lang="en-US"/>
        </a:p>
      </dgm:t>
    </dgm:pt>
    <dgm:pt modelId="{B190CB28-B5D5-4ACD-AD7D-FA982C6F3657}">
      <dgm:prSet phldrT="[Text]" custT="1"/>
      <dgm:spPr/>
      <dgm:t>
        <a:bodyPr/>
        <a:lstStyle/>
        <a:p>
          <a:r>
            <a:rPr lang="zh-CN" altLang="en-US" sz="1800" dirty="0" smtClean="0"/>
            <a:t>组策略</a:t>
          </a:r>
          <a:r>
            <a:rPr lang="en-US" sz="1800" dirty="0" smtClean="0"/>
            <a:t>: Use built-in ADMX files</a:t>
          </a:r>
          <a:endParaRPr lang="en-US" sz="1800" dirty="0"/>
        </a:p>
      </dgm:t>
    </dgm:pt>
    <dgm:pt modelId="{7664E0B4-92CB-4614-99B4-AC656A6AC9D4}" type="parTrans" cxnId="{3AB441FF-CC1E-4CE0-8CCC-81D06F44DA54}">
      <dgm:prSet/>
      <dgm:spPr/>
      <dgm:t>
        <a:bodyPr/>
        <a:lstStyle/>
        <a:p>
          <a:endParaRPr lang="en-US"/>
        </a:p>
      </dgm:t>
    </dgm:pt>
    <dgm:pt modelId="{050D2D2F-6FD1-472D-B15D-50FF40AD3961}" type="sibTrans" cxnId="{3AB441FF-CC1E-4CE0-8CCC-81D06F44DA54}">
      <dgm:prSet/>
      <dgm:spPr/>
      <dgm:t>
        <a:bodyPr/>
        <a:lstStyle/>
        <a:p>
          <a:endParaRPr lang="en-US"/>
        </a:p>
      </dgm:t>
    </dgm:pt>
    <dgm:pt modelId="{A9BC5186-B558-420B-B851-719DB9144BFF}">
      <dgm:prSet phldrT="[Text]" custT="1"/>
      <dgm:spPr/>
      <dgm:t>
        <a:bodyPr/>
        <a:lstStyle/>
        <a:p>
          <a:r>
            <a:rPr lang="en-US" sz="1800" dirty="0" err="1" smtClean="0"/>
            <a:t>netsh</a:t>
          </a:r>
          <a:r>
            <a:rPr lang="en-US" sz="1800" dirty="0" smtClean="0"/>
            <a:t>: </a:t>
          </a:r>
          <a:r>
            <a:rPr lang="zh-CN" altLang="en-US" sz="1800" dirty="0" smtClean="0"/>
            <a:t>在所有相关的机器运行命令</a:t>
          </a:r>
          <a:endParaRPr lang="en-US" sz="1800" dirty="0"/>
        </a:p>
      </dgm:t>
    </dgm:pt>
    <dgm:pt modelId="{74E46A28-9628-4FFE-AFF2-34C2C0225D1F}" type="parTrans" cxnId="{B464605E-AB67-49A5-A3E6-3AB287449F90}">
      <dgm:prSet/>
      <dgm:spPr/>
      <dgm:t>
        <a:bodyPr/>
        <a:lstStyle/>
        <a:p>
          <a:endParaRPr lang="en-US"/>
        </a:p>
      </dgm:t>
    </dgm:pt>
    <dgm:pt modelId="{D2330F36-68D7-4F92-8137-ED6B83552EAD}" type="sibTrans" cxnId="{B464605E-AB67-49A5-A3E6-3AB287449F90}">
      <dgm:prSet/>
      <dgm:spPr/>
      <dgm:t>
        <a:bodyPr/>
        <a:lstStyle/>
        <a:p>
          <a:endParaRPr lang="en-US"/>
        </a:p>
      </dgm:t>
    </dgm:pt>
    <dgm:pt modelId="{47AF87A4-B0BD-4845-B206-7AA330558ECA}">
      <dgm:prSet phldrT="[Text]" custT="1"/>
      <dgm:spPr/>
      <dgm:t>
        <a:bodyPr/>
        <a:lstStyle/>
        <a:p>
          <a:pPr algn="l"/>
          <a:r>
            <a:rPr lang="zh-CN" altLang="en-US" sz="1800" dirty="0" smtClean="0"/>
            <a:t>运行</a:t>
          </a:r>
          <a:r>
            <a:rPr lang="en-US" sz="1800" dirty="0" smtClean="0"/>
            <a:t> </a:t>
          </a:r>
          <a:r>
            <a:rPr lang="en-US" sz="1800" dirty="0" err="1" smtClean="0">
              <a:latin typeface="+mn-lt"/>
              <a:cs typeface="Courier New" pitchFamily="49" charset="0"/>
            </a:rPr>
            <a:t>netsh</a:t>
          </a:r>
          <a:r>
            <a:rPr lang="en-US" sz="1800" dirty="0" smtClean="0">
              <a:latin typeface="Courier New" pitchFamily="49" charset="0"/>
              <a:cs typeface="Courier New" pitchFamily="49" charset="0"/>
            </a:rPr>
            <a:t> </a:t>
          </a:r>
          <a:r>
            <a:rPr lang="zh-CN" altLang="en-US" sz="1800" dirty="0" smtClean="0">
              <a:latin typeface="Courier New" pitchFamily="49" charset="0"/>
              <a:cs typeface="Courier New" pitchFamily="49" charset="0"/>
            </a:rPr>
            <a:t>命令</a:t>
          </a:r>
          <a:endParaRPr lang="en-US" sz="1800" dirty="0">
            <a:latin typeface="+mj-lt"/>
            <a:cs typeface="Courier New" pitchFamily="49" charset="0"/>
          </a:endParaRPr>
        </a:p>
      </dgm:t>
    </dgm:pt>
    <dgm:pt modelId="{0997194C-F802-43A8-B06C-F5BB5894E9C7}" type="parTrans" cxnId="{B050A75B-D882-4EEF-A72C-E0A97A50CAF9}">
      <dgm:prSet/>
      <dgm:spPr/>
      <dgm:t>
        <a:bodyPr/>
        <a:lstStyle/>
        <a:p>
          <a:endParaRPr lang="en-US"/>
        </a:p>
      </dgm:t>
    </dgm:pt>
    <dgm:pt modelId="{15895489-FAD7-423F-A6ED-5F86AB682447}" type="sibTrans" cxnId="{B050A75B-D882-4EEF-A72C-E0A97A50CAF9}">
      <dgm:prSet/>
      <dgm:spPr/>
      <dgm:t>
        <a:bodyPr/>
        <a:lstStyle/>
        <a:p>
          <a:endParaRPr lang="en-US"/>
        </a:p>
      </dgm:t>
    </dgm:pt>
    <dgm:pt modelId="{60306D03-D690-49B6-AB54-F6F479895ED5}">
      <dgm:prSet phldrT="[Text]" custT="1"/>
      <dgm:spPr/>
      <dgm:t>
        <a:bodyPr/>
        <a:lstStyle/>
        <a:p>
          <a:pPr algn="l"/>
          <a:r>
            <a:rPr lang="zh-CN" altLang="en-US" sz="1800" dirty="0" smtClean="0"/>
            <a:t>在</a:t>
          </a:r>
          <a:r>
            <a:rPr lang="en-US" altLang="zh-CN" sz="1800" dirty="0" smtClean="0"/>
            <a:t>windows server 20008 R2</a:t>
          </a:r>
          <a:r>
            <a:rPr lang="zh-CN" altLang="en-US" sz="1800" dirty="0" smtClean="0"/>
            <a:t>安装</a:t>
          </a:r>
          <a:r>
            <a:rPr lang="en-US" sz="1800" dirty="0" smtClean="0"/>
            <a:t> </a:t>
          </a:r>
          <a:r>
            <a:rPr lang="en-US" sz="1800" dirty="0" err="1" smtClean="0"/>
            <a:t>BranchCache</a:t>
          </a:r>
          <a:r>
            <a:rPr lang="zh-CN" altLang="en-US" sz="1800" dirty="0" smtClean="0"/>
            <a:t>功能</a:t>
          </a:r>
          <a:endParaRPr lang="en-US" sz="1800" dirty="0"/>
        </a:p>
      </dgm:t>
    </dgm:pt>
    <dgm:pt modelId="{1C95C2FE-73AA-4D97-A86D-5EE26E5048B1}" type="parTrans" cxnId="{70DA92EA-158F-4C85-B0AD-F08F675FCD78}">
      <dgm:prSet/>
      <dgm:spPr/>
      <dgm:t>
        <a:bodyPr/>
        <a:lstStyle/>
        <a:p>
          <a:endParaRPr lang="en-US"/>
        </a:p>
      </dgm:t>
    </dgm:pt>
    <dgm:pt modelId="{06E9FAEE-723B-4522-A37C-43D4622947AD}" type="sibTrans" cxnId="{70DA92EA-158F-4C85-B0AD-F08F675FCD78}">
      <dgm:prSet/>
      <dgm:spPr/>
      <dgm:t>
        <a:bodyPr/>
        <a:lstStyle/>
        <a:p>
          <a:endParaRPr lang="en-US"/>
        </a:p>
      </dgm:t>
    </dgm:pt>
    <dgm:pt modelId="{E803A8DB-53E4-4940-82CF-1C6B54686D52}">
      <dgm:prSet phldrT="[Text]" custT="1"/>
      <dgm:spPr/>
      <dgm:t>
        <a:bodyPr/>
        <a:lstStyle/>
        <a:p>
          <a:pPr algn="l"/>
          <a:r>
            <a:rPr lang="zh-CN" altLang="en-US" sz="1800" dirty="0" smtClean="0"/>
            <a:t>在服务器上安装证书</a:t>
          </a:r>
          <a:endParaRPr lang="en-US" sz="1800" dirty="0"/>
        </a:p>
      </dgm:t>
    </dgm:pt>
    <dgm:pt modelId="{3C55AA49-30A2-4310-862D-83FD2C9BEE5C}" type="parTrans" cxnId="{8DE5A7E5-BD94-404A-962C-13075D17754D}">
      <dgm:prSet/>
      <dgm:spPr/>
      <dgm:t>
        <a:bodyPr/>
        <a:lstStyle/>
        <a:p>
          <a:endParaRPr lang="en-US"/>
        </a:p>
      </dgm:t>
    </dgm:pt>
    <dgm:pt modelId="{0B302A13-3019-418A-87BD-BF82BDF80A23}" type="sibTrans" cxnId="{8DE5A7E5-BD94-404A-962C-13075D17754D}">
      <dgm:prSet/>
      <dgm:spPr/>
      <dgm:t>
        <a:bodyPr/>
        <a:lstStyle/>
        <a:p>
          <a:endParaRPr lang="en-US"/>
        </a:p>
      </dgm:t>
    </dgm:pt>
    <dgm:pt modelId="{ED44D476-9A3C-471D-A369-A8F9F3E3C6B5}">
      <dgm:prSet custT="1"/>
      <dgm:spPr/>
      <dgm:t>
        <a:bodyPr/>
        <a:lstStyle/>
        <a:p>
          <a:r>
            <a:rPr lang="zh-CN" altLang="en-US" sz="2000" b="1" smtClean="0">
              <a:effectLst>
                <a:outerShdw blurRad="38100" dist="38100" dir="2700000" algn="tl">
                  <a:srgbClr val="000000">
                    <a:alpha val="43137"/>
                  </a:srgbClr>
                </a:outerShdw>
              </a:effectLst>
            </a:rPr>
            <a:t>识别分支机构</a:t>
          </a:r>
          <a:endParaRPr lang="en-US" sz="2000" b="1" dirty="0" smtClean="0">
            <a:effectLst>
              <a:outerShdw blurRad="38100" dist="38100" dir="2700000" algn="tl">
                <a:srgbClr val="000000">
                  <a:alpha val="43137"/>
                </a:srgbClr>
              </a:outerShdw>
            </a:effectLst>
          </a:endParaRPr>
        </a:p>
      </dgm:t>
    </dgm:pt>
    <dgm:pt modelId="{9CDE606D-4B5E-45ED-BCA8-C680C5AE2877}" type="parTrans" cxnId="{6C307A6B-B55F-4F38-90CC-F3719CD4B0EF}">
      <dgm:prSet/>
      <dgm:spPr/>
      <dgm:t>
        <a:bodyPr/>
        <a:lstStyle/>
        <a:p>
          <a:endParaRPr lang="en-US"/>
        </a:p>
      </dgm:t>
    </dgm:pt>
    <dgm:pt modelId="{689A2CDF-8A2B-4F1F-9A50-B953FA3AD41B}" type="sibTrans" cxnId="{6C307A6B-B55F-4F38-90CC-F3719CD4B0EF}">
      <dgm:prSet/>
      <dgm:spPr/>
      <dgm:t>
        <a:bodyPr/>
        <a:lstStyle/>
        <a:p>
          <a:endParaRPr lang="en-US"/>
        </a:p>
      </dgm:t>
    </dgm:pt>
    <dgm:pt modelId="{80A12352-E41F-4C54-B55C-80C8DB51C535}" type="pres">
      <dgm:prSet presAssocID="{C11D01FA-3DFB-4A6D-8AE5-64D24895BFB8}" presName="outerComposite" presStyleCnt="0">
        <dgm:presLayoutVars>
          <dgm:chMax val="5"/>
          <dgm:dir/>
          <dgm:resizeHandles val="exact"/>
        </dgm:presLayoutVars>
      </dgm:prSet>
      <dgm:spPr/>
      <dgm:t>
        <a:bodyPr/>
        <a:lstStyle/>
        <a:p>
          <a:endParaRPr lang="en-US"/>
        </a:p>
      </dgm:t>
    </dgm:pt>
    <dgm:pt modelId="{DF80E6F2-462D-45AC-B01D-422BF62E4E88}" type="pres">
      <dgm:prSet presAssocID="{C11D01FA-3DFB-4A6D-8AE5-64D24895BFB8}" presName="dummyMaxCanvas" presStyleCnt="0">
        <dgm:presLayoutVars/>
      </dgm:prSet>
      <dgm:spPr/>
      <dgm:t>
        <a:bodyPr/>
        <a:lstStyle/>
        <a:p>
          <a:endParaRPr lang="zh-CN" altLang="en-US"/>
        </a:p>
      </dgm:t>
    </dgm:pt>
    <dgm:pt modelId="{E9F2B9DD-0679-47F2-9FED-7061456E0B14}" type="pres">
      <dgm:prSet presAssocID="{C11D01FA-3DFB-4A6D-8AE5-64D24895BFB8}" presName="FourNodes_1" presStyleLbl="node1" presStyleIdx="0" presStyleCnt="4" custScaleX="102145" custScaleY="134861" custLinFactNeighborY="34412">
        <dgm:presLayoutVars>
          <dgm:bulletEnabled val="1"/>
        </dgm:presLayoutVars>
      </dgm:prSet>
      <dgm:spPr/>
      <dgm:t>
        <a:bodyPr/>
        <a:lstStyle/>
        <a:p>
          <a:endParaRPr lang="en-US"/>
        </a:p>
      </dgm:t>
    </dgm:pt>
    <dgm:pt modelId="{06621EDA-330B-4632-8C26-4525837C7543}" type="pres">
      <dgm:prSet presAssocID="{C11D01FA-3DFB-4A6D-8AE5-64D24895BFB8}" presName="FourNodes_2" presStyleLbl="node1" presStyleIdx="1" presStyleCnt="4" custScaleX="102435" custScaleY="38518" custLinFactNeighborX="-2997" custLinFactNeighborY="28785">
        <dgm:presLayoutVars>
          <dgm:bulletEnabled val="1"/>
        </dgm:presLayoutVars>
      </dgm:prSet>
      <dgm:spPr/>
      <dgm:t>
        <a:bodyPr/>
        <a:lstStyle/>
        <a:p>
          <a:endParaRPr lang="en-US"/>
        </a:p>
      </dgm:t>
    </dgm:pt>
    <dgm:pt modelId="{BBF7CCC9-8F0B-4A0A-9939-74AE8D1D1626}" type="pres">
      <dgm:prSet presAssocID="{C11D01FA-3DFB-4A6D-8AE5-64D24895BFB8}" presName="FourNodes_3" presStyleLbl="node1" presStyleIdx="2" presStyleCnt="4" custScaleX="106055" custScaleY="38055" custLinFactNeighborX="-5351" custLinFactNeighborY="-23542">
        <dgm:presLayoutVars>
          <dgm:bulletEnabled val="1"/>
        </dgm:presLayoutVars>
      </dgm:prSet>
      <dgm:spPr/>
      <dgm:t>
        <a:bodyPr/>
        <a:lstStyle/>
        <a:p>
          <a:endParaRPr lang="en-US"/>
        </a:p>
      </dgm:t>
    </dgm:pt>
    <dgm:pt modelId="{EB26DB46-8B0B-41D6-982E-035987FCD5F1}" type="pres">
      <dgm:prSet presAssocID="{C11D01FA-3DFB-4A6D-8AE5-64D24895BFB8}" presName="FourNodes_4" presStyleLbl="node1" presStyleIdx="3" presStyleCnt="4" custScaleX="104727" custScaleY="124333" custLinFactNeighborX="-5779" custLinFactNeighborY="-34715">
        <dgm:presLayoutVars>
          <dgm:bulletEnabled val="1"/>
        </dgm:presLayoutVars>
      </dgm:prSet>
      <dgm:spPr/>
      <dgm:t>
        <a:bodyPr/>
        <a:lstStyle/>
        <a:p>
          <a:endParaRPr lang="en-US"/>
        </a:p>
      </dgm:t>
    </dgm:pt>
    <dgm:pt modelId="{FF56281B-315B-4A4A-9B40-68FDF2C8E617}" type="pres">
      <dgm:prSet presAssocID="{C11D01FA-3DFB-4A6D-8AE5-64D24895BFB8}" presName="FourConn_1-2" presStyleLbl="fgAccFollowNode1" presStyleIdx="0" presStyleCnt="3" custLinFactNeighborX="-19464" custLinFactNeighborY="88284">
        <dgm:presLayoutVars>
          <dgm:bulletEnabled val="1"/>
        </dgm:presLayoutVars>
      </dgm:prSet>
      <dgm:spPr/>
      <dgm:t>
        <a:bodyPr/>
        <a:lstStyle/>
        <a:p>
          <a:endParaRPr lang="en-US"/>
        </a:p>
      </dgm:t>
    </dgm:pt>
    <dgm:pt modelId="{31FD9976-E841-4C75-B9D6-7CB27D2DE93F}" type="pres">
      <dgm:prSet presAssocID="{C11D01FA-3DFB-4A6D-8AE5-64D24895BFB8}" presName="FourConn_2-3" presStyleLbl="fgAccFollowNode1" presStyleIdx="1" presStyleCnt="3" custScaleY="100000" custLinFactNeighborX="-19932" custLinFactNeighborY="11262">
        <dgm:presLayoutVars>
          <dgm:bulletEnabled val="1"/>
        </dgm:presLayoutVars>
      </dgm:prSet>
      <dgm:spPr/>
      <dgm:t>
        <a:bodyPr/>
        <a:lstStyle/>
        <a:p>
          <a:endParaRPr lang="en-US"/>
        </a:p>
      </dgm:t>
    </dgm:pt>
    <dgm:pt modelId="{FFFB7F76-343A-4C77-8B2C-96B6A1C785A1}" type="pres">
      <dgm:prSet presAssocID="{C11D01FA-3DFB-4A6D-8AE5-64D24895BFB8}" presName="FourConn_3-4" presStyleLbl="fgAccFollowNode1" presStyleIdx="2" presStyleCnt="3" custScaleY="100000" custLinFactNeighborX="-18394" custLinFactNeighborY="-70884">
        <dgm:presLayoutVars>
          <dgm:bulletEnabled val="1"/>
        </dgm:presLayoutVars>
      </dgm:prSet>
      <dgm:spPr/>
      <dgm:t>
        <a:bodyPr/>
        <a:lstStyle/>
        <a:p>
          <a:endParaRPr lang="en-US"/>
        </a:p>
      </dgm:t>
    </dgm:pt>
    <dgm:pt modelId="{540F6CCE-F19D-455C-AF8A-1672B09F3AC5}" type="pres">
      <dgm:prSet presAssocID="{C11D01FA-3DFB-4A6D-8AE5-64D24895BFB8}" presName="FourNodes_1_text" presStyleLbl="node1" presStyleIdx="3" presStyleCnt="4">
        <dgm:presLayoutVars>
          <dgm:bulletEnabled val="1"/>
        </dgm:presLayoutVars>
      </dgm:prSet>
      <dgm:spPr/>
      <dgm:t>
        <a:bodyPr/>
        <a:lstStyle/>
        <a:p>
          <a:endParaRPr lang="en-US"/>
        </a:p>
      </dgm:t>
    </dgm:pt>
    <dgm:pt modelId="{EB0F0B97-9311-450B-B051-0CF7306C5174}" type="pres">
      <dgm:prSet presAssocID="{C11D01FA-3DFB-4A6D-8AE5-64D24895BFB8}" presName="FourNodes_2_text" presStyleLbl="node1" presStyleIdx="3" presStyleCnt="4">
        <dgm:presLayoutVars>
          <dgm:bulletEnabled val="1"/>
        </dgm:presLayoutVars>
      </dgm:prSet>
      <dgm:spPr/>
      <dgm:t>
        <a:bodyPr/>
        <a:lstStyle/>
        <a:p>
          <a:endParaRPr lang="en-US"/>
        </a:p>
      </dgm:t>
    </dgm:pt>
    <dgm:pt modelId="{CFC369B8-7692-4848-BF65-8E6740EF1534}" type="pres">
      <dgm:prSet presAssocID="{C11D01FA-3DFB-4A6D-8AE5-64D24895BFB8}" presName="FourNodes_3_text" presStyleLbl="node1" presStyleIdx="3" presStyleCnt="4">
        <dgm:presLayoutVars>
          <dgm:bulletEnabled val="1"/>
        </dgm:presLayoutVars>
      </dgm:prSet>
      <dgm:spPr/>
      <dgm:t>
        <a:bodyPr/>
        <a:lstStyle/>
        <a:p>
          <a:endParaRPr lang="en-US"/>
        </a:p>
      </dgm:t>
    </dgm:pt>
    <dgm:pt modelId="{0F70A1F3-953A-4C62-9999-5BFE4167457F}" type="pres">
      <dgm:prSet presAssocID="{C11D01FA-3DFB-4A6D-8AE5-64D24895BFB8}" presName="FourNodes_4_text" presStyleLbl="node1" presStyleIdx="3" presStyleCnt="4">
        <dgm:presLayoutVars>
          <dgm:bulletEnabled val="1"/>
        </dgm:presLayoutVars>
      </dgm:prSet>
      <dgm:spPr/>
      <dgm:t>
        <a:bodyPr/>
        <a:lstStyle/>
        <a:p>
          <a:endParaRPr lang="en-US"/>
        </a:p>
      </dgm:t>
    </dgm:pt>
  </dgm:ptLst>
  <dgm:cxnLst>
    <dgm:cxn modelId="{10A4F910-BDB6-4B8D-9FA0-2CBC44CECB97}" srcId="{C11D01FA-3DFB-4A6D-8AE5-64D24895BFB8}" destId="{92524100-2513-41F8-9960-A57EC0F0E478}" srcOrd="2" destOrd="0" parTransId="{11F9237B-6C9F-459B-90BB-4A7F2F96D5D7}" sibTransId="{B09D05E0-6E0A-476F-AFC9-5C337C736C93}"/>
    <dgm:cxn modelId="{05B1F3A0-10A3-44C4-8E8C-57DAA6534B63}" type="presOf" srcId="{C11D01FA-3DFB-4A6D-8AE5-64D24895BFB8}" destId="{80A12352-E41F-4C54-B55C-80C8DB51C535}" srcOrd="0" destOrd="0" presId="urn:microsoft.com/office/officeart/2005/8/layout/vProcess5"/>
    <dgm:cxn modelId="{B0B03046-ED4D-4A09-ADFA-BBA30C695187}" type="presOf" srcId="{E803A8DB-53E4-4940-82CF-1C6B54686D52}" destId="{540F6CCE-F19D-455C-AF8A-1672B09F3AC5}" srcOrd="1" destOrd="2" presId="urn:microsoft.com/office/officeart/2005/8/layout/vProcess5"/>
    <dgm:cxn modelId="{3AB441FF-CC1E-4CE0-8CCC-81D06F44DA54}" srcId="{B2AC9702-9F2F-4DD3-8D21-3606EA7AD7B5}" destId="{B190CB28-B5D5-4ACD-AD7D-FA982C6F3657}" srcOrd="0" destOrd="0" parTransId="{7664E0B4-92CB-4614-99B4-AC656A6AC9D4}" sibTransId="{050D2D2F-6FD1-472D-B15D-50FF40AD3961}"/>
    <dgm:cxn modelId="{AF4F75EF-9139-43AA-A7EC-4EC5D1DC3CA5}" type="presOf" srcId="{60306D03-D690-49B6-AB54-F6F479895ED5}" destId="{540F6CCE-F19D-455C-AF8A-1672B09F3AC5}" srcOrd="1" destOrd="1" presId="urn:microsoft.com/office/officeart/2005/8/layout/vProcess5"/>
    <dgm:cxn modelId="{4D383AF3-BCEB-4F12-BAFA-94B4C3B8F205}" type="presOf" srcId="{A9BC5186-B558-420B-B851-719DB9144BFF}" destId="{0F70A1F3-953A-4C62-9999-5BFE4167457F}" srcOrd="1" destOrd="2" presId="urn:microsoft.com/office/officeart/2005/8/layout/vProcess5"/>
    <dgm:cxn modelId="{264B69D2-21F9-49E4-90B5-3B2D5C3F0E40}" type="presOf" srcId="{B190CB28-B5D5-4ACD-AD7D-FA982C6F3657}" destId="{EB26DB46-8B0B-41D6-982E-035987FCD5F1}" srcOrd="0" destOrd="1" presId="urn:microsoft.com/office/officeart/2005/8/layout/vProcess5"/>
    <dgm:cxn modelId="{C1684510-67A5-43D5-8FB2-3FC180E1B29B}" srcId="{C11D01FA-3DFB-4A6D-8AE5-64D24895BFB8}" destId="{B2AC9702-9F2F-4DD3-8D21-3606EA7AD7B5}" srcOrd="3" destOrd="0" parTransId="{9E0F70D4-F8B1-4C1F-9CE0-D483D09021DA}" sibTransId="{5CCBCA61-AE37-43FD-B4DA-F83C45F1734A}"/>
    <dgm:cxn modelId="{3CA5E67E-2541-4BEB-8648-4EC0576F7A00}" type="presOf" srcId="{ED0A91BC-733A-4A2E-BF90-531145030047}" destId="{FF56281B-315B-4A4A-9B40-68FDF2C8E617}" srcOrd="0" destOrd="0" presId="urn:microsoft.com/office/officeart/2005/8/layout/vProcess5"/>
    <dgm:cxn modelId="{4CBA94BE-7835-43E9-82E1-1A41E11E0D54}" type="presOf" srcId="{A9BC5186-B558-420B-B851-719DB9144BFF}" destId="{EB26DB46-8B0B-41D6-982E-035987FCD5F1}" srcOrd="0" destOrd="2" presId="urn:microsoft.com/office/officeart/2005/8/layout/vProcess5"/>
    <dgm:cxn modelId="{E1A78E29-9BA9-43DF-B9E8-25A13E816C0F}" type="presOf" srcId="{92524100-2513-41F8-9960-A57EC0F0E478}" destId="{CFC369B8-7692-4848-BF65-8E6740EF1534}" srcOrd="1" destOrd="0" presId="urn:microsoft.com/office/officeart/2005/8/layout/vProcess5"/>
    <dgm:cxn modelId="{F9B94283-A5C4-447E-BED8-CF3F92AA5089}" type="presOf" srcId="{B190CB28-B5D5-4ACD-AD7D-FA982C6F3657}" destId="{0F70A1F3-953A-4C62-9999-5BFE4167457F}" srcOrd="1" destOrd="1" presId="urn:microsoft.com/office/officeart/2005/8/layout/vProcess5"/>
    <dgm:cxn modelId="{2F93CC36-92DD-48E2-AA82-0565475EC807}" type="presOf" srcId="{EA28CEB4-DB68-4758-A98B-3ED0354A711E}" destId="{E9F2B9DD-0679-47F2-9FED-7061456E0B14}" srcOrd="0" destOrd="0" presId="urn:microsoft.com/office/officeart/2005/8/layout/vProcess5"/>
    <dgm:cxn modelId="{25F6EACF-0BBF-4988-AEBB-CCE84BB83586}" type="presOf" srcId="{92524100-2513-41F8-9960-A57EC0F0E478}" destId="{BBF7CCC9-8F0B-4A0A-9939-74AE8D1D1626}" srcOrd="0" destOrd="0" presId="urn:microsoft.com/office/officeart/2005/8/layout/vProcess5"/>
    <dgm:cxn modelId="{21F46CBE-8D6A-4236-935B-C793D977A0C9}" type="presOf" srcId="{EA28CEB4-DB68-4758-A98B-3ED0354A711E}" destId="{540F6CCE-F19D-455C-AF8A-1672B09F3AC5}" srcOrd="1" destOrd="0" presId="urn:microsoft.com/office/officeart/2005/8/layout/vProcess5"/>
    <dgm:cxn modelId="{6C307A6B-B55F-4F38-90CC-F3719CD4B0EF}" srcId="{C11D01FA-3DFB-4A6D-8AE5-64D24895BFB8}" destId="{ED44D476-9A3C-471D-A369-A8F9F3E3C6B5}" srcOrd="1" destOrd="0" parTransId="{9CDE606D-4B5E-45ED-BCA8-C680C5AE2877}" sibTransId="{689A2CDF-8A2B-4F1F-9A50-B953FA3AD41B}"/>
    <dgm:cxn modelId="{8DE5A7E5-BD94-404A-962C-13075D17754D}" srcId="{EA28CEB4-DB68-4758-A98B-3ED0354A711E}" destId="{E803A8DB-53E4-4940-82CF-1C6B54686D52}" srcOrd="1" destOrd="0" parTransId="{3C55AA49-30A2-4310-862D-83FD2C9BEE5C}" sibTransId="{0B302A13-3019-418A-87BD-BF82BDF80A23}"/>
    <dgm:cxn modelId="{DA36B65F-81BB-4C60-AF62-A3CF2E0658FF}" srcId="{C11D01FA-3DFB-4A6D-8AE5-64D24895BFB8}" destId="{EA28CEB4-DB68-4758-A98B-3ED0354A711E}" srcOrd="0" destOrd="0" parTransId="{E7B285CB-1C70-4B51-93B5-CBD3A76ABDFD}" sibTransId="{ED0A91BC-733A-4A2E-BF90-531145030047}"/>
    <dgm:cxn modelId="{82700AAB-63A7-409C-970F-2E06BEBAB19D}" type="presOf" srcId="{689A2CDF-8A2B-4F1F-9A50-B953FA3AD41B}" destId="{31FD9976-E841-4C75-B9D6-7CB27D2DE93F}" srcOrd="0" destOrd="0" presId="urn:microsoft.com/office/officeart/2005/8/layout/vProcess5"/>
    <dgm:cxn modelId="{E40D2DF2-A356-4691-8295-A8DB69C0712C}" type="presOf" srcId="{B2AC9702-9F2F-4DD3-8D21-3606EA7AD7B5}" destId="{EB26DB46-8B0B-41D6-982E-035987FCD5F1}" srcOrd="0" destOrd="0" presId="urn:microsoft.com/office/officeart/2005/8/layout/vProcess5"/>
    <dgm:cxn modelId="{C62ABE7F-F907-47B9-815A-C217E39B6866}" type="presOf" srcId="{47AF87A4-B0BD-4845-B206-7AA330558ECA}" destId="{540F6CCE-F19D-455C-AF8A-1672B09F3AC5}" srcOrd="1" destOrd="3" presId="urn:microsoft.com/office/officeart/2005/8/layout/vProcess5"/>
    <dgm:cxn modelId="{CE0347BB-8259-4EA6-8750-31FED1AA4D49}" type="presOf" srcId="{ED44D476-9A3C-471D-A369-A8F9F3E3C6B5}" destId="{EB0F0B97-9311-450B-B051-0CF7306C5174}" srcOrd="1" destOrd="0" presId="urn:microsoft.com/office/officeart/2005/8/layout/vProcess5"/>
    <dgm:cxn modelId="{432A0861-AAE0-4D5F-ACDF-886531C1B58D}" type="presOf" srcId="{ED44D476-9A3C-471D-A369-A8F9F3E3C6B5}" destId="{06621EDA-330B-4632-8C26-4525837C7543}" srcOrd="0" destOrd="0" presId="urn:microsoft.com/office/officeart/2005/8/layout/vProcess5"/>
    <dgm:cxn modelId="{70DA92EA-158F-4C85-B0AD-F08F675FCD78}" srcId="{EA28CEB4-DB68-4758-A98B-3ED0354A711E}" destId="{60306D03-D690-49B6-AB54-F6F479895ED5}" srcOrd="0" destOrd="0" parTransId="{1C95C2FE-73AA-4D97-A86D-5EE26E5048B1}" sibTransId="{06E9FAEE-723B-4522-A37C-43D4622947AD}"/>
    <dgm:cxn modelId="{272A2FEF-B6E8-4FB2-9BC6-104A085CCB74}" type="presOf" srcId="{60306D03-D690-49B6-AB54-F6F479895ED5}" destId="{E9F2B9DD-0679-47F2-9FED-7061456E0B14}" srcOrd="0" destOrd="1" presId="urn:microsoft.com/office/officeart/2005/8/layout/vProcess5"/>
    <dgm:cxn modelId="{B464605E-AB67-49A5-A3E6-3AB287449F90}" srcId="{B2AC9702-9F2F-4DD3-8D21-3606EA7AD7B5}" destId="{A9BC5186-B558-420B-B851-719DB9144BFF}" srcOrd="1" destOrd="0" parTransId="{74E46A28-9628-4FFE-AFF2-34C2C0225D1F}" sibTransId="{D2330F36-68D7-4F92-8137-ED6B83552EAD}"/>
    <dgm:cxn modelId="{1F8D918E-4539-4765-B2BE-C2A3CA658F87}" type="presOf" srcId="{E803A8DB-53E4-4940-82CF-1C6B54686D52}" destId="{E9F2B9DD-0679-47F2-9FED-7061456E0B14}" srcOrd="0" destOrd="2" presId="urn:microsoft.com/office/officeart/2005/8/layout/vProcess5"/>
    <dgm:cxn modelId="{F7E41E55-5191-438A-AC81-0738B7FA5ACC}" type="presOf" srcId="{47AF87A4-B0BD-4845-B206-7AA330558ECA}" destId="{E9F2B9DD-0679-47F2-9FED-7061456E0B14}" srcOrd="0" destOrd="3" presId="urn:microsoft.com/office/officeart/2005/8/layout/vProcess5"/>
    <dgm:cxn modelId="{B050A75B-D882-4EEF-A72C-E0A97A50CAF9}" srcId="{EA28CEB4-DB68-4758-A98B-3ED0354A711E}" destId="{47AF87A4-B0BD-4845-B206-7AA330558ECA}" srcOrd="2" destOrd="0" parTransId="{0997194C-F802-43A8-B06C-F5BB5894E9C7}" sibTransId="{15895489-FAD7-423F-A6ED-5F86AB682447}"/>
    <dgm:cxn modelId="{EC278CB6-43D6-4111-A75B-3DC57494DD4C}" type="presOf" srcId="{B09D05E0-6E0A-476F-AFC9-5C337C736C93}" destId="{FFFB7F76-343A-4C77-8B2C-96B6A1C785A1}" srcOrd="0" destOrd="0" presId="urn:microsoft.com/office/officeart/2005/8/layout/vProcess5"/>
    <dgm:cxn modelId="{4B68708F-8AF1-44DE-AF80-791224B711AD}" type="presOf" srcId="{B2AC9702-9F2F-4DD3-8D21-3606EA7AD7B5}" destId="{0F70A1F3-953A-4C62-9999-5BFE4167457F}" srcOrd="1" destOrd="0" presId="urn:microsoft.com/office/officeart/2005/8/layout/vProcess5"/>
    <dgm:cxn modelId="{5C23AB8E-F05E-43B9-93F4-B9E4BACCB2E8}" type="presParOf" srcId="{80A12352-E41F-4C54-B55C-80C8DB51C535}" destId="{DF80E6F2-462D-45AC-B01D-422BF62E4E88}" srcOrd="0" destOrd="0" presId="urn:microsoft.com/office/officeart/2005/8/layout/vProcess5"/>
    <dgm:cxn modelId="{B22A55E8-9EC8-4162-88EB-EAAB96BF793B}" type="presParOf" srcId="{80A12352-E41F-4C54-B55C-80C8DB51C535}" destId="{E9F2B9DD-0679-47F2-9FED-7061456E0B14}" srcOrd="1" destOrd="0" presId="urn:microsoft.com/office/officeart/2005/8/layout/vProcess5"/>
    <dgm:cxn modelId="{8E2CD029-F655-4125-BF28-CA14E456D56A}" type="presParOf" srcId="{80A12352-E41F-4C54-B55C-80C8DB51C535}" destId="{06621EDA-330B-4632-8C26-4525837C7543}" srcOrd="2" destOrd="0" presId="urn:microsoft.com/office/officeart/2005/8/layout/vProcess5"/>
    <dgm:cxn modelId="{8C713239-400C-448A-9EB3-B76576C17420}" type="presParOf" srcId="{80A12352-E41F-4C54-B55C-80C8DB51C535}" destId="{BBF7CCC9-8F0B-4A0A-9939-74AE8D1D1626}" srcOrd="3" destOrd="0" presId="urn:microsoft.com/office/officeart/2005/8/layout/vProcess5"/>
    <dgm:cxn modelId="{AF7684FC-4AE8-4CC2-B6E9-CC942AF8E3CF}" type="presParOf" srcId="{80A12352-E41F-4C54-B55C-80C8DB51C535}" destId="{EB26DB46-8B0B-41D6-982E-035987FCD5F1}" srcOrd="4" destOrd="0" presId="urn:microsoft.com/office/officeart/2005/8/layout/vProcess5"/>
    <dgm:cxn modelId="{62825234-B5E7-4C3E-A278-BA68CEC40C77}" type="presParOf" srcId="{80A12352-E41F-4C54-B55C-80C8DB51C535}" destId="{FF56281B-315B-4A4A-9B40-68FDF2C8E617}" srcOrd="5" destOrd="0" presId="urn:microsoft.com/office/officeart/2005/8/layout/vProcess5"/>
    <dgm:cxn modelId="{3562E9BF-5D80-4B51-8533-2303B9E49334}" type="presParOf" srcId="{80A12352-E41F-4C54-B55C-80C8DB51C535}" destId="{31FD9976-E841-4C75-B9D6-7CB27D2DE93F}" srcOrd="6" destOrd="0" presId="urn:microsoft.com/office/officeart/2005/8/layout/vProcess5"/>
    <dgm:cxn modelId="{B493FF3E-9E98-4765-9E88-00886D502C81}" type="presParOf" srcId="{80A12352-E41F-4C54-B55C-80C8DB51C535}" destId="{FFFB7F76-343A-4C77-8B2C-96B6A1C785A1}" srcOrd="7" destOrd="0" presId="urn:microsoft.com/office/officeart/2005/8/layout/vProcess5"/>
    <dgm:cxn modelId="{DE346468-EA2F-448A-8312-D525B72EBFA5}" type="presParOf" srcId="{80A12352-E41F-4C54-B55C-80C8DB51C535}" destId="{540F6CCE-F19D-455C-AF8A-1672B09F3AC5}" srcOrd="8" destOrd="0" presId="urn:microsoft.com/office/officeart/2005/8/layout/vProcess5"/>
    <dgm:cxn modelId="{10A7D53C-ACAC-4E53-8B32-EEC1A649F430}" type="presParOf" srcId="{80A12352-E41F-4C54-B55C-80C8DB51C535}" destId="{EB0F0B97-9311-450B-B051-0CF7306C5174}" srcOrd="9" destOrd="0" presId="urn:microsoft.com/office/officeart/2005/8/layout/vProcess5"/>
    <dgm:cxn modelId="{5642661E-005F-4800-94A3-3C340B0602F4}" type="presParOf" srcId="{80A12352-E41F-4C54-B55C-80C8DB51C535}" destId="{CFC369B8-7692-4848-BF65-8E6740EF1534}" srcOrd="10" destOrd="0" presId="urn:microsoft.com/office/officeart/2005/8/layout/vProcess5"/>
    <dgm:cxn modelId="{A44C8387-B157-4AB2-B306-591D9BA1411A}" type="presParOf" srcId="{80A12352-E41F-4C54-B55C-80C8DB51C535}" destId="{0F70A1F3-953A-4C62-9999-5BFE4167457F}" srcOrd="11" destOrd="0" presId="urn:microsoft.com/office/officeart/2005/8/layout/v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26BDD1-AEDC-40D6-B338-FEFE1FE7C5A5}"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F50131-D6C5-47B9-B56B-EFE58159ADF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F50131-D6C5-47B9-B56B-EFE58159ADF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pPr algn="l" defTabSz="912813" rtl="0" fontAlgn="base">
              <a:spcBef>
                <a:spcPct val="0"/>
              </a:spcBef>
              <a:spcAft>
                <a:spcPct val="0"/>
              </a:spcAft>
            </a:pPr>
            <a:endParaRPr lang="en-US" sz="1200" kern="1200" dirty="0">
              <a:solidFill>
                <a:prstClr val="black"/>
              </a:solidFill>
              <a:latin typeface="Arial" charset="0"/>
              <a:ea typeface="+mn-ea"/>
              <a:cs typeface="+mn-cs"/>
            </a:endParaRPr>
          </a:p>
        </p:txBody>
      </p:sp>
      <p:sp>
        <p:nvSpPr>
          <p:cNvPr id="5" name="Date Placeholder 4"/>
          <p:cNvSpPr>
            <a:spLocks noGrp="1"/>
          </p:cNvSpPr>
          <p:nvPr>
            <p:ph type="dt" idx="11"/>
          </p:nvPr>
        </p:nvSpPr>
        <p:spPr/>
        <p:txBody>
          <a:bodyPr/>
          <a:lstStyle/>
          <a:p>
            <a:pPr algn="r" defTabSz="912813" rtl="0" fontAlgn="base">
              <a:spcBef>
                <a:spcPct val="0"/>
              </a:spcBef>
              <a:spcAft>
                <a:spcPct val="0"/>
              </a:spcAft>
            </a:pPr>
            <a:fld id="{81331B57-0BE5-4F82-AA58-76F53EFF3ADA}" type="datetime8">
              <a:rPr lang="en-US" sz="1200" kern="1200">
                <a:solidFill>
                  <a:prstClr val="black"/>
                </a:solidFill>
                <a:latin typeface="Arial" charset="0"/>
                <a:ea typeface="+mn-ea"/>
                <a:cs typeface="+mn-cs"/>
              </a:rPr>
              <a:pPr algn="r" defTabSz="912813" rtl="0" fontAlgn="base">
                <a:spcBef>
                  <a:spcPct val="0"/>
                </a:spcBef>
                <a:spcAft>
                  <a:spcPct val="0"/>
                </a:spcAft>
              </a:pPr>
              <a:t>10/29/2009 11:29 AM</a:t>
            </a:fld>
            <a:endParaRPr lang="en-US" sz="1200" kern="1200">
              <a:solidFill>
                <a:prstClr val="black"/>
              </a:solidFill>
              <a:latin typeface="Arial" charset="0"/>
              <a:ea typeface="+mn-ea"/>
              <a:cs typeface="+mn-cs"/>
            </a:endParaRPr>
          </a:p>
        </p:txBody>
      </p:sp>
      <p:sp>
        <p:nvSpPr>
          <p:cNvPr id="6" name="Footer Placeholder 5"/>
          <p:cNvSpPr>
            <a:spLocks noGrp="1"/>
          </p:cNvSpPr>
          <p:nvPr>
            <p:ph type="ftr" sz="quarter" idx="12"/>
          </p:nvPr>
        </p:nvSpPr>
        <p:spPr/>
        <p:txBody>
          <a:bodyPr/>
          <a:lstStyle/>
          <a:p>
            <a:pPr algn="l" defTabSz="912813" rtl="0" fontAlgn="base">
              <a:spcBef>
                <a:spcPct val="0"/>
              </a:spcBef>
              <a:spcAft>
                <a:spcPct val="0"/>
              </a:spcAft>
            </a:pPr>
            <a:r>
              <a:rPr lang="en-US" sz="1200" kern="1200">
                <a:solidFill>
                  <a:prstClr val="black"/>
                </a:solidFill>
                <a:latin typeface="Arial" charset="0"/>
                <a:ea typeface="+mn-ea"/>
                <a:cs typeface="+mn-cs"/>
              </a:rPr>
              <a:t>© 2007 Microsoft Corporation. All rights reserved. Microsoft, Windows, Windows Vista and other product names are or may be registered trademarks and/or trademarks in the U.S. and/or other countries.</a:t>
            </a:r>
          </a:p>
          <a:p>
            <a:pPr algn="l" defTabSz="912813" rtl="0" fontAlgn="base">
              <a:spcBef>
                <a:spcPct val="0"/>
              </a:spcBef>
              <a:spcAft>
                <a:spcPct val="0"/>
              </a:spcAft>
            </a:pPr>
            <a:r>
              <a:rPr lang="en-US" sz="1200" kern="1200">
                <a:solidFill>
                  <a:prstClr val="black"/>
                </a:solidFill>
                <a:latin typeface="Arial"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a:solidFill>
                  <a:prstClr val="black"/>
                </a:solidFill>
                <a:latin typeface="Arial" charset="0"/>
                <a:ea typeface="+mn-ea"/>
                <a:cs typeface="+mn-cs"/>
              </a:rPr>
            </a:br>
            <a:r>
              <a:rPr lang="en-US" sz="1200" kern="1200">
                <a:solidFill>
                  <a:prstClr val="black"/>
                </a:solidFill>
                <a:latin typeface="Arial" charset="0"/>
                <a:ea typeface="+mn-ea"/>
                <a:cs typeface="+mn-cs"/>
              </a:rPr>
              <a:t>MICROSOFT MAKES NO WARRANTIES, EXPRESS, IMPLIED OR STATUTORY, AS TO THE INFORMATION IN THIS PRESENTATION.</a:t>
            </a:r>
          </a:p>
          <a:p>
            <a:pPr algn="l" defTabSz="912813" rtl="0" fontAlgn="base">
              <a:spcBef>
                <a:spcPct val="0"/>
              </a:spcBef>
              <a:spcAft>
                <a:spcPct val="0"/>
              </a:spcAft>
            </a:pPr>
            <a:endParaRPr lang="en-US" sz="1200" kern="1200" dirty="0">
              <a:solidFill>
                <a:prstClr val="black"/>
              </a:solidFill>
              <a:latin typeface="Arial" charset="0"/>
              <a:ea typeface="+mn-ea"/>
              <a:cs typeface="+mn-cs"/>
            </a:endParaRPr>
          </a:p>
        </p:txBody>
      </p:sp>
      <p:sp>
        <p:nvSpPr>
          <p:cNvPr id="7" name="Slide Number Placeholder 6"/>
          <p:cNvSpPr>
            <a:spLocks noGrp="1"/>
          </p:cNvSpPr>
          <p:nvPr>
            <p:ph type="sldNum" sz="quarter" idx="13"/>
          </p:nvPr>
        </p:nvSpPr>
        <p:spPr/>
        <p:txBody>
          <a:bodyPr/>
          <a:lstStyle/>
          <a:p>
            <a:pPr algn="r" defTabSz="912813" rtl="0" fontAlgn="base">
              <a:spcBef>
                <a:spcPct val="0"/>
              </a:spcBef>
              <a:spcAft>
                <a:spcPct val="0"/>
              </a:spcAft>
            </a:pPr>
            <a:fld id="{EC87E0CF-87F6-4B58-B8B8-DCAB2DAAF3CA}" type="slidenum">
              <a:rPr lang="en-US" sz="1200" kern="1200">
                <a:solidFill>
                  <a:prstClr val="black"/>
                </a:solidFill>
                <a:latin typeface="Arial" charset="0"/>
                <a:ea typeface="+mn-ea"/>
                <a:cs typeface="+mn-cs"/>
              </a:rPr>
              <a:pPr algn="r" defTabSz="912813" rtl="0" fontAlgn="base">
                <a:spcBef>
                  <a:spcPct val="0"/>
                </a:spcBef>
                <a:spcAft>
                  <a:spcPct val="0"/>
                </a:spcAft>
              </a:pPr>
              <a:t>19</a:t>
            </a:fld>
            <a:endParaRPr lang="en-US" sz="1200" kern="1200" dirty="0">
              <a:solidFill>
                <a:prstClr val="black"/>
              </a:solidFill>
              <a:latin typeface="Arial" charset="0"/>
              <a:ea typeface="+mn-ea"/>
              <a:cs typeface="+mn-cs"/>
            </a:endParaRPr>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4DEC4C-3E6E-4C09-B67F-965AEED1CACC}" type="slidenum">
              <a:rPr lang="en-US" smtClean="0"/>
              <a:pPr/>
              <a:t>24</a:t>
            </a:fld>
            <a:endParaRPr lang="en-US" dirty="0"/>
          </a:p>
        </p:txBody>
      </p:sp>
      <p:sp>
        <p:nvSpPr>
          <p:cNvPr id="5" name="Header Placeholder 4"/>
          <p:cNvSpPr>
            <a:spLocks noGrp="1"/>
          </p:cNvSpPr>
          <p:nvPr>
            <p:ph type="hdr" sz="quarter" idx="11"/>
          </p:nvPr>
        </p:nvSpPr>
        <p:spPr/>
        <p:txBody>
          <a:bodyPr/>
          <a:lstStyle/>
          <a:p>
            <a:r>
              <a:rPr lang="en-US" smtClean="0"/>
              <a:t>Microsoft Confiential: Preliminary Information: NDA Only</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A713E4-BF7C-42BA-B0E0-851B1B8389C1}"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a:prstGeom prst="rect">
            <a:avLst/>
          </a:prstGeo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3124200" y="6446837"/>
            <a:ext cx="2895600" cy="365125"/>
          </a:xfrm>
          <a:prstGeom prst="rect">
            <a:avLst/>
          </a:prstGeom>
        </p:spPr>
        <p:txBody>
          <a:bodyPr/>
          <a:lstStyle/>
          <a:p>
            <a:r>
              <a:rPr lang="en-US" smtClean="0"/>
              <a:t>Microsoft Confidential</a:t>
            </a:r>
            <a:endParaRPr lang="en-US"/>
          </a:p>
        </p:txBody>
      </p:sp>
      <p:sp>
        <p:nvSpPr>
          <p:cNvPr id="5" name="Content Placeholder 2"/>
          <p:cNvSpPr>
            <a:spLocks noGrp="1"/>
          </p:cNvSpPr>
          <p:nvPr>
            <p:ph idx="1"/>
          </p:nvPr>
        </p:nvSpPr>
        <p:spPr>
          <a:xfrm>
            <a:off x="381000" y="1412875"/>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email"/>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email">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diagramColors" Target="../diagrams/colors2.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notesSlide" Target="../notesSlides/notesSlide21.xml"/><Relationship Id="rId7" Type="http://schemas.openxmlformats.org/officeDocument/2006/relationships/image" Target="../media/image58.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notesSlide" Target="../notesSlides/notesSlide22.xml"/><Relationship Id="rId7" Type="http://schemas.openxmlformats.org/officeDocument/2006/relationships/image" Target="../media/image58.pn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18" Type="http://schemas.openxmlformats.org/officeDocument/2006/relationships/image" Target="../media/image76.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17" Type="http://schemas.openxmlformats.org/officeDocument/2006/relationships/image" Target="../media/image75.png"/><Relationship Id="rId2" Type="http://schemas.openxmlformats.org/officeDocument/2006/relationships/notesSlide" Target="../notesSlides/notesSlide24.xml"/><Relationship Id="rId16" Type="http://schemas.openxmlformats.org/officeDocument/2006/relationships/image" Target="../media/image74.png"/><Relationship Id="rId1" Type="http://schemas.openxmlformats.org/officeDocument/2006/relationships/slideLayout" Target="../slideLayouts/slideLayout11.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png"/><Relationship Id="rId10" Type="http://schemas.openxmlformats.org/officeDocument/2006/relationships/image" Target="../media/image68.png"/><Relationship Id="rId19" Type="http://schemas.openxmlformats.org/officeDocument/2006/relationships/image" Target="../media/image77.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79.png"/><Relationship Id="rId4" Type="http://schemas.openxmlformats.org/officeDocument/2006/relationships/image" Target="../media/image7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8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diagramColors" Target="../diagrams/colors3.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diagramColors" Target="../diagrams/colors4.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4.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notesSlide" Target="../notesSlides/notesSlide34.xml"/><Relationship Id="rId16" Type="http://schemas.openxmlformats.org/officeDocument/2006/relationships/image" Target="../media/image94.png"/><Relationship Id="rId1" Type="http://schemas.openxmlformats.org/officeDocument/2006/relationships/slideLayout" Target="../slideLayouts/slideLayout6.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5" Type="http://schemas.openxmlformats.org/officeDocument/2006/relationships/image" Target="../media/image9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5.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DirectAccess</a:t>
            </a:r>
            <a:r>
              <a:rPr lang="en-US" dirty="0" smtClean="0"/>
              <a:t> </a:t>
            </a:r>
            <a:r>
              <a:rPr lang="zh-CN" altLang="en-US" dirty="0" smtClean="0"/>
              <a:t>好处</a:t>
            </a:r>
            <a:endParaRPr lang="en-US" dirty="0"/>
          </a:p>
        </p:txBody>
      </p:sp>
      <p:graphicFrame>
        <p:nvGraphicFramePr>
          <p:cNvPr id="6" name="Content Placeholder 5"/>
          <p:cNvGraphicFramePr>
            <a:graphicFrameLocks noGrp="1"/>
          </p:cNvGraphicFramePr>
          <p:nvPr>
            <p:ph idx="1"/>
          </p:nvPr>
        </p:nvGraphicFramePr>
        <p:xfrm>
          <a:off x="457200" y="126049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标题 31"/>
          <p:cNvSpPr>
            <a:spLocks noGrp="1"/>
          </p:cNvSpPr>
          <p:nvPr>
            <p:ph type="title"/>
          </p:nvPr>
        </p:nvSpPr>
        <p:spPr/>
        <p:txBody>
          <a:bodyPr/>
          <a:lstStyle/>
          <a:p>
            <a:r>
              <a:rPr lang="en-US" altLang="zh-CN" dirty="0" smtClean="0"/>
              <a:t>Internet</a:t>
            </a:r>
            <a:r>
              <a:rPr lang="zh-CN" altLang="en-US" dirty="0" smtClean="0"/>
              <a:t>部分连接流程图</a:t>
            </a:r>
            <a:endParaRPr lang="zh-CN" altLang="en-US" dirty="0"/>
          </a:p>
        </p:txBody>
      </p:sp>
      <p:sp>
        <p:nvSpPr>
          <p:cNvPr id="16" name="Cloud 15"/>
          <p:cNvSpPr/>
          <p:nvPr/>
        </p:nvSpPr>
        <p:spPr bwMode="auto">
          <a:xfrm>
            <a:off x="228600" y="928670"/>
            <a:ext cx="7086600" cy="5700730"/>
          </a:xfrm>
          <a:prstGeom prst="cloud">
            <a:avLst/>
          </a:prstGeom>
          <a:solidFill>
            <a:srgbClr val="FFFFFF">
              <a:alpha val="35000"/>
            </a:srgbClr>
          </a:solidFill>
          <a:ln>
            <a:solidFill>
              <a:srgbClr val="FFFFFF"/>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chemeClr val="bg2"/>
              </a:solidFill>
              <a:effectLst>
                <a:outerShdw blurRad="38100" dist="38100" dir="2700000" algn="tl">
                  <a:srgbClr val="000000">
                    <a:alpha val="43137"/>
                  </a:srgbClr>
                </a:outerShdw>
              </a:effectLst>
            </a:endParaRPr>
          </a:p>
        </p:txBody>
      </p:sp>
      <p:pic>
        <p:nvPicPr>
          <p:cNvPr id="4" name="Picture 209" descr="laptop notebook portable Computer"/>
          <p:cNvPicPr>
            <a:picLocks noChangeAspect="1" noChangeArrowheads="1"/>
          </p:cNvPicPr>
          <p:nvPr/>
        </p:nvPicPr>
        <p:blipFill>
          <a:blip r:embed="rId3" cstate="print"/>
          <a:srcRect/>
          <a:stretch>
            <a:fillRect/>
          </a:stretch>
        </p:blipFill>
        <p:spPr bwMode="auto">
          <a:xfrm>
            <a:off x="457320" y="2359957"/>
            <a:ext cx="1828561" cy="1733323"/>
          </a:xfrm>
          <a:prstGeom prst="rect">
            <a:avLst/>
          </a:prstGeom>
          <a:noFill/>
        </p:spPr>
      </p:pic>
      <p:cxnSp>
        <p:nvCxnSpPr>
          <p:cNvPr id="7" name="Straight Arrow Connector 6"/>
          <p:cNvCxnSpPr/>
          <p:nvPr/>
        </p:nvCxnSpPr>
        <p:spPr>
          <a:xfrm flipV="1">
            <a:off x="2133361" y="3226618"/>
            <a:ext cx="4724639" cy="1"/>
          </a:xfrm>
          <a:prstGeom prst="straightConnector1">
            <a:avLst/>
          </a:prstGeom>
          <a:ln w="4762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15074" y="1428736"/>
            <a:ext cx="2743200" cy="461665"/>
          </a:xfrm>
          <a:prstGeom prst="rect">
            <a:avLst/>
          </a:prstGeom>
          <a:noFill/>
        </p:spPr>
        <p:txBody>
          <a:bodyPr wrap="square" rtlCol="0">
            <a:spAutoFit/>
          </a:bodyPr>
          <a:lstStyle/>
          <a:p>
            <a:pPr algn="ctr"/>
            <a:r>
              <a:rPr lang="en-US" sz="2400" spc="-150" dirty="0" err="1" smtClean="0">
                <a:ln w="3175">
                  <a:noFill/>
                </a:ln>
                <a:effectLst>
                  <a:outerShdw blurRad="50800" dist="38100" dir="2700000" algn="tl" rotWithShape="0">
                    <a:prstClr val="black">
                      <a:alpha val="40000"/>
                    </a:prstClr>
                  </a:outerShdw>
                </a:effectLst>
                <a:cs typeface="Arial" charset="0"/>
              </a:rPr>
              <a:t>DirectAccess</a:t>
            </a:r>
            <a:r>
              <a:rPr lang="en-US" sz="2400" spc="-125" dirty="0" smtClean="0">
                <a:ln w="3175">
                  <a:noFill/>
                </a:ln>
                <a:effectLst>
                  <a:outerShdw blurRad="88900" dist="12700" dir="2700000" algn="tl" rotWithShape="0">
                    <a:prstClr val="black"/>
                  </a:outerShdw>
                </a:effectLst>
                <a:cs typeface="Arial" charset="0"/>
              </a:rPr>
              <a:t> </a:t>
            </a:r>
            <a:r>
              <a:rPr lang="zh-CN" altLang="en-US" sz="2400" spc="-125" dirty="0" smtClean="0">
                <a:ln w="3175">
                  <a:noFill/>
                </a:ln>
                <a:effectLst>
                  <a:outerShdw blurRad="88900" dist="12700" dir="2700000" algn="tl" rotWithShape="0">
                    <a:prstClr val="black"/>
                  </a:outerShdw>
                </a:effectLst>
                <a:cs typeface="Arial" charset="0"/>
              </a:rPr>
              <a:t>服务器</a:t>
            </a:r>
            <a:endParaRPr lang="en-US" sz="2400" spc="-150" dirty="0" smtClean="0">
              <a:ln w="3175">
                <a:noFill/>
              </a:ln>
              <a:effectLst>
                <a:outerShdw blurRad="50800" dist="38100" dir="2700000" algn="tl" rotWithShape="0">
                  <a:prstClr val="black">
                    <a:alpha val="40000"/>
                  </a:prstClr>
                </a:outerShdw>
              </a:effectLst>
              <a:cs typeface="Arial" charset="0"/>
            </a:endParaRPr>
          </a:p>
        </p:txBody>
      </p:sp>
      <p:sp>
        <p:nvSpPr>
          <p:cNvPr id="11" name="TextBox 10"/>
          <p:cNvSpPr txBox="1"/>
          <p:nvPr/>
        </p:nvSpPr>
        <p:spPr>
          <a:xfrm>
            <a:off x="0" y="1714488"/>
            <a:ext cx="2743200" cy="461665"/>
          </a:xfrm>
          <a:prstGeom prst="rect">
            <a:avLst/>
          </a:prstGeom>
          <a:noFill/>
        </p:spPr>
        <p:txBody>
          <a:bodyPr wrap="square" rtlCol="0">
            <a:spAutoFit/>
          </a:bodyPr>
          <a:lstStyle/>
          <a:p>
            <a:pPr algn="ctr"/>
            <a:r>
              <a:rPr lang="en-US" sz="2400" spc="-150" dirty="0" err="1" smtClean="0">
                <a:ln w="3175">
                  <a:noFill/>
                </a:ln>
                <a:effectLst>
                  <a:outerShdw blurRad="38100" dist="38100" dir="2700000" algn="tl">
                    <a:srgbClr val="000000">
                      <a:alpha val="43137"/>
                    </a:srgbClr>
                  </a:outerShdw>
                </a:effectLst>
                <a:cs typeface="Arial" charset="0"/>
              </a:rPr>
              <a:t>DirectAccess</a:t>
            </a:r>
            <a:r>
              <a:rPr lang="en-US" sz="2400" spc="-125" dirty="0" smtClean="0">
                <a:ln w="3175">
                  <a:noFill/>
                </a:ln>
                <a:effectLst>
                  <a:outerShdw blurRad="38100" dist="38100" dir="2700000" algn="tl">
                    <a:srgbClr val="000000">
                      <a:alpha val="43137"/>
                    </a:srgbClr>
                  </a:outerShdw>
                </a:effectLst>
                <a:cs typeface="Arial" charset="0"/>
              </a:rPr>
              <a:t> </a:t>
            </a:r>
            <a:r>
              <a:rPr lang="zh-CN" altLang="en-US" sz="2400" spc="-125" dirty="0" smtClean="0">
                <a:ln w="3175">
                  <a:noFill/>
                </a:ln>
                <a:effectLst>
                  <a:outerShdw blurRad="38100" dist="38100" dir="2700000" algn="tl">
                    <a:srgbClr val="000000">
                      <a:alpha val="43137"/>
                    </a:srgbClr>
                  </a:outerShdw>
                </a:effectLst>
                <a:cs typeface="Arial" charset="0"/>
              </a:rPr>
              <a:t>客户端</a:t>
            </a:r>
            <a:endParaRPr lang="en-US" sz="2400" spc="-150" dirty="0" smtClean="0">
              <a:ln w="3175">
                <a:noFill/>
              </a:ln>
              <a:effectLst>
                <a:outerShdw blurRad="38100" dist="38100" dir="2700000" algn="tl">
                  <a:srgbClr val="000000">
                    <a:alpha val="43137"/>
                  </a:srgbClr>
                </a:outerShdw>
              </a:effectLst>
              <a:cs typeface="Arial" charset="0"/>
            </a:endParaRPr>
          </a:p>
        </p:txBody>
      </p:sp>
      <p:sp>
        <p:nvSpPr>
          <p:cNvPr id="17" name="TextBox 16"/>
          <p:cNvSpPr txBox="1"/>
          <p:nvPr/>
        </p:nvSpPr>
        <p:spPr>
          <a:xfrm>
            <a:off x="3143240" y="1071546"/>
            <a:ext cx="2743200" cy="830997"/>
          </a:xfrm>
          <a:prstGeom prst="rect">
            <a:avLst/>
          </a:prstGeom>
          <a:noFill/>
        </p:spPr>
        <p:txBody>
          <a:bodyPr wrap="square" rtlCol="0">
            <a:spAutoFit/>
          </a:bodyPr>
          <a:lstStyle/>
          <a:p>
            <a:pPr algn="ctr"/>
            <a:r>
              <a:rPr lang="en-US" sz="4800" spc="-150" dirty="0" smtClean="0">
                <a:ln w="3175">
                  <a:noFill/>
                </a:ln>
                <a:effectLst>
                  <a:outerShdw blurRad="50800" dist="38100" dir="2700000" algn="tl" rotWithShape="0">
                    <a:prstClr val="black">
                      <a:alpha val="40000"/>
                    </a:prstClr>
                  </a:outerShdw>
                </a:effectLst>
                <a:cs typeface="Arial" charset="0"/>
              </a:rPr>
              <a:t>Internet</a:t>
            </a:r>
            <a:endParaRPr lang="en-US" sz="5400" spc="-150" dirty="0" smtClean="0">
              <a:ln w="3175">
                <a:noFill/>
              </a:ln>
              <a:effectLst>
                <a:outerShdw blurRad="50800" dist="38100" dir="2700000" algn="tl" rotWithShape="0">
                  <a:prstClr val="black">
                    <a:alpha val="40000"/>
                  </a:prstClr>
                </a:outerShdw>
              </a:effectLst>
              <a:cs typeface="Arial" charset="0"/>
            </a:endParaRPr>
          </a:p>
        </p:txBody>
      </p:sp>
      <p:sp>
        <p:nvSpPr>
          <p:cNvPr id="18" name="Rounded Rectangle 17"/>
          <p:cNvSpPr/>
          <p:nvPr/>
        </p:nvSpPr>
        <p:spPr bwMode="auto">
          <a:xfrm>
            <a:off x="342900" y="4191000"/>
            <a:ext cx="2057400" cy="533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Native IPv6</a:t>
            </a:r>
          </a:p>
        </p:txBody>
      </p:sp>
      <p:sp>
        <p:nvSpPr>
          <p:cNvPr id="19" name="Rounded Rectangle 18"/>
          <p:cNvSpPr/>
          <p:nvPr/>
        </p:nvSpPr>
        <p:spPr bwMode="auto">
          <a:xfrm>
            <a:off x="342900" y="4851400"/>
            <a:ext cx="2057400" cy="533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6to4</a:t>
            </a:r>
          </a:p>
        </p:txBody>
      </p:sp>
      <p:sp>
        <p:nvSpPr>
          <p:cNvPr id="20" name="Rounded Rectangle 19"/>
          <p:cNvSpPr/>
          <p:nvPr/>
        </p:nvSpPr>
        <p:spPr bwMode="auto">
          <a:xfrm>
            <a:off x="342900" y="5511800"/>
            <a:ext cx="2057400" cy="533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Teredo</a:t>
            </a:r>
          </a:p>
        </p:txBody>
      </p:sp>
      <p:sp>
        <p:nvSpPr>
          <p:cNvPr id="21" name="Rounded Rectangle 20"/>
          <p:cNvSpPr/>
          <p:nvPr/>
        </p:nvSpPr>
        <p:spPr bwMode="auto">
          <a:xfrm>
            <a:off x="342900" y="6172200"/>
            <a:ext cx="2057400" cy="533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IP-HTTPS</a:t>
            </a:r>
          </a:p>
        </p:txBody>
      </p:sp>
      <p:cxnSp>
        <p:nvCxnSpPr>
          <p:cNvPr id="23" name="Shape 22"/>
          <p:cNvCxnSpPr>
            <a:stCxn id="26" idx="1"/>
          </p:cNvCxnSpPr>
          <p:nvPr/>
        </p:nvCxnSpPr>
        <p:spPr>
          <a:xfrm rot="10800000" flipV="1">
            <a:off x="2897580" y="2362700"/>
            <a:ext cx="302821" cy="831762"/>
          </a:xfrm>
          <a:prstGeom prst="curvedConnector2">
            <a:avLst/>
          </a:prstGeom>
          <a:ln w="1905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bwMode="auto">
          <a:xfrm>
            <a:off x="3200400" y="2096000"/>
            <a:ext cx="2895600" cy="533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Tunnel over IPv4 UDP, HTTPS, etc.</a:t>
            </a:r>
          </a:p>
        </p:txBody>
      </p:sp>
      <p:pic>
        <p:nvPicPr>
          <p:cNvPr id="29" name="Picture 2" descr="C:\Program Files\Microsoft Resource DVD Artwork\DVD_ART\Artwork_Imagery\HARDWARE_IMAGERY\Illustration - Misc Hardware\XML Icons\Server Content Management.png"/>
          <p:cNvPicPr>
            <a:picLocks noChangeAspect="1" noChangeArrowheads="1"/>
          </p:cNvPicPr>
          <p:nvPr/>
        </p:nvPicPr>
        <p:blipFill>
          <a:blip r:embed="rId4" cstate="email"/>
          <a:srcRect/>
          <a:stretch>
            <a:fillRect/>
          </a:stretch>
        </p:blipFill>
        <p:spPr bwMode="auto">
          <a:xfrm>
            <a:off x="6858000" y="1981200"/>
            <a:ext cx="1572124" cy="2321007"/>
          </a:xfrm>
          <a:prstGeom prst="rect">
            <a:avLst/>
          </a:prstGeom>
          <a:noFill/>
        </p:spPr>
      </p:pic>
      <p:sp>
        <p:nvSpPr>
          <p:cNvPr id="24" name="Rounded Rectangle 23"/>
          <p:cNvSpPr/>
          <p:nvPr/>
        </p:nvSpPr>
        <p:spPr bwMode="auto">
          <a:xfrm>
            <a:off x="3317173" y="2949039"/>
            <a:ext cx="2895600" cy="533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Encrypted </a:t>
            </a:r>
            <a:r>
              <a:rPr lang="en-US" dirty="0" err="1" smtClean="0">
                <a:solidFill>
                  <a:srgbClr val="FFFFFF"/>
                </a:solidFill>
                <a:effectLst>
                  <a:outerShdw blurRad="38100" dist="38100" dir="2700000" algn="tl">
                    <a:srgbClr val="000000">
                      <a:alpha val="43137"/>
                    </a:srgbClr>
                  </a:outerShdw>
                </a:effectLst>
                <a:latin typeface="Segoe" pitchFamily="34" charset="0"/>
              </a:rPr>
              <a:t>IPsec+ESP</a:t>
            </a: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5" name="Picture 9" descr="C:\Program Files\Microsoft Resource DVD Artwork\DVD_ART\Artwork_Imagery\HARDWARE_IMAGERY\Illustration - Misc Hardware\XML Icons\Server.png"/>
          <p:cNvPicPr>
            <a:picLocks noChangeAspect="1" noChangeArrowheads="1"/>
          </p:cNvPicPr>
          <p:nvPr/>
        </p:nvPicPr>
        <p:blipFill>
          <a:blip r:embed="rId5" cstate="email"/>
          <a:srcRect/>
          <a:stretch>
            <a:fillRect/>
          </a:stretch>
        </p:blipFill>
        <p:spPr bwMode="auto">
          <a:xfrm>
            <a:off x="7120242" y="5272644"/>
            <a:ext cx="762000" cy="1125325"/>
          </a:xfrm>
          <a:prstGeom prst="rect">
            <a:avLst/>
          </a:prstGeom>
          <a:noFill/>
          <a:ln w="9525">
            <a:noFill/>
            <a:miter lim="800000"/>
            <a:headEnd/>
            <a:tailEnd/>
          </a:ln>
        </p:spPr>
      </p:pic>
      <p:sp>
        <p:nvSpPr>
          <p:cNvPr id="27" name="TextBox 26"/>
          <p:cNvSpPr txBox="1"/>
          <p:nvPr/>
        </p:nvSpPr>
        <p:spPr>
          <a:xfrm>
            <a:off x="6529115" y="4824723"/>
            <a:ext cx="2133600" cy="461665"/>
          </a:xfrm>
          <a:prstGeom prst="rect">
            <a:avLst/>
          </a:prstGeom>
          <a:noFill/>
        </p:spPr>
        <p:txBody>
          <a:bodyPr wrap="square" rtlCol="0">
            <a:spAutoFit/>
          </a:bodyPr>
          <a:lstStyle/>
          <a:p>
            <a:pPr algn="ctr"/>
            <a:r>
              <a:rPr lang="en-US" sz="2400" spc="-150" dirty="0" err="1" smtClean="0">
                <a:ln w="3175">
                  <a:noFill/>
                </a:ln>
                <a:effectLst>
                  <a:outerShdw blurRad="50800" dist="38100" dir="2700000" algn="tl" rotWithShape="0">
                    <a:prstClr val="black">
                      <a:alpha val="40000"/>
                    </a:prstClr>
                  </a:outerShdw>
                </a:effectLst>
                <a:cs typeface="Arial" charset="0"/>
              </a:rPr>
              <a:t>IPsec</a:t>
            </a:r>
            <a:r>
              <a:rPr lang="en-US" sz="2400" spc="-125" dirty="0" smtClean="0">
                <a:ln w="3175">
                  <a:noFill/>
                </a:ln>
                <a:effectLst>
                  <a:outerShdw blurRad="88900" dist="12700" dir="2700000" algn="tl" rotWithShape="0">
                    <a:prstClr val="black"/>
                  </a:outerShdw>
                </a:effectLst>
                <a:cs typeface="Arial" charset="0"/>
              </a:rPr>
              <a:t> </a:t>
            </a:r>
            <a:r>
              <a:rPr lang="zh-CN" altLang="en-US" sz="2400" spc="-125" dirty="0" smtClean="0">
                <a:ln w="3175">
                  <a:noFill/>
                </a:ln>
                <a:effectLst>
                  <a:outerShdw blurRad="88900" dist="12700" dir="2700000" algn="tl" rotWithShape="0">
                    <a:prstClr val="black"/>
                  </a:outerShdw>
                </a:effectLst>
                <a:cs typeface="Arial" charset="0"/>
              </a:rPr>
              <a:t>网关</a:t>
            </a:r>
            <a:endParaRPr lang="en-US" sz="2400" spc="-150" dirty="0" smtClean="0">
              <a:ln w="3175">
                <a:noFill/>
              </a:ln>
              <a:effectLst>
                <a:outerShdw blurRad="50800" dist="38100" dir="2700000" algn="tl" rotWithShape="0">
                  <a:prstClr val="black">
                    <a:alpha val="40000"/>
                  </a:prstClr>
                </a:outerShdw>
              </a:effectLst>
              <a:cs typeface="Arial" charset="0"/>
            </a:endParaRPr>
          </a:p>
        </p:txBody>
      </p:sp>
      <p:cxnSp>
        <p:nvCxnSpPr>
          <p:cNvPr id="28" name="Straight Arrow Connector 27"/>
          <p:cNvCxnSpPr/>
          <p:nvPr/>
        </p:nvCxnSpPr>
        <p:spPr>
          <a:xfrm>
            <a:off x="2250135" y="3355269"/>
            <a:ext cx="4910686" cy="2368637"/>
          </a:xfrm>
          <a:prstGeom prst="straightConnector1">
            <a:avLst/>
          </a:prstGeom>
          <a:ln w="4762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bwMode="auto">
          <a:xfrm rot="1608698">
            <a:off x="3303319" y="4253345"/>
            <a:ext cx="2895600" cy="533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Encrypted </a:t>
            </a:r>
            <a:r>
              <a:rPr lang="en-US" dirty="0" err="1" smtClean="0">
                <a:solidFill>
                  <a:srgbClr val="FFFFFF"/>
                </a:solidFill>
                <a:effectLst>
                  <a:outerShdw blurRad="38100" dist="38100" dir="2700000" algn="tl">
                    <a:srgbClr val="000000">
                      <a:alpha val="43137"/>
                    </a:srgbClr>
                  </a:outerShdw>
                </a:effectLst>
                <a:latin typeface="Segoe" pitchFamily="34" charset="0"/>
              </a:rPr>
              <a:t>IPsec+ESP</a:t>
            </a: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par>
                                <p:cTn id="28" presetID="22" presetClass="entr" presetSubtype="2"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righ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1000"/>
                                        <p:tgtEl>
                                          <p:spTgt spid="27"/>
                                        </p:tgtEl>
                                      </p:cBhvr>
                                    </p:animEffect>
                                    <p:anim calcmode="lin" valueType="num">
                                      <p:cBhvr>
                                        <p:cTn id="46" dur="1000" fill="hold"/>
                                        <p:tgtEl>
                                          <p:spTgt spid="27"/>
                                        </p:tgtEl>
                                        <p:attrNameLst>
                                          <p:attrName>ppt_x</p:attrName>
                                        </p:attrNameLst>
                                      </p:cBhvr>
                                      <p:tavLst>
                                        <p:tav tm="0">
                                          <p:val>
                                            <p:strVal val="#ppt_x"/>
                                          </p:val>
                                        </p:tav>
                                        <p:tav tm="100000">
                                          <p:val>
                                            <p:strVal val="#ppt_x"/>
                                          </p:val>
                                        </p:tav>
                                      </p:tavLst>
                                    </p:anim>
                                    <p:anim calcmode="lin" valueType="num">
                                      <p:cBhvr>
                                        <p:cTn id="4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24"/>
                                        </p:tgtEl>
                                      </p:cBhvr>
                                    </p:animEffect>
                                    <p:set>
                                      <p:cBhvr>
                                        <p:cTn id="52" dur="1" fill="hold">
                                          <p:stCondLst>
                                            <p:cond delay="499"/>
                                          </p:stCondLst>
                                        </p:cTn>
                                        <p:tgtEl>
                                          <p:spTgt spid="24"/>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par>
                                <p:cTn id="56" presetID="9" presetClass="exit" presetSubtype="0" fill="hold" grpId="1" nodeType="withEffect">
                                  <p:stCondLst>
                                    <p:cond delay="0"/>
                                  </p:stCondLst>
                                  <p:childTnLst>
                                    <p:animEffect transition="out" filter="dissolve">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par>
                                <p:cTn id="59" presetID="9" presetClass="exit" presetSubtype="0" fill="hold" nodeType="withEffect">
                                  <p:stCondLst>
                                    <p:cond delay="0"/>
                                  </p:stCondLst>
                                  <p:childTnLst>
                                    <p:animEffect transition="out" filter="dissolv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par>
                                <p:cTn id="62" presetID="9"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dissolve">
                                      <p:cBhvr>
                                        <p:cTn id="64" dur="500"/>
                                        <p:tgtEl>
                                          <p:spTgt spid="30"/>
                                        </p:tgtEl>
                                      </p:cBhvr>
                                    </p:animEffect>
                                  </p:childTnLst>
                                </p:cTn>
                              </p:par>
                              <p:par>
                                <p:cTn id="65" presetID="9"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dissolve">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6" grpId="0" animBg="1"/>
      <p:bldP spid="26" grpId="1" animBg="1"/>
      <p:bldP spid="24" grpId="0" animBg="1"/>
      <p:bldP spid="24" grpId="1" animBg="1"/>
      <p:bldP spid="27" grpId="0"/>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loud 15"/>
          <p:cNvSpPr/>
          <p:nvPr/>
        </p:nvSpPr>
        <p:spPr bwMode="auto">
          <a:xfrm>
            <a:off x="228600" y="928670"/>
            <a:ext cx="7086600" cy="5700730"/>
          </a:xfrm>
          <a:prstGeom prst="cloud">
            <a:avLst/>
          </a:prstGeom>
          <a:solidFill>
            <a:srgbClr val="FFFFFF">
              <a:alpha val="35000"/>
            </a:srgbClr>
          </a:solidFill>
          <a:ln>
            <a:solidFill>
              <a:srgbClr val="FFFFFF"/>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dirty="0" smtClean="0">
              <a:solidFill>
                <a:schemeClr val="bg2"/>
              </a:solidFill>
              <a:effectLst>
                <a:outerShdw blurRad="38100" dist="38100" dir="2700000" algn="tl">
                  <a:srgbClr val="000000">
                    <a:alpha val="43137"/>
                  </a:srgbClr>
                </a:outerShdw>
              </a:effectLst>
            </a:endParaRPr>
          </a:p>
        </p:txBody>
      </p:sp>
      <p:cxnSp>
        <p:nvCxnSpPr>
          <p:cNvPr id="7" name="Straight Arrow Connector 6"/>
          <p:cNvCxnSpPr/>
          <p:nvPr/>
        </p:nvCxnSpPr>
        <p:spPr>
          <a:xfrm flipV="1">
            <a:off x="2133361" y="3200400"/>
            <a:ext cx="3962639" cy="26220"/>
          </a:xfrm>
          <a:prstGeom prst="straightConnector1">
            <a:avLst/>
          </a:prstGeom>
          <a:ln w="4762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57488" y="1071546"/>
            <a:ext cx="2743200" cy="707886"/>
          </a:xfrm>
          <a:prstGeom prst="rect">
            <a:avLst/>
          </a:prstGeom>
          <a:noFill/>
        </p:spPr>
        <p:txBody>
          <a:bodyPr wrap="square" rtlCol="0">
            <a:spAutoFit/>
          </a:bodyPr>
          <a:lstStyle/>
          <a:p>
            <a:pPr algn="ctr"/>
            <a:r>
              <a:rPr lang="zh-CN" altLang="en-US" sz="4000" spc="-150" dirty="0" smtClean="0">
                <a:ln w="3175">
                  <a:noFill/>
                </a:ln>
                <a:effectLst>
                  <a:outerShdw blurRad="50800" dist="38100" dir="2700000" algn="tl" rotWithShape="0">
                    <a:prstClr val="black">
                      <a:alpha val="40000"/>
                    </a:prstClr>
                  </a:outerShdw>
                </a:effectLst>
                <a:cs typeface="Arial" charset="0"/>
              </a:rPr>
              <a:t>企业内网</a:t>
            </a:r>
            <a:endParaRPr lang="en-US" sz="4000" spc="-150" dirty="0" smtClean="0">
              <a:ln w="3175">
                <a:noFill/>
              </a:ln>
              <a:effectLst>
                <a:outerShdw blurRad="50800" dist="38100" dir="2700000" algn="tl" rotWithShape="0">
                  <a:prstClr val="black">
                    <a:alpha val="40000"/>
                  </a:prstClr>
                </a:outerShdw>
              </a:effectLst>
              <a:cs typeface="Arial" charset="0"/>
            </a:endParaRPr>
          </a:p>
        </p:txBody>
      </p:sp>
      <p:sp>
        <p:nvSpPr>
          <p:cNvPr id="22" name="TextBox 21"/>
          <p:cNvSpPr txBox="1"/>
          <p:nvPr/>
        </p:nvSpPr>
        <p:spPr>
          <a:xfrm>
            <a:off x="0" y="1538575"/>
            <a:ext cx="2743200" cy="461665"/>
          </a:xfrm>
          <a:prstGeom prst="rect">
            <a:avLst/>
          </a:prstGeom>
          <a:noFill/>
        </p:spPr>
        <p:txBody>
          <a:bodyPr wrap="square" rtlCol="0">
            <a:spAutoFit/>
          </a:bodyPr>
          <a:lstStyle/>
          <a:p>
            <a:pPr algn="ctr"/>
            <a:r>
              <a:rPr lang="en-US" sz="2400" spc="-150" dirty="0" err="1" smtClean="0">
                <a:ln w="3175">
                  <a:noFill/>
                </a:ln>
                <a:effectLst>
                  <a:outerShdw blurRad="50800" dist="38100" dir="2700000" algn="tl" rotWithShape="0">
                    <a:prstClr val="black">
                      <a:alpha val="40000"/>
                    </a:prstClr>
                  </a:outerShdw>
                </a:effectLst>
                <a:cs typeface="Arial" charset="0"/>
              </a:rPr>
              <a:t>DirectAccess</a:t>
            </a:r>
            <a:r>
              <a:rPr lang="en-US" sz="2400" spc="-150" dirty="0" smtClean="0">
                <a:ln w="3175">
                  <a:noFill/>
                </a:ln>
                <a:effectLst>
                  <a:outerShdw blurRad="50800" dist="38100" dir="2700000" algn="tl" rotWithShape="0">
                    <a:prstClr val="black">
                      <a:alpha val="40000"/>
                    </a:prstClr>
                  </a:outerShdw>
                </a:effectLst>
                <a:cs typeface="Arial" charset="0"/>
              </a:rPr>
              <a:t> </a:t>
            </a:r>
            <a:r>
              <a:rPr lang="zh-CN" altLang="en-US" sz="2400" spc="-150" dirty="0" smtClean="0">
                <a:ln w="3175">
                  <a:noFill/>
                </a:ln>
                <a:effectLst>
                  <a:outerShdw blurRad="50800" dist="38100" dir="2700000" algn="tl" rotWithShape="0">
                    <a:prstClr val="black">
                      <a:alpha val="40000"/>
                    </a:prstClr>
                  </a:outerShdw>
                </a:effectLst>
                <a:cs typeface="Arial" charset="0"/>
              </a:rPr>
              <a:t>服务器</a:t>
            </a:r>
            <a:endParaRPr lang="en-US" sz="2400" spc="-150" dirty="0" smtClean="0">
              <a:ln w="3175">
                <a:noFill/>
              </a:ln>
              <a:effectLst>
                <a:outerShdw blurRad="50800" dist="38100" dir="2700000" algn="tl" rotWithShape="0">
                  <a:prstClr val="black">
                    <a:alpha val="40000"/>
                  </a:prstClr>
                </a:outerShdw>
              </a:effectLst>
              <a:cs typeface="Arial" charset="0"/>
            </a:endParaRPr>
          </a:p>
        </p:txBody>
      </p:sp>
      <p:sp>
        <p:nvSpPr>
          <p:cNvPr id="24" name="TextBox 23"/>
          <p:cNvSpPr txBox="1"/>
          <p:nvPr/>
        </p:nvSpPr>
        <p:spPr>
          <a:xfrm>
            <a:off x="6248400" y="1967203"/>
            <a:ext cx="2514600" cy="461665"/>
          </a:xfrm>
          <a:prstGeom prst="rect">
            <a:avLst/>
          </a:prstGeom>
          <a:noFill/>
        </p:spPr>
        <p:txBody>
          <a:bodyPr wrap="square" rtlCol="0">
            <a:spAutoFit/>
          </a:bodyPr>
          <a:lstStyle/>
          <a:p>
            <a:pPr algn="ctr"/>
            <a:r>
              <a:rPr lang="zh-CN" altLang="en-US" sz="2400" spc="-150" dirty="0" smtClean="0">
                <a:ln w="3175">
                  <a:noFill/>
                </a:ln>
                <a:effectLst>
                  <a:outerShdw blurRad="50800" dist="38100" dir="2700000" algn="tl" rotWithShape="0">
                    <a:prstClr val="black">
                      <a:alpha val="40000"/>
                    </a:prstClr>
                  </a:outerShdw>
                </a:effectLst>
                <a:cs typeface="Arial" charset="0"/>
              </a:rPr>
              <a:t>业务应用程序</a:t>
            </a:r>
            <a:endParaRPr lang="en-US" sz="2400" spc="-150" dirty="0" smtClean="0">
              <a:ln w="3175">
                <a:noFill/>
              </a:ln>
              <a:effectLst>
                <a:outerShdw blurRad="50800" dist="38100" dir="2700000" algn="tl" rotWithShape="0">
                  <a:prstClr val="black">
                    <a:alpha val="40000"/>
                  </a:prstClr>
                </a:outerShdw>
              </a:effectLst>
              <a:cs typeface="Arial" charset="0"/>
            </a:endParaRPr>
          </a:p>
        </p:txBody>
      </p:sp>
      <p:grpSp>
        <p:nvGrpSpPr>
          <p:cNvPr id="2" name="Group 17"/>
          <p:cNvGrpSpPr/>
          <p:nvPr/>
        </p:nvGrpSpPr>
        <p:grpSpPr>
          <a:xfrm>
            <a:off x="6248400" y="2438400"/>
            <a:ext cx="2200900" cy="2228600"/>
            <a:chOff x="6248400" y="2438400"/>
            <a:chExt cx="2200900" cy="2228600"/>
          </a:xfrm>
        </p:grpSpPr>
        <p:pic>
          <p:nvPicPr>
            <p:cNvPr id="27" name="Picture 9" descr="C:\Program Files\Microsoft Resource DVD Artwork\DVD_ART\Artwork_Imagery\HARDWARE_IMAGERY\Illustration - Misc Hardware\XML Icons\Server.png"/>
            <p:cNvPicPr>
              <a:picLocks noChangeAspect="1" noChangeArrowheads="1"/>
            </p:cNvPicPr>
            <p:nvPr/>
          </p:nvPicPr>
          <p:blipFill>
            <a:blip r:embed="rId3" cstate="email"/>
            <a:srcRect/>
            <a:stretch>
              <a:fillRect/>
            </a:stretch>
          </p:blipFill>
          <p:spPr bwMode="auto">
            <a:xfrm>
              <a:off x="6248400" y="2438400"/>
              <a:ext cx="1156954" cy="1828800"/>
            </a:xfrm>
            <a:prstGeom prst="rect">
              <a:avLst/>
            </a:prstGeom>
            <a:noFill/>
            <a:ln w="9525">
              <a:noFill/>
              <a:miter lim="800000"/>
              <a:headEnd/>
              <a:tailEnd/>
            </a:ln>
          </p:spPr>
        </p:pic>
        <p:pic>
          <p:nvPicPr>
            <p:cNvPr id="28" name="Picture 9" descr="C:\Program Files\Microsoft Resource DVD Artwork\DVD_ART\Artwork_Imagery\HARDWARE_IMAGERY\Illustration - Misc Hardware\XML Icons\Server.png"/>
            <p:cNvPicPr>
              <a:picLocks noChangeAspect="1" noChangeArrowheads="1"/>
            </p:cNvPicPr>
            <p:nvPr/>
          </p:nvPicPr>
          <p:blipFill>
            <a:blip r:embed="rId3" cstate="email"/>
            <a:srcRect/>
            <a:stretch>
              <a:fillRect/>
            </a:stretch>
          </p:blipFill>
          <p:spPr bwMode="auto">
            <a:xfrm>
              <a:off x="6770373" y="2638300"/>
              <a:ext cx="1156954" cy="1828800"/>
            </a:xfrm>
            <a:prstGeom prst="rect">
              <a:avLst/>
            </a:prstGeom>
            <a:noFill/>
            <a:ln w="9525">
              <a:noFill/>
              <a:miter lim="800000"/>
              <a:headEnd/>
              <a:tailEnd/>
            </a:ln>
          </p:spPr>
        </p:pic>
        <p:pic>
          <p:nvPicPr>
            <p:cNvPr id="29" name="Picture 9" descr="C:\Program Files\Microsoft Resource DVD Artwork\DVD_ART\Artwork_Imagery\HARDWARE_IMAGERY\Illustration - Misc Hardware\XML Icons\Server.png"/>
            <p:cNvPicPr>
              <a:picLocks noChangeAspect="1" noChangeArrowheads="1"/>
            </p:cNvPicPr>
            <p:nvPr/>
          </p:nvPicPr>
          <p:blipFill>
            <a:blip r:embed="rId3" cstate="email"/>
            <a:srcRect/>
            <a:stretch>
              <a:fillRect/>
            </a:stretch>
          </p:blipFill>
          <p:spPr bwMode="auto">
            <a:xfrm>
              <a:off x="7292346" y="2838200"/>
              <a:ext cx="1156954" cy="1828800"/>
            </a:xfrm>
            <a:prstGeom prst="rect">
              <a:avLst/>
            </a:prstGeom>
            <a:noFill/>
            <a:ln w="9525">
              <a:noFill/>
              <a:miter lim="800000"/>
              <a:headEnd/>
              <a:tailEnd/>
            </a:ln>
          </p:spPr>
        </p:pic>
      </p:grpSp>
      <p:sp>
        <p:nvSpPr>
          <p:cNvPr id="31" name="Rounded Rectangle 30"/>
          <p:cNvSpPr/>
          <p:nvPr/>
        </p:nvSpPr>
        <p:spPr bwMode="auto">
          <a:xfrm>
            <a:off x="2438400" y="3429000"/>
            <a:ext cx="2057400" cy="533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No IPsec</a:t>
            </a:r>
          </a:p>
        </p:txBody>
      </p:sp>
      <p:pic>
        <p:nvPicPr>
          <p:cNvPr id="34" name="Picture 9" descr="C:\Program Files\Microsoft Resource DVD Artwork\DVD_ART\Artwork_Imagery\HARDWARE_IMAGERY\Illustration - Misc Hardware\XML Icons\Server.png"/>
          <p:cNvPicPr>
            <a:picLocks noChangeAspect="1" noChangeArrowheads="1"/>
          </p:cNvPicPr>
          <p:nvPr/>
        </p:nvPicPr>
        <p:blipFill>
          <a:blip r:embed="rId4" cstate="email"/>
          <a:srcRect/>
          <a:stretch>
            <a:fillRect/>
          </a:stretch>
        </p:blipFill>
        <p:spPr bwMode="auto">
          <a:xfrm>
            <a:off x="838200" y="5486400"/>
            <a:ext cx="762000" cy="1125325"/>
          </a:xfrm>
          <a:prstGeom prst="rect">
            <a:avLst/>
          </a:prstGeom>
          <a:noFill/>
          <a:ln w="9525">
            <a:noFill/>
            <a:miter lim="800000"/>
            <a:headEnd/>
            <a:tailEnd/>
          </a:ln>
        </p:spPr>
      </p:pic>
      <p:sp>
        <p:nvSpPr>
          <p:cNvPr id="35" name="TextBox 34"/>
          <p:cNvSpPr txBox="1"/>
          <p:nvPr/>
        </p:nvSpPr>
        <p:spPr>
          <a:xfrm>
            <a:off x="247073" y="5039037"/>
            <a:ext cx="2133600" cy="461665"/>
          </a:xfrm>
          <a:prstGeom prst="rect">
            <a:avLst/>
          </a:prstGeom>
          <a:noFill/>
        </p:spPr>
        <p:txBody>
          <a:bodyPr wrap="square" rtlCol="0">
            <a:spAutoFit/>
          </a:bodyPr>
          <a:lstStyle/>
          <a:p>
            <a:pPr algn="ctr"/>
            <a:r>
              <a:rPr lang="en-US" sz="2400" spc="-150" dirty="0" err="1" smtClean="0">
                <a:ln w="3175">
                  <a:noFill/>
                </a:ln>
                <a:effectLst>
                  <a:outerShdw blurRad="50800" dist="38100" dir="2700000" algn="tl" rotWithShape="0">
                    <a:prstClr val="black">
                      <a:alpha val="40000"/>
                    </a:prstClr>
                  </a:outerShdw>
                </a:effectLst>
                <a:cs typeface="Arial" charset="0"/>
              </a:rPr>
              <a:t>IPsec</a:t>
            </a:r>
            <a:r>
              <a:rPr lang="en-US" sz="2400" spc="-150" dirty="0" smtClean="0">
                <a:ln w="3175">
                  <a:noFill/>
                </a:ln>
                <a:effectLst>
                  <a:outerShdw blurRad="50800" dist="38100" dir="2700000" algn="tl" rotWithShape="0">
                    <a:prstClr val="black">
                      <a:alpha val="40000"/>
                    </a:prstClr>
                  </a:outerShdw>
                </a:effectLst>
                <a:cs typeface="Arial" charset="0"/>
              </a:rPr>
              <a:t> </a:t>
            </a:r>
            <a:r>
              <a:rPr lang="zh-CN" altLang="en-US" sz="2400" spc="-150" dirty="0" smtClean="0">
                <a:ln w="3175">
                  <a:noFill/>
                </a:ln>
                <a:effectLst>
                  <a:outerShdw blurRad="50800" dist="38100" dir="2700000" algn="tl" rotWithShape="0">
                    <a:prstClr val="black">
                      <a:alpha val="40000"/>
                    </a:prstClr>
                  </a:outerShdw>
                </a:effectLst>
                <a:cs typeface="Arial" charset="0"/>
              </a:rPr>
              <a:t> 网关</a:t>
            </a:r>
            <a:endParaRPr lang="en-US" sz="2400" spc="-150" dirty="0" smtClean="0">
              <a:ln w="3175">
                <a:noFill/>
              </a:ln>
              <a:effectLst>
                <a:outerShdw blurRad="50800" dist="38100" dir="2700000" algn="tl" rotWithShape="0">
                  <a:prstClr val="black">
                    <a:alpha val="40000"/>
                  </a:prstClr>
                </a:outerShdw>
              </a:effectLst>
              <a:cs typeface="Arial" charset="0"/>
            </a:endParaRPr>
          </a:p>
        </p:txBody>
      </p:sp>
      <p:cxnSp>
        <p:nvCxnSpPr>
          <p:cNvPr id="19" name="Straight Arrow Connector 18"/>
          <p:cNvCxnSpPr/>
          <p:nvPr/>
        </p:nvCxnSpPr>
        <p:spPr>
          <a:xfrm flipV="1">
            <a:off x="1698171" y="3352800"/>
            <a:ext cx="4550229" cy="2418608"/>
          </a:xfrm>
          <a:prstGeom prst="straightConnector1">
            <a:avLst/>
          </a:prstGeom>
          <a:ln w="47625">
            <a:solidFill>
              <a:srgbClr val="00206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pic>
        <p:nvPicPr>
          <p:cNvPr id="38" name="Picture 2" descr="C:\Program Files\Microsoft Resource DVD Artwork\DVD_ART\Artwork_Imagery\HARDWARE_IMAGERY\Illustration - Misc Hardware\XML Icons\Server Content Management.png"/>
          <p:cNvPicPr>
            <a:picLocks noChangeAspect="1" noChangeArrowheads="1"/>
          </p:cNvPicPr>
          <p:nvPr/>
        </p:nvPicPr>
        <p:blipFill>
          <a:blip r:embed="rId5" cstate="email"/>
          <a:srcRect/>
          <a:stretch>
            <a:fillRect/>
          </a:stretch>
        </p:blipFill>
        <p:spPr bwMode="auto">
          <a:xfrm>
            <a:off x="533400" y="2057400"/>
            <a:ext cx="1572124" cy="2321007"/>
          </a:xfrm>
          <a:prstGeom prst="rect">
            <a:avLst/>
          </a:prstGeom>
          <a:noFill/>
        </p:spPr>
      </p:pic>
      <p:sp>
        <p:nvSpPr>
          <p:cNvPr id="32" name="Rounded Rectangle 31"/>
          <p:cNvSpPr/>
          <p:nvPr/>
        </p:nvSpPr>
        <p:spPr bwMode="auto">
          <a:xfrm>
            <a:off x="2438400" y="4114800"/>
            <a:ext cx="2057400" cy="533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IPsec Integrity Only (Auth)</a:t>
            </a:r>
          </a:p>
        </p:txBody>
      </p:sp>
      <p:sp>
        <p:nvSpPr>
          <p:cNvPr id="33" name="Rounded Rectangle 32"/>
          <p:cNvSpPr/>
          <p:nvPr/>
        </p:nvSpPr>
        <p:spPr bwMode="auto">
          <a:xfrm>
            <a:off x="2438400" y="4800600"/>
            <a:ext cx="2057400" cy="533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IPsec Integrity + Encryption</a:t>
            </a:r>
          </a:p>
        </p:txBody>
      </p:sp>
      <p:sp>
        <p:nvSpPr>
          <p:cNvPr id="18" name="标题 17"/>
          <p:cNvSpPr>
            <a:spLocks noGrp="1"/>
          </p:cNvSpPr>
          <p:nvPr>
            <p:ph type="title"/>
          </p:nvPr>
        </p:nvSpPr>
        <p:spPr/>
        <p:txBody>
          <a:bodyPr/>
          <a:lstStyle/>
          <a:p>
            <a:r>
              <a:rPr lang="en-US" altLang="zh-CN" dirty="0" smtClean="0"/>
              <a:t>Intranet</a:t>
            </a:r>
            <a:r>
              <a:rPr lang="zh-CN" altLang="en-US" dirty="0" smtClean="0"/>
              <a:t>部分连接流程图</a:t>
            </a:r>
            <a:endParaRPr lang="zh-CN" altLang="en-US"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0"/>
          <p:cNvGrpSpPr/>
          <p:nvPr/>
        </p:nvGrpSpPr>
        <p:grpSpPr>
          <a:xfrm>
            <a:off x="382588" y="1571625"/>
            <a:ext cx="8380412" cy="3831648"/>
            <a:chOff x="382588" y="1571625"/>
            <a:chExt cx="8380412" cy="3831648"/>
          </a:xfrm>
        </p:grpSpPr>
        <p:sp>
          <p:nvSpPr>
            <p:cNvPr id="24" name="Rounded Rectangle 23"/>
            <p:cNvSpPr/>
            <p:nvPr/>
          </p:nvSpPr>
          <p:spPr>
            <a:xfrm>
              <a:off x="382588" y="1571625"/>
              <a:ext cx="8380412" cy="3831648"/>
            </a:xfrm>
            <a:prstGeom prst="roundRect">
              <a:avLst>
                <a:gd name="adj" fmla="val 50000"/>
              </a:avLst>
            </a:prstGeom>
            <a:gradFill flip="none" rotWithShape="1">
              <a:gsLst>
                <a:gs pos="0">
                  <a:schemeClr val="bg2">
                    <a:alpha val="36000"/>
                  </a:schemeClr>
                </a:gs>
                <a:gs pos="100000">
                  <a:schemeClr val="tx1">
                    <a:alpha val="0"/>
                  </a:schemeClr>
                </a:gs>
              </a:gsLst>
              <a:lin ang="16200000" scaled="1"/>
              <a:tileRect/>
            </a:gradFill>
            <a:ln w="12700" cap="flat" cmpd="sng" algn="ctr">
              <a:solidFill>
                <a:srgbClr val="FFFFFF"/>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defRPr/>
              </a:pPr>
              <a:endParaRPr lang="en-US">
                <a:solidFill>
                  <a:schemeClr val="tx1"/>
                </a:solidFill>
                <a:effectLst>
                  <a:outerShdw blurRad="38100" dist="38100" dir="2700000" algn="tl">
                    <a:srgbClr val="000000">
                      <a:alpha val="43137"/>
                    </a:srgbClr>
                  </a:outerShdw>
                </a:effectLst>
                <a:latin typeface="Segoe" pitchFamily="34" charset="0"/>
                <a:cs typeface="Arial" charset="0"/>
              </a:endParaRPr>
            </a:p>
          </p:txBody>
        </p:sp>
        <p:sp>
          <p:nvSpPr>
            <p:cNvPr id="22" name="Round Same Side Corner Rectangle 21"/>
            <p:cNvSpPr/>
            <p:nvPr/>
          </p:nvSpPr>
          <p:spPr>
            <a:xfrm rot="16200000">
              <a:off x="699282" y="1566179"/>
              <a:ext cx="3569525" cy="3843404"/>
            </a:xfrm>
            <a:prstGeom prst="round2SameRect">
              <a:avLst>
                <a:gd name="adj1" fmla="val 50000"/>
                <a:gd name="adj2" fmla="val 0"/>
              </a:avLst>
            </a:prstGeom>
            <a:gradFill flip="none" rotWithShape="1">
              <a:gsLst>
                <a:gs pos="0">
                  <a:srgbClr val="1A6E06"/>
                </a:gs>
                <a:gs pos="39999">
                  <a:srgbClr val="73F810"/>
                </a:gs>
                <a:gs pos="70000">
                  <a:srgbClr val="BEF856"/>
                </a:gs>
                <a:gs pos="100000">
                  <a:srgbClr val="FFEBFA"/>
                </a:gs>
              </a:gsLst>
              <a:lin ang="2700000" scaled="1"/>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defRPr/>
              </a:pPr>
              <a:endParaRPr lang="en-US">
                <a:solidFill>
                  <a:schemeClr val="tx1"/>
                </a:solidFill>
                <a:effectLst>
                  <a:outerShdw blurRad="38100" dist="38100" dir="2700000" algn="tl">
                    <a:srgbClr val="000000">
                      <a:alpha val="43137"/>
                    </a:srgbClr>
                  </a:outerShdw>
                </a:effectLst>
                <a:latin typeface="Segoe" pitchFamily="34" charset="0"/>
                <a:cs typeface="Arial" charset="0"/>
              </a:endParaRPr>
            </a:p>
          </p:txBody>
        </p:sp>
        <p:sp>
          <p:nvSpPr>
            <p:cNvPr id="23" name="Round Same Side Corner Rectangle 22"/>
            <p:cNvSpPr/>
            <p:nvPr/>
          </p:nvSpPr>
          <p:spPr>
            <a:xfrm rot="5400000" flipH="1">
              <a:off x="4900527" y="1566179"/>
              <a:ext cx="3569525" cy="3843404"/>
            </a:xfrm>
            <a:prstGeom prst="round2SameRect">
              <a:avLst>
                <a:gd name="adj1" fmla="val 50000"/>
                <a:gd name="adj2" fmla="val 0"/>
              </a:avLst>
            </a:prstGeom>
            <a:gradFill flip="none" rotWithShape="1">
              <a:gsLst>
                <a:gs pos="0">
                  <a:srgbClr val="1A6E06"/>
                </a:gs>
                <a:gs pos="39999">
                  <a:srgbClr val="73F810"/>
                </a:gs>
                <a:gs pos="70000">
                  <a:srgbClr val="BEF856"/>
                </a:gs>
                <a:gs pos="100000">
                  <a:srgbClr val="FFEBFA"/>
                </a:gs>
              </a:gsLst>
              <a:lin ang="2700000" scaled="1"/>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defRPr/>
              </a:pPr>
              <a:endParaRPr lang="en-US">
                <a:effectLst>
                  <a:outerShdw blurRad="38100" dist="38100" dir="2700000" algn="tl">
                    <a:srgbClr val="000000">
                      <a:alpha val="43137"/>
                    </a:srgbClr>
                  </a:outerShdw>
                </a:effectLst>
                <a:latin typeface="Segoe" pitchFamily="34" charset="0"/>
              </a:endParaRPr>
            </a:p>
          </p:txBody>
        </p:sp>
      </p:grpSp>
      <p:sp>
        <p:nvSpPr>
          <p:cNvPr id="7" name="Rectangle 6"/>
          <p:cNvSpPr>
            <a:spLocks noChangeArrowheads="1"/>
          </p:cNvSpPr>
          <p:nvPr/>
        </p:nvSpPr>
        <p:spPr bwMode="auto">
          <a:xfrm>
            <a:off x="4816558" y="2682351"/>
            <a:ext cx="3572700" cy="685800"/>
          </a:xfrm>
          <a:prstGeom prst="rect">
            <a:avLst/>
          </a:prstGeom>
          <a:noFill/>
          <a:ln w="9525" algn="ctr">
            <a:noFill/>
            <a:miter lim="800000"/>
            <a:headEnd/>
            <a:tailEnd/>
          </a:ln>
          <a:effectLst/>
        </p:spPr>
        <p:txBody>
          <a:bodyPr/>
          <a:lstStyle/>
          <a:p>
            <a:pPr marL="241300" indent="-241300">
              <a:lnSpc>
                <a:spcPct val="85000"/>
              </a:lnSpc>
              <a:spcBef>
                <a:spcPct val="20000"/>
              </a:spcBef>
              <a:spcAft>
                <a:spcPct val="20000"/>
              </a:spcAft>
              <a:buClr>
                <a:schemeClr val="tx1"/>
              </a:buClr>
              <a:buSzPct val="80000"/>
              <a:buBlip>
                <a:blip r:embed="rId3"/>
              </a:buBlip>
              <a:defRPr/>
            </a:pPr>
            <a:r>
              <a:rPr lang="zh-CN" altLang="en-US" sz="2000" dirty="0" smtClean="0">
                <a:solidFill>
                  <a:schemeClr val="bg2"/>
                </a:solidFill>
                <a:latin typeface="Segoe Semibold" pitchFamily="34" charset="0"/>
              </a:rPr>
              <a:t>运行</a:t>
            </a:r>
            <a:r>
              <a:rPr lang="en-US" sz="2000" dirty="0" smtClean="0">
                <a:solidFill>
                  <a:schemeClr val="bg2"/>
                </a:solidFill>
                <a:latin typeface="Segoe Semibold" pitchFamily="34" charset="0"/>
              </a:rPr>
              <a:t>Windows 7</a:t>
            </a:r>
            <a:r>
              <a:rPr lang="zh-CN" altLang="en-US" sz="2000" dirty="0" smtClean="0">
                <a:solidFill>
                  <a:schemeClr val="bg2"/>
                </a:solidFill>
                <a:latin typeface="Segoe Semibold" pitchFamily="34" charset="0"/>
              </a:rPr>
              <a:t>系统</a:t>
            </a:r>
            <a:endParaRPr lang="en-US" sz="2000" dirty="0" smtClean="0">
              <a:solidFill>
                <a:schemeClr val="bg2"/>
              </a:solidFill>
              <a:latin typeface="Segoe Semibold" pitchFamily="34" charset="0"/>
            </a:endParaRPr>
          </a:p>
          <a:p>
            <a:pPr marL="241300" indent="-241300">
              <a:lnSpc>
                <a:spcPct val="85000"/>
              </a:lnSpc>
              <a:spcBef>
                <a:spcPct val="20000"/>
              </a:spcBef>
              <a:spcAft>
                <a:spcPct val="20000"/>
              </a:spcAft>
              <a:buClr>
                <a:schemeClr val="tx1"/>
              </a:buClr>
              <a:buSzPct val="80000"/>
              <a:buBlip>
                <a:blip r:embed="rId3"/>
              </a:buBlip>
              <a:defRPr/>
            </a:pPr>
            <a:r>
              <a:rPr lang="zh-CN" altLang="en-US" sz="2000" dirty="0" smtClean="0">
                <a:solidFill>
                  <a:schemeClr val="bg2"/>
                </a:solidFill>
                <a:latin typeface="Segoe Semibold" pitchFamily="34" charset="0"/>
              </a:rPr>
              <a:t>加入域的计算机</a:t>
            </a:r>
            <a:endParaRPr lang="en-US" altLang="zh-CN" sz="2000" dirty="0" smtClean="0">
              <a:solidFill>
                <a:schemeClr val="bg2"/>
              </a:solidFill>
              <a:latin typeface="Segoe Semibold" pitchFamily="34" charset="0"/>
            </a:endParaRPr>
          </a:p>
          <a:p>
            <a:pPr marL="241300" indent="-241300">
              <a:lnSpc>
                <a:spcPct val="85000"/>
              </a:lnSpc>
              <a:spcBef>
                <a:spcPct val="20000"/>
              </a:spcBef>
              <a:spcAft>
                <a:spcPct val="20000"/>
              </a:spcAft>
              <a:buClr>
                <a:schemeClr val="tx1"/>
              </a:buClr>
              <a:buSzPct val="80000"/>
              <a:buBlip>
                <a:blip r:embed="rId3"/>
              </a:buBlip>
              <a:defRPr/>
            </a:pPr>
            <a:r>
              <a:rPr lang="zh-CN" altLang="en-US" sz="2000" dirty="0" smtClean="0">
                <a:solidFill>
                  <a:schemeClr val="bg2"/>
                </a:solidFill>
                <a:latin typeface="Segoe Semibold" pitchFamily="34" charset="0"/>
              </a:rPr>
              <a:t>接入公司内网进行初始配置</a:t>
            </a:r>
            <a:endParaRPr lang="en-US" sz="2000" dirty="0">
              <a:solidFill>
                <a:schemeClr val="bg2"/>
              </a:solidFill>
              <a:latin typeface="Segoe Semibold" pitchFamily="34" charset="0"/>
            </a:endParaRPr>
          </a:p>
        </p:txBody>
      </p:sp>
      <p:sp>
        <p:nvSpPr>
          <p:cNvPr id="6" name="Shape 181255"/>
          <p:cNvSpPr>
            <a:spLocks noChangeArrowheads="1"/>
          </p:cNvSpPr>
          <p:nvPr/>
        </p:nvSpPr>
        <p:spPr bwMode="auto">
          <a:xfrm>
            <a:off x="1056896" y="2682351"/>
            <a:ext cx="3369962" cy="1592263"/>
          </a:xfrm>
          <a:prstGeom prst="rect">
            <a:avLst/>
          </a:prstGeom>
          <a:noFill/>
          <a:ln w="9525" algn="ctr">
            <a:noFill/>
            <a:miter lim="800000"/>
            <a:headEnd/>
            <a:tailEnd/>
          </a:ln>
          <a:effectLst/>
        </p:spPr>
        <p:txBody>
          <a:bodyPr/>
          <a:lstStyle/>
          <a:p>
            <a:pPr marL="241300" indent="-241300">
              <a:lnSpc>
                <a:spcPct val="85000"/>
              </a:lnSpc>
              <a:spcBef>
                <a:spcPct val="20000"/>
              </a:spcBef>
              <a:spcAft>
                <a:spcPct val="20000"/>
              </a:spcAft>
              <a:buClr>
                <a:schemeClr val="tx1"/>
              </a:buClr>
              <a:buSzPct val="80000"/>
              <a:buBlip>
                <a:blip r:embed="rId3"/>
              </a:buBlip>
              <a:defRPr/>
            </a:pPr>
            <a:r>
              <a:rPr lang="zh-CN" altLang="en-US" sz="2000" dirty="0" smtClean="0">
                <a:solidFill>
                  <a:schemeClr val="bg2"/>
                </a:solidFill>
                <a:latin typeface="Segoe Semibold" pitchFamily="34" charset="0"/>
              </a:rPr>
              <a:t>运行</a:t>
            </a:r>
            <a:r>
              <a:rPr lang="en-US" sz="2000" dirty="0" smtClean="0">
                <a:solidFill>
                  <a:schemeClr val="bg2"/>
                </a:solidFill>
                <a:latin typeface="Segoe Semibold" pitchFamily="34" charset="0"/>
              </a:rPr>
              <a:t>Windows Server 2008 R2</a:t>
            </a:r>
            <a:r>
              <a:rPr lang="zh-CN" altLang="en-US" sz="2000" dirty="0" smtClean="0">
                <a:solidFill>
                  <a:schemeClr val="bg2"/>
                </a:solidFill>
                <a:latin typeface="Segoe Semibold" pitchFamily="34" charset="0"/>
              </a:rPr>
              <a:t>系统</a:t>
            </a:r>
            <a:endParaRPr lang="en-US" sz="2000" dirty="0" smtClean="0">
              <a:solidFill>
                <a:schemeClr val="bg2"/>
              </a:solidFill>
              <a:latin typeface="Segoe Semibold" pitchFamily="34" charset="0"/>
            </a:endParaRPr>
          </a:p>
          <a:p>
            <a:pPr marL="241300" indent="-241300">
              <a:lnSpc>
                <a:spcPct val="85000"/>
              </a:lnSpc>
              <a:spcBef>
                <a:spcPct val="20000"/>
              </a:spcBef>
              <a:spcAft>
                <a:spcPct val="20000"/>
              </a:spcAft>
              <a:buClr>
                <a:schemeClr val="tx1"/>
              </a:buClr>
              <a:buSzPct val="80000"/>
              <a:buBlip>
                <a:blip r:embed="rId3"/>
              </a:buBlip>
              <a:defRPr/>
            </a:pPr>
            <a:r>
              <a:rPr lang="zh-CN" altLang="en-US" sz="2000" dirty="0" smtClean="0">
                <a:solidFill>
                  <a:schemeClr val="bg2"/>
                </a:solidFill>
                <a:latin typeface="Segoe Semibold" pitchFamily="34" charset="0"/>
              </a:rPr>
              <a:t>处在网络的边缘</a:t>
            </a:r>
            <a:endParaRPr lang="en-US" sz="2000" dirty="0" smtClean="0">
              <a:solidFill>
                <a:schemeClr val="bg2"/>
              </a:solidFill>
              <a:latin typeface="Segoe Semibold" pitchFamily="34" charset="0"/>
            </a:endParaRPr>
          </a:p>
          <a:p>
            <a:pPr marL="241300" indent="-241300">
              <a:lnSpc>
                <a:spcPct val="85000"/>
              </a:lnSpc>
              <a:spcBef>
                <a:spcPct val="20000"/>
              </a:spcBef>
              <a:spcAft>
                <a:spcPct val="20000"/>
              </a:spcAft>
              <a:buClr>
                <a:schemeClr val="tx1"/>
              </a:buClr>
              <a:buSzPct val="80000"/>
              <a:buBlip>
                <a:blip r:embed="rId3"/>
              </a:buBlip>
              <a:defRPr/>
            </a:pPr>
            <a:r>
              <a:rPr lang="zh-CN" altLang="en-US" sz="2000" dirty="0" smtClean="0">
                <a:solidFill>
                  <a:schemeClr val="bg2"/>
                </a:solidFill>
                <a:latin typeface="Segoe Semibold" pitchFamily="34" charset="0"/>
              </a:rPr>
              <a:t>默认是单个服务器</a:t>
            </a:r>
            <a:endParaRPr lang="en-US" sz="2000" dirty="0" smtClean="0">
              <a:solidFill>
                <a:schemeClr val="bg2"/>
              </a:solidFill>
              <a:latin typeface="Segoe Semibold" pitchFamily="34" charset="0"/>
            </a:endParaRPr>
          </a:p>
          <a:p>
            <a:pPr marL="241300" indent="-241300">
              <a:lnSpc>
                <a:spcPct val="85000"/>
              </a:lnSpc>
              <a:spcBef>
                <a:spcPct val="20000"/>
              </a:spcBef>
              <a:spcAft>
                <a:spcPct val="20000"/>
              </a:spcAft>
              <a:buClr>
                <a:schemeClr val="tx1"/>
              </a:buClr>
              <a:buSzPct val="80000"/>
              <a:buBlip>
                <a:blip r:embed="rId3"/>
              </a:buBlip>
              <a:defRPr/>
            </a:pPr>
            <a:r>
              <a:rPr lang="zh-CN" altLang="en-US" sz="2000" dirty="0" smtClean="0">
                <a:solidFill>
                  <a:schemeClr val="bg2"/>
                </a:solidFill>
                <a:latin typeface="Segoe Semibold" pitchFamily="34" charset="0"/>
              </a:rPr>
              <a:t>为了可扩展性，服务能够分开安装</a:t>
            </a:r>
            <a:endParaRPr lang="en-US" sz="2000" dirty="0" smtClean="0">
              <a:solidFill>
                <a:schemeClr val="bg2"/>
              </a:solidFill>
              <a:latin typeface="Segoe Semibold" pitchFamily="34" charset="0"/>
            </a:endParaRPr>
          </a:p>
        </p:txBody>
      </p:sp>
      <p:grpSp>
        <p:nvGrpSpPr>
          <p:cNvPr id="4" name="Group 25"/>
          <p:cNvGrpSpPr/>
          <p:nvPr/>
        </p:nvGrpSpPr>
        <p:grpSpPr>
          <a:xfrm>
            <a:off x="1510738" y="5051280"/>
            <a:ext cx="1765005" cy="1211676"/>
            <a:chOff x="1475117" y="7228712"/>
            <a:chExt cx="2063972" cy="1416917"/>
          </a:xfrm>
        </p:grpSpPr>
        <p:pic>
          <p:nvPicPr>
            <p:cNvPr id="20" name="Rectangle 24598" descr="Server"/>
            <p:cNvPicPr>
              <a:picLocks noChangeAspect="1" noChangeArrowheads="1"/>
            </p:cNvPicPr>
            <p:nvPr/>
          </p:nvPicPr>
          <p:blipFill>
            <a:blip r:embed="rId4" cstate="email"/>
            <a:srcRect/>
            <a:stretch>
              <a:fillRect/>
            </a:stretch>
          </p:blipFill>
          <p:spPr bwMode="auto">
            <a:xfrm>
              <a:off x="2156212" y="7228712"/>
              <a:ext cx="719843" cy="984250"/>
            </a:xfrm>
            <a:prstGeom prst="rect">
              <a:avLst/>
            </a:prstGeom>
            <a:noFill/>
            <a:ln w="9525">
              <a:noFill/>
              <a:miter lim="800000"/>
              <a:headEnd/>
              <a:tailEnd/>
            </a:ln>
          </p:spPr>
        </p:pic>
        <p:pic>
          <p:nvPicPr>
            <p:cNvPr id="19" name="Rectangle 24598" descr="Server"/>
            <p:cNvPicPr>
              <a:picLocks noChangeAspect="1" noChangeArrowheads="1"/>
            </p:cNvPicPr>
            <p:nvPr/>
          </p:nvPicPr>
          <p:blipFill>
            <a:blip r:embed="rId4" cstate="email"/>
            <a:srcRect/>
            <a:stretch>
              <a:fillRect/>
            </a:stretch>
          </p:blipFill>
          <p:spPr bwMode="auto">
            <a:xfrm>
              <a:off x="2486742" y="7333610"/>
              <a:ext cx="719843" cy="984250"/>
            </a:xfrm>
            <a:prstGeom prst="rect">
              <a:avLst/>
            </a:prstGeom>
            <a:noFill/>
            <a:ln w="9525">
              <a:noFill/>
              <a:miter lim="800000"/>
              <a:headEnd/>
              <a:tailEnd/>
            </a:ln>
          </p:spPr>
        </p:pic>
        <p:pic>
          <p:nvPicPr>
            <p:cNvPr id="21" name="Rectangle 24598" descr="Server"/>
            <p:cNvPicPr>
              <a:picLocks noChangeAspect="1" noChangeArrowheads="1"/>
            </p:cNvPicPr>
            <p:nvPr/>
          </p:nvPicPr>
          <p:blipFill>
            <a:blip r:embed="rId4" cstate="email"/>
            <a:srcRect/>
            <a:stretch>
              <a:fillRect/>
            </a:stretch>
          </p:blipFill>
          <p:spPr bwMode="auto">
            <a:xfrm>
              <a:off x="2819246" y="7428612"/>
              <a:ext cx="719843" cy="984250"/>
            </a:xfrm>
            <a:prstGeom prst="rect">
              <a:avLst/>
            </a:prstGeom>
            <a:noFill/>
            <a:ln w="9525">
              <a:noFill/>
              <a:miter lim="800000"/>
              <a:headEnd/>
              <a:tailEnd/>
            </a:ln>
          </p:spPr>
        </p:pic>
        <p:pic>
          <p:nvPicPr>
            <p:cNvPr id="18" name="Rectangle 24601" descr="SecurePC"/>
            <p:cNvPicPr>
              <a:picLocks noChangeAspect="1" noChangeArrowheads="1"/>
            </p:cNvPicPr>
            <p:nvPr/>
          </p:nvPicPr>
          <p:blipFill>
            <a:blip r:embed="rId5" cstate="email"/>
            <a:srcRect/>
            <a:stretch>
              <a:fillRect/>
            </a:stretch>
          </p:blipFill>
          <p:spPr bwMode="auto">
            <a:xfrm>
              <a:off x="1475117" y="7428016"/>
              <a:ext cx="1219200" cy="1217613"/>
            </a:xfrm>
            <a:prstGeom prst="rect">
              <a:avLst/>
            </a:prstGeom>
            <a:noFill/>
            <a:ln w="9525">
              <a:noFill/>
              <a:miter lim="800000"/>
              <a:headEnd/>
              <a:tailEnd/>
            </a:ln>
          </p:spPr>
        </p:pic>
      </p:grpSp>
      <p:sp>
        <p:nvSpPr>
          <p:cNvPr id="27" name="Rectangle 26"/>
          <p:cNvSpPr/>
          <p:nvPr/>
        </p:nvSpPr>
        <p:spPr>
          <a:xfrm>
            <a:off x="808517" y="1966521"/>
            <a:ext cx="4070656" cy="480131"/>
          </a:xfrm>
          <a:prstGeom prst="rect">
            <a:avLst/>
          </a:prstGeom>
          <a:noFill/>
        </p:spPr>
        <p:txBody>
          <a:bodyPr wrap="square" lIns="91440" tIns="45720" rIns="91440" bIns="45720">
            <a:spAutoFit/>
          </a:bodyPr>
          <a:lstStyle/>
          <a:p>
            <a:pPr marL="0" marR="0" lvl="0" indent="0" algn="ctr" defTabSz="914400" eaLnBrk="1" latinLnBrk="0" hangingPunct="1">
              <a:lnSpc>
                <a:spcPct val="90000"/>
              </a:lnSpc>
              <a:buClrTx/>
              <a:buSzTx/>
              <a:buFontTx/>
              <a:buNone/>
              <a:tabLst/>
              <a:defRPr/>
            </a:pPr>
            <a:r>
              <a:rPr lang="zh-CN" altLang="en-US" sz="2800" dirty="0" smtClean="0">
                <a:ln w="18415" cmpd="sng">
                  <a:noFill/>
                  <a:prstDash val="solid"/>
                </a:ln>
                <a:solidFill>
                  <a:schemeClr val="bg2"/>
                </a:solidFill>
                <a:effectLst>
                  <a:outerShdw blurRad="63500" dir="3600000" algn="tl" rotWithShape="0">
                    <a:srgbClr val="000000">
                      <a:alpha val="70000"/>
                    </a:srgbClr>
                  </a:outerShdw>
                  <a:reflection blurRad="6350" stA="55000" endA="300" endPos="45500" dir="5400000" sy="-100000" algn="bl" rotWithShape="0"/>
                </a:effectLst>
                <a:latin typeface="+mj-lt"/>
                <a:cs typeface="+mn-cs"/>
              </a:rPr>
              <a:t>服务器</a:t>
            </a:r>
            <a:endParaRPr lang="en-US" sz="2800" dirty="0">
              <a:ln w="18415" cmpd="sng">
                <a:noFill/>
                <a:prstDash val="solid"/>
              </a:ln>
              <a:solidFill>
                <a:schemeClr val="bg2"/>
              </a:solidFill>
              <a:effectLst>
                <a:outerShdw blurRad="63500" dir="3600000" algn="tl" rotWithShape="0">
                  <a:srgbClr val="000000">
                    <a:alpha val="70000"/>
                  </a:srgbClr>
                </a:outerShdw>
                <a:reflection blurRad="6350" stA="55000" endA="300" endPos="45500" dir="5400000" sy="-100000" algn="bl" rotWithShape="0"/>
              </a:effectLst>
              <a:latin typeface="+mj-lt"/>
              <a:cs typeface="+mn-cs"/>
            </a:endParaRPr>
          </a:p>
        </p:txBody>
      </p:sp>
      <p:sp>
        <p:nvSpPr>
          <p:cNvPr id="28" name="Rectangle 27"/>
          <p:cNvSpPr/>
          <p:nvPr/>
        </p:nvSpPr>
        <p:spPr>
          <a:xfrm>
            <a:off x="4526084" y="1966521"/>
            <a:ext cx="3525381" cy="480131"/>
          </a:xfrm>
          <a:prstGeom prst="rect">
            <a:avLst/>
          </a:prstGeom>
          <a:noFill/>
        </p:spPr>
        <p:txBody>
          <a:bodyPr wrap="square" lIns="91440" tIns="45720" rIns="91440" bIns="45720">
            <a:spAutoFit/>
          </a:bodyPr>
          <a:lstStyle/>
          <a:p>
            <a:pPr algn="ctr">
              <a:lnSpc>
                <a:spcPct val="90000"/>
              </a:lnSpc>
              <a:defRPr/>
            </a:pPr>
            <a:r>
              <a:rPr lang="zh-CN" altLang="en-US" sz="2800" dirty="0" smtClean="0">
                <a:ln w="18415" cmpd="sng">
                  <a:noFill/>
                  <a:prstDash val="solid"/>
                </a:ln>
                <a:solidFill>
                  <a:schemeClr val="bg2"/>
                </a:solidFill>
                <a:effectLst>
                  <a:outerShdw blurRad="63500" dir="3600000" algn="tl" rotWithShape="0">
                    <a:srgbClr val="000000">
                      <a:alpha val="70000"/>
                    </a:srgbClr>
                  </a:outerShdw>
                  <a:reflection blurRad="6350" stA="55000" endA="300" endPos="45500" dir="5400000" sy="-100000" algn="bl" rotWithShape="0"/>
                </a:effectLst>
                <a:latin typeface="+mj-lt"/>
              </a:rPr>
              <a:t>客户端</a:t>
            </a:r>
            <a:endParaRPr lang="en-US" sz="2800" dirty="0" smtClean="0">
              <a:ln w="18415" cmpd="sng">
                <a:noFill/>
                <a:prstDash val="solid"/>
              </a:ln>
              <a:solidFill>
                <a:schemeClr val="bg2"/>
              </a:solidFill>
              <a:effectLst>
                <a:outerShdw blurRad="63500" dir="3600000" algn="tl" rotWithShape="0">
                  <a:srgbClr val="000000">
                    <a:alpha val="70000"/>
                  </a:srgbClr>
                </a:outerShdw>
                <a:reflection blurRad="6350" stA="55000" endA="300" endPos="45500" dir="5400000" sy="-100000" algn="bl" rotWithShape="0"/>
              </a:effectLst>
              <a:latin typeface="+mj-lt"/>
              <a:cs typeface="+mn-cs"/>
            </a:endParaRPr>
          </a:p>
        </p:txBody>
      </p:sp>
      <p:pic>
        <p:nvPicPr>
          <p:cNvPr id="26" name="Picture 25" descr="C:\Program Files\Microsoft Resource DVD Artwork\DVD_ART\Artwork_Imagery\HARDWARE_IMAGERY\Illustration - Misc Hardware\eHome icons\laptop.png"/>
          <p:cNvPicPr>
            <a:picLocks noChangeAspect="1" noChangeArrowheads="1"/>
          </p:cNvPicPr>
          <p:nvPr/>
        </p:nvPicPr>
        <p:blipFill>
          <a:blip r:embed="rId6" cstate="email"/>
          <a:srcRect/>
          <a:stretch>
            <a:fillRect/>
          </a:stretch>
        </p:blipFill>
        <p:spPr bwMode="auto">
          <a:xfrm>
            <a:off x="5947182" y="5093114"/>
            <a:ext cx="1179338" cy="916956"/>
          </a:xfrm>
          <a:prstGeom prst="rect">
            <a:avLst/>
          </a:prstGeom>
          <a:noFill/>
          <a:effectLst>
            <a:outerShdw blurRad="76200" dir="18900000" sy="23000" kx="-1200000" algn="bl" rotWithShape="0">
              <a:prstClr val="black">
                <a:alpha val="20000"/>
              </a:prstClr>
            </a:outerShdw>
          </a:effectLst>
        </p:spPr>
      </p:pic>
      <p:sp>
        <p:nvSpPr>
          <p:cNvPr id="29" name="标题 28"/>
          <p:cNvSpPr>
            <a:spLocks noGrp="1"/>
          </p:cNvSpPr>
          <p:nvPr>
            <p:ph type="title"/>
          </p:nvPr>
        </p:nvSpPr>
        <p:spPr/>
        <p:txBody>
          <a:bodyPr/>
          <a:lstStyle/>
          <a:p>
            <a:r>
              <a:rPr lang="en-US" altLang="zh-CN" dirty="0" err="1" smtClean="0"/>
              <a:t>DirectAccess</a:t>
            </a:r>
            <a:r>
              <a:rPr lang="zh-CN" altLang="en-US" dirty="0" smtClean="0"/>
              <a:t>的组成部分</a:t>
            </a:r>
            <a:endParaRPr lang="zh-CN" altLang="en-US"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为什么只有</a:t>
            </a:r>
            <a:r>
              <a:rPr dirty="0" smtClean="0"/>
              <a:t> Windows 7 ?</a:t>
            </a:r>
            <a:endParaRPr lang="en-US" dirty="0"/>
          </a:p>
        </p:txBody>
      </p:sp>
      <p:sp>
        <p:nvSpPr>
          <p:cNvPr id="3" name="Content Placeholder 2"/>
          <p:cNvSpPr>
            <a:spLocks noGrp="1"/>
          </p:cNvSpPr>
          <p:nvPr>
            <p:ph idx="1"/>
          </p:nvPr>
        </p:nvSpPr>
        <p:spPr>
          <a:xfrm>
            <a:off x="382588" y="1414464"/>
            <a:ext cx="8380412" cy="2339102"/>
          </a:xfrm>
        </p:spPr>
        <p:txBody>
          <a:bodyPr/>
          <a:lstStyle/>
          <a:p>
            <a:r>
              <a:rPr lang="en-US" dirty="0" err="1" smtClean="0"/>
              <a:t>DirectAccess</a:t>
            </a:r>
            <a:r>
              <a:rPr lang="zh-CN" altLang="en-US" dirty="0" smtClean="0"/>
              <a:t>重要组件的变化</a:t>
            </a:r>
            <a:r>
              <a:rPr lang="en-US" dirty="0" smtClean="0"/>
              <a:t>:</a:t>
            </a:r>
          </a:p>
          <a:p>
            <a:pPr lvl="1"/>
            <a:r>
              <a:rPr lang="zh-CN" altLang="en-US" dirty="0" smtClean="0"/>
              <a:t>名称解析策略表</a:t>
            </a:r>
            <a:endParaRPr lang="en-US" dirty="0" smtClean="0"/>
          </a:p>
          <a:p>
            <a:pPr lvl="1"/>
            <a:r>
              <a:rPr lang="en-US" dirty="0" smtClean="0"/>
              <a:t>IP-HTTPS</a:t>
            </a:r>
          </a:p>
          <a:p>
            <a:pPr lvl="1"/>
            <a:r>
              <a:rPr lang="zh-CN" altLang="en-US" dirty="0" smtClean="0"/>
              <a:t>组策略的改进</a:t>
            </a:r>
            <a:endParaRPr lang="en-US" altLang="zh-CN" dirty="0" smtClean="0"/>
          </a:p>
          <a:p>
            <a:pPr lvl="1"/>
            <a:r>
              <a:rPr lang="zh-CN" altLang="en-US" dirty="0" smtClean="0"/>
              <a:t>客户端疑难解答</a:t>
            </a:r>
            <a:endParaRPr lang="en-US" dirty="0" smtClean="0"/>
          </a:p>
          <a:p>
            <a:pPr lvl="1"/>
            <a:r>
              <a:rPr lang="zh-CN" altLang="en-US" dirty="0" smtClean="0"/>
              <a:t>等等</a:t>
            </a:r>
            <a:r>
              <a:rPr lang="en-US" dirty="0" smtClean="0"/>
              <a:t>…</a:t>
            </a:r>
            <a:endParaRPr lang="en-US" dirty="0"/>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视 频</a:t>
            </a:r>
            <a:endParaRPr lang="zh-CN" altLang="en-US" dirty="0"/>
          </a:p>
        </p:txBody>
      </p:sp>
      <p:sp>
        <p:nvSpPr>
          <p:cNvPr id="5" name="文本占位符 4"/>
          <p:cNvSpPr>
            <a:spLocks noGrp="1"/>
          </p:cNvSpPr>
          <p:nvPr>
            <p:ph type="body" sz="quarter" idx="10"/>
          </p:nvPr>
        </p:nvSpPr>
        <p:spPr/>
        <p:txBody>
          <a:bodyPr/>
          <a:lstStyle/>
          <a:p>
            <a:r>
              <a:rPr lang="en-US" altLang="zh-CN" dirty="0" err="1" smtClean="0"/>
              <a:t>DirectAccess</a:t>
            </a:r>
            <a:endParaRPr lang="zh-CN" altLang="en-US" dirty="0"/>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BranchCache</a:t>
            </a:r>
            <a:endParaRPr lang="zh-CN" altLang="en-US" dirty="0"/>
          </a:p>
        </p:txBody>
      </p:sp>
      <p:sp>
        <p:nvSpPr>
          <p:cNvPr id="3" name="文本占位符 2"/>
          <p:cNvSpPr>
            <a:spLocks noGrp="1"/>
          </p:cNvSpPr>
          <p:nvPr>
            <p:ph type="body" sz="quarter" idx="10"/>
          </p:nvPr>
        </p:nvSpPr>
        <p:spPr/>
        <p:txBody>
          <a:bodyPr/>
          <a:lstStyle/>
          <a:p>
            <a:r>
              <a:rPr lang="zh-CN" altLang="en-US" dirty="0" smtClean="0"/>
              <a:t>让连接无延迟</a:t>
            </a:r>
            <a:endParaRPr lang="zh-CN" altLang="en-US" dirty="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7" descr="blue sphere 4 copy"/>
          <p:cNvPicPr>
            <a:picLocks noChangeAspect="1" noChangeArrowheads="1"/>
          </p:cNvPicPr>
          <p:nvPr/>
        </p:nvPicPr>
        <p:blipFill>
          <a:blip r:embed="rId3" cstate="email"/>
          <a:srcRect/>
          <a:stretch>
            <a:fillRect/>
          </a:stretch>
        </p:blipFill>
        <p:spPr bwMode="auto">
          <a:xfrm>
            <a:off x="5983388" y="2133601"/>
            <a:ext cx="2829308" cy="1451112"/>
          </a:xfrm>
          <a:prstGeom prst="rect">
            <a:avLst/>
          </a:prstGeom>
          <a:noFill/>
        </p:spPr>
      </p:pic>
      <p:pic>
        <p:nvPicPr>
          <p:cNvPr id="19" name="Picture 67" descr="clear bubble"/>
          <p:cNvPicPr>
            <a:picLocks noChangeAspect="1" noChangeArrowheads="1"/>
          </p:cNvPicPr>
          <p:nvPr/>
        </p:nvPicPr>
        <p:blipFill>
          <a:blip r:embed="rId4" cstate="email"/>
          <a:srcRect/>
          <a:stretch>
            <a:fillRect/>
          </a:stretch>
        </p:blipFill>
        <p:spPr bwMode="auto">
          <a:xfrm>
            <a:off x="836829" y="4061792"/>
            <a:ext cx="4810439" cy="2374557"/>
          </a:xfrm>
          <a:prstGeom prst="rect">
            <a:avLst/>
          </a:prstGeom>
          <a:noFill/>
        </p:spPr>
      </p:pic>
      <p:pic>
        <p:nvPicPr>
          <p:cNvPr id="46" name="Picture 24" descr="application server"/>
          <p:cNvPicPr>
            <a:picLocks noChangeAspect="1" noChangeArrowheads="1"/>
          </p:cNvPicPr>
          <p:nvPr/>
        </p:nvPicPr>
        <p:blipFill>
          <a:blip r:embed="rId5" cstate="print"/>
          <a:srcRect/>
          <a:stretch>
            <a:fillRect/>
          </a:stretch>
        </p:blipFill>
        <p:spPr bwMode="auto">
          <a:xfrm>
            <a:off x="3048430" y="4214192"/>
            <a:ext cx="1522199" cy="1612935"/>
          </a:xfrm>
          <a:prstGeom prst="rect">
            <a:avLst/>
          </a:prstGeom>
          <a:noFill/>
        </p:spPr>
      </p:pic>
      <p:pic>
        <p:nvPicPr>
          <p:cNvPr id="10" name="Picture 24" descr="application server"/>
          <p:cNvPicPr>
            <a:picLocks noChangeAspect="1" noChangeArrowheads="1"/>
          </p:cNvPicPr>
          <p:nvPr/>
        </p:nvPicPr>
        <p:blipFill>
          <a:blip r:embed="rId5" cstate="print"/>
          <a:srcRect/>
          <a:stretch>
            <a:fillRect/>
          </a:stretch>
        </p:blipFill>
        <p:spPr bwMode="auto">
          <a:xfrm>
            <a:off x="1903629" y="4366592"/>
            <a:ext cx="1522199" cy="1612935"/>
          </a:xfrm>
          <a:prstGeom prst="rect">
            <a:avLst/>
          </a:prstGeom>
          <a:noFill/>
        </p:spPr>
      </p:pic>
      <p:pic>
        <p:nvPicPr>
          <p:cNvPr id="45" name="Picture 24" descr="application server"/>
          <p:cNvPicPr>
            <a:picLocks noChangeAspect="1" noChangeArrowheads="1"/>
          </p:cNvPicPr>
          <p:nvPr/>
        </p:nvPicPr>
        <p:blipFill>
          <a:blip r:embed="rId5" cstate="print"/>
          <a:srcRect/>
          <a:stretch>
            <a:fillRect/>
          </a:stretch>
        </p:blipFill>
        <p:spPr bwMode="auto">
          <a:xfrm>
            <a:off x="2894229" y="4671392"/>
            <a:ext cx="1522199" cy="1612935"/>
          </a:xfrm>
          <a:prstGeom prst="rect">
            <a:avLst/>
          </a:prstGeom>
          <a:noFill/>
        </p:spPr>
      </p:pic>
      <p:pic>
        <p:nvPicPr>
          <p:cNvPr id="47" name="Picture 23" descr="XP icon my computer"/>
          <p:cNvPicPr>
            <a:picLocks noChangeAspect="1" noChangeArrowheads="1"/>
          </p:cNvPicPr>
          <p:nvPr/>
        </p:nvPicPr>
        <p:blipFill>
          <a:blip r:embed="rId6" cstate="email"/>
          <a:srcRect/>
          <a:stretch>
            <a:fillRect/>
          </a:stretch>
        </p:blipFill>
        <p:spPr bwMode="auto">
          <a:xfrm>
            <a:off x="6782973" y="2492567"/>
            <a:ext cx="599075" cy="449424"/>
          </a:xfrm>
          <a:prstGeom prst="rect">
            <a:avLst/>
          </a:prstGeom>
          <a:noFill/>
        </p:spPr>
      </p:pic>
      <p:pic>
        <p:nvPicPr>
          <p:cNvPr id="9" name="Picture 23" descr="XP icon my computer"/>
          <p:cNvPicPr>
            <a:picLocks noChangeAspect="1" noChangeArrowheads="1"/>
          </p:cNvPicPr>
          <p:nvPr/>
        </p:nvPicPr>
        <p:blipFill>
          <a:blip r:embed="rId7" cstate="email"/>
          <a:srcRect/>
          <a:stretch>
            <a:fillRect/>
          </a:stretch>
        </p:blipFill>
        <p:spPr bwMode="auto">
          <a:xfrm>
            <a:off x="7341562" y="2457646"/>
            <a:ext cx="779154" cy="584518"/>
          </a:xfrm>
          <a:prstGeom prst="rect">
            <a:avLst/>
          </a:prstGeom>
          <a:noFill/>
        </p:spPr>
      </p:pic>
      <p:pic>
        <p:nvPicPr>
          <p:cNvPr id="32" name="Picture 6" descr="laptop"/>
          <p:cNvPicPr>
            <a:picLocks noChangeAspect="1" noChangeArrowheads="1"/>
          </p:cNvPicPr>
          <p:nvPr/>
        </p:nvPicPr>
        <p:blipFill>
          <a:blip r:embed="rId8" cstate="email"/>
          <a:srcRect/>
          <a:stretch>
            <a:fillRect/>
          </a:stretch>
        </p:blipFill>
        <p:spPr bwMode="auto">
          <a:xfrm>
            <a:off x="6672694" y="2868656"/>
            <a:ext cx="558550" cy="326876"/>
          </a:xfrm>
          <a:prstGeom prst="rect">
            <a:avLst/>
          </a:prstGeom>
          <a:noFill/>
        </p:spPr>
      </p:pic>
      <p:pic>
        <p:nvPicPr>
          <p:cNvPr id="17" name="Picture 6" descr="laptop"/>
          <p:cNvPicPr>
            <a:picLocks noChangeAspect="1" noChangeArrowheads="1"/>
          </p:cNvPicPr>
          <p:nvPr/>
        </p:nvPicPr>
        <p:blipFill>
          <a:blip r:embed="rId9" cstate="email"/>
          <a:srcRect/>
          <a:stretch>
            <a:fillRect/>
          </a:stretch>
        </p:blipFill>
        <p:spPr bwMode="auto">
          <a:xfrm>
            <a:off x="6493564" y="2774766"/>
            <a:ext cx="381382" cy="223193"/>
          </a:xfrm>
          <a:prstGeom prst="rect">
            <a:avLst/>
          </a:prstGeom>
          <a:noFill/>
        </p:spPr>
      </p:pic>
      <p:pic>
        <p:nvPicPr>
          <p:cNvPr id="18" name="Picture 6" descr="laptop"/>
          <p:cNvPicPr>
            <a:picLocks noChangeAspect="1" noChangeArrowheads="1"/>
          </p:cNvPicPr>
          <p:nvPr/>
        </p:nvPicPr>
        <p:blipFill>
          <a:blip r:embed="rId10" cstate="email"/>
          <a:srcRect/>
          <a:stretch>
            <a:fillRect/>
          </a:stretch>
        </p:blipFill>
        <p:spPr bwMode="auto">
          <a:xfrm>
            <a:off x="7147669" y="2957704"/>
            <a:ext cx="653581" cy="382490"/>
          </a:xfrm>
          <a:prstGeom prst="rect">
            <a:avLst/>
          </a:prstGeom>
          <a:noFill/>
        </p:spPr>
      </p:pic>
      <p:cxnSp>
        <p:nvCxnSpPr>
          <p:cNvPr id="24" name="Straight Connector 23"/>
          <p:cNvCxnSpPr/>
          <p:nvPr/>
        </p:nvCxnSpPr>
        <p:spPr>
          <a:xfrm flipV="1">
            <a:off x="4969565" y="3498575"/>
            <a:ext cx="1616765" cy="1103242"/>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p:txBody>
          <a:bodyPr>
            <a:normAutofit/>
          </a:bodyPr>
          <a:lstStyle/>
          <a:p>
            <a:r>
              <a:rPr lang="zh-CN" altLang="en-US" dirty="0" smtClean="0"/>
              <a:t>问题产生的背景</a:t>
            </a:r>
            <a:endParaRPr lang="en-US" dirty="0"/>
          </a:p>
        </p:txBody>
      </p:sp>
      <p:sp>
        <p:nvSpPr>
          <p:cNvPr id="15" name="内容占位符 14"/>
          <p:cNvSpPr>
            <a:spLocks noGrp="1"/>
          </p:cNvSpPr>
          <p:nvPr>
            <p:ph idx="1"/>
          </p:nvPr>
        </p:nvSpPr>
        <p:spPr/>
        <p:txBody>
          <a:bodyPr/>
          <a:lstStyle/>
          <a:p>
            <a:r>
              <a:rPr lang="zh-CN" altLang="en-US" dirty="0" smtClean="0"/>
              <a:t>公司总部和分支机构的广域网连接</a:t>
            </a:r>
            <a:endParaRPr lang="en-US" altLang="zh-CN" dirty="0" smtClean="0"/>
          </a:p>
          <a:p>
            <a:r>
              <a:rPr lang="zh-CN" altLang="en-US" dirty="0" smtClean="0"/>
              <a:t>往往是低带宽高成本的</a:t>
            </a:r>
            <a:endParaRPr lang="en-US" altLang="zh-CN" dirty="0" smtClean="0"/>
          </a:p>
          <a:p>
            <a:pPr lvl="1"/>
            <a:r>
              <a:rPr lang="zh-CN" altLang="en-US" dirty="0" smtClean="0"/>
              <a:t>很高的带宽占用</a:t>
            </a:r>
            <a:endParaRPr lang="en-US" altLang="zh-CN" dirty="0" smtClean="0"/>
          </a:p>
          <a:p>
            <a:pPr lvl="1"/>
            <a:r>
              <a:rPr lang="zh-CN" altLang="en-US" dirty="0" smtClean="0"/>
              <a:t>很差的用户体验</a:t>
            </a:r>
            <a:endParaRPr lang="en-US" altLang="zh-CN" dirty="0" smtClean="0"/>
          </a:p>
          <a:p>
            <a:pPr lvl="1"/>
            <a:r>
              <a:rPr lang="zh-CN" altLang="en-US" dirty="0" smtClean="0"/>
              <a:t>面对数据集中化的趋势</a:t>
            </a:r>
            <a:endParaRPr lang="en-US" dirty="0" smtClean="0"/>
          </a:p>
          <a:p>
            <a:endParaRPr lang="zh-CN" altLang="en-US" dirty="0"/>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解决的方法</a:t>
            </a:r>
            <a:endParaRPr lang="en-US" dirty="0"/>
          </a:p>
        </p:txBody>
      </p:sp>
      <p:graphicFrame>
        <p:nvGraphicFramePr>
          <p:cNvPr id="4" name="Content Placeholder 3"/>
          <p:cNvGraphicFramePr>
            <a:graphicFrameLocks noGrp="1"/>
          </p:cNvGraphicFramePr>
          <p:nvPr>
            <p:ph idx="1"/>
          </p:nvPr>
        </p:nvGraphicFramePr>
        <p:xfrm>
          <a:off x="533400" y="914400"/>
          <a:ext cx="8077200" cy="556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组合 8"/>
          <p:cNvGrpSpPr/>
          <p:nvPr/>
        </p:nvGrpSpPr>
        <p:grpSpPr>
          <a:xfrm>
            <a:off x="7162803" y="2103043"/>
            <a:ext cx="1981197" cy="573481"/>
            <a:chOff x="7162803" y="2103043"/>
            <a:chExt cx="1981197" cy="573481"/>
          </a:xfrm>
        </p:grpSpPr>
        <p:sp>
          <p:nvSpPr>
            <p:cNvPr id="5" name="椭圆 4"/>
            <p:cNvSpPr/>
            <p:nvPr/>
          </p:nvSpPr>
          <p:spPr>
            <a:xfrm>
              <a:off x="7162803" y="2103043"/>
              <a:ext cx="573481" cy="573481"/>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shade val="50000"/>
                <a:hueOff val="407883"/>
                <a:satOff val="-35756"/>
                <a:lumOff val="26671"/>
                <a:alphaOff val="0"/>
              </a:schemeClr>
            </a:fillRef>
            <a:effectRef idx="2">
              <a:schemeClr val="accent1">
                <a:shade val="50000"/>
                <a:hueOff val="407883"/>
                <a:satOff val="-35756"/>
                <a:lumOff val="26671"/>
                <a:alphaOff val="0"/>
              </a:schemeClr>
            </a:effectRef>
            <a:fontRef idx="minor">
              <a:schemeClr val="lt1"/>
            </a:fontRef>
          </p:style>
        </p:sp>
        <p:grpSp>
          <p:nvGrpSpPr>
            <p:cNvPr id="6" name="组合 5"/>
            <p:cNvGrpSpPr/>
            <p:nvPr/>
          </p:nvGrpSpPr>
          <p:grpSpPr>
            <a:xfrm>
              <a:off x="7545439" y="2143116"/>
              <a:ext cx="1598561" cy="438586"/>
              <a:chOff x="6478638" y="1371594"/>
              <a:chExt cx="1598561" cy="438586"/>
            </a:xfrm>
          </p:grpSpPr>
          <p:sp>
            <p:nvSpPr>
              <p:cNvPr id="7" name="矩形 6"/>
              <p:cNvSpPr/>
              <p:nvPr/>
            </p:nvSpPr>
            <p:spPr>
              <a:xfrm>
                <a:off x="6478638" y="1371594"/>
                <a:ext cx="1598561" cy="43858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矩形 7"/>
              <p:cNvSpPr/>
              <p:nvPr/>
            </p:nvSpPr>
            <p:spPr>
              <a:xfrm>
                <a:off x="6478638" y="1371594"/>
                <a:ext cx="1598561" cy="43858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3876" tIns="0" rIns="0" bIns="0" numCol="1" spcCol="1270" anchor="t" anchorCtr="0">
                <a:noAutofit/>
              </a:bodyPr>
              <a:lstStyle/>
              <a:p>
                <a:pPr lvl="0" algn="l" defTabSz="1377950">
                  <a:lnSpc>
                    <a:spcPct val="90000"/>
                  </a:lnSpc>
                  <a:spcBef>
                    <a:spcPct val="0"/>
                  </a:spcBef>
                  <a:spcAft>
                    <a:spcPct val="35000"/>
                  </a:spcAft>
                </a:pPr>
                <a:r>
                  <a:rPr lang="en-US" sz="3100" b="1" kern="1200" smtClean="0"/>
                  <a:t>Next?</a:t>
                </a:r>
                <a:endParaRPr lang="en-US" sz="3100" b="1" kern="1200" dirty="0" smtClean="0"/>
              </a:p>
            </p:txBody>
          </p:sp>
        </p:grpSp>
      </p:gr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E6DF6069-525A-426B-925D-38D9E3B7B7CF}"/>
                                            </p:graphicEl>
                                          </p:spTgt>
                                        </p:tgtEl>
                                        <p:attrNameLst>
                                          <p:attrName>style.visibility</p:attrName>
                                        </p:attrNameLst>
                                      </p:cBhvr>
                                      <p:to>
                                        <p:strVal val="visible"/>
                                      </p:to>
                                    </p:set>
                                    <p:animEffect transition="in" filter="fade">
                                      <p:cBhvr>
                                        <p:cTn id="7" dur="2000"/>
                                        <p:tgtEl>
                                          <p:spTgt spid="4">
                                            <p:graphicEl>
                                              <a:dgm id="{E6DF6069-525A-426B-925D-38D9E3B7B7C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E12FCBB5-1853-4558-8012-54517B8D26AC}"/>
                                            </p:graphicEl>
                                          </p:spTgt>
                                        </p:tgtEl>
                                        <p:attrNameLst>
                                          <p:attrName>style.visibility</p:attrName>
                                        </p:attrNameLst>
                                      </p:cBhvr>
                                      <p:to>
                                        <p:strVal val="visible"/>
                                      </p:to>
                                    </p:set>
                                    <p:animEffect transition="in" filter="fade">
                                      <p:cBhvr>
                                        <p:cTn id="12" dur="2000"/>
                                        <p:tgtEl>
                                          <p:spTgt spid="4">
                                            <p:graphicEl>
                                              <a:dgm id="{E12FCBB5-1853-4558-8012-54517B8D26AC}"/>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68BCADB9-CE04-4584-87D0-6A83E29ABE17}"/>
                                            </p:graphicEl>
                                          </p:spTgt>
                                        </p:tgtEl>
                                        <p:attrNameLst>
                                          <p:attrName>style.visibility</p:attrName>
                                        </p:attrNameLst>
                                      </p:cBhvr>
                                      <p:to>
                                        <p:strVal val="visible"/>
                                      </p:to>
                                    </p:set>
                                    <p:animEffect transition="in" filter="fade">
                                      <p:cBhvr>
                                        <p:cTn id="15" dur="2000"/>
                                        <p:tgtEl>
                                          <p:spTgt spid="4">
                                            <p:graphicEl>
                                              <a:dgm id="{68BCADB9-CE04-4584-87D0-6A83E29ABE1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13BDE861-99B4-4C1E-BC10-577F799F9D60}"/>
                                            </p:graphicEl>
                                          </p:spTgt>
                                        </p:tgtEl>
                                        <p:attrNameLst>
                                          <p:attrName>style.visibility</p:attrName>
                                        </p:attrNameLst>
                                      </p:cBhvr>
                                      <p:to>
                                        <p:strVal val="visible"/>
                                      </p:to>
                                    </p:set>
                                    <p:animEffect transition="in" filter="fade">
                                      <p:cBhvr>
                                        <p:cTn id="20" dur="2000"/>
                                        <p:tgtEl>
                                          <p:spTgt spid="4">
                                            <p:graphicEl>
                                              <a:dgm id="{13BDE861-99B4-4C1E-BC10-577F799F9D60}"/>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BE251BFC-DDD1-4158-9B14-1453D82AF555}"/>
                                            </p:graphicEl>
                                          </p:spTgt>
                                        </p:tgtEl>
                                        <p:attrNameLst>
                                          <p:attrName>style.visibility</p:attrName>
                                        </p:attrNameLst>
                                      </p:cBhvr>
                                      <p:to>
                                        <p:strVal val="visible"/>
                                      </p:to>
                                    </p:set>
                                    <p:animEffect transition="in" filter="fade">
                                      <p:cBhvr>
                                        <p:cTn id="23" dur="2000"/>
                                        <p:tgtEl>
                                          <p:spTgt spid="4">
                                            <p:graphicEl>
                                              <a:dgm id="{BE251BFC-DDD1-4158-9B14-1453D82AF55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2715C038-A58B-43B7-9891-A2A580CA45AA}"/>
                                            </p:graphicEl>
                                          </p:spTgt>
                                        </p:tgtEl>
                                        <p:attrNameLst>
                                          <p:attrName>style.visibility</p:attrName>
                                        </p:attrNameLst>
                                      </p:cBhvr>
                                      <p:to>
                                        <p:strVal val="visible"/>
                                      </p:to>
                                    </p:set>
                                    <p:animEffect transition="in" filter="fade">
                                      <p:cBhvr>
                                        <p:cTn id="28" dur="2000"/>
                                        <p:tgtEl>
                                          <p:spTgt spid="4">
                                            <p:graphicEl>
                                              <a:dgm id="{2715C038-A58B-43B7-9891-A2A580CA45A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159663C8-43BE-4247-B1BD-8233DA1F7282}"/>
                                            </p:graphicEl>
                                          </p:spTgt>
                                        </p:tgtEl>
                                        <p:attrNameLst>
                                          <p:attrName>style.visibility</p:attrName>
                                        </p:attrNameLst>
                                      </p:cBhvr>
                                      <p:to>
                                        <p:strVal val="visible"/>
                                      </p:to>
                                    </p:set>
                                    <p:animEffect transition="in" filter="fade">
                                      <p:cBhvr>
                                        <p:cTn id="31" dur="2000"/>
                                        <p:tgtEl>
                                          <p:spTgt spid="4">
                                            <p:graphicEl>
                                              <a:dgm id="{159663C8-43BE-4247-B1BD-8233DA1F728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err="1" smtClean="0"/>
              <a:t>BranchCache</a:t>
            </a:r>
            <a:r>
              <a:rPr lang="en-US" sz="4400" dirty="0" smtClean="0"/>
              <a:t>™ </a:t>
            </a:r>
            <a:r>
              <a:rPr sz="4400" dirty="0" smtClean="0"/>
              <a:t/>
            </a:r>
            <a:br>
              <a:rPr sz="4400" dirty="0" smtClean="0"/>
            </a:br>
            <a:r>
              <a:rPr sz="3200" dirty="0" smtClean="0">
                <a:cs typeface="+mn-cs"/>
              </a:rPr>
              <a:t/>
            </a:r>
            <a:br>
              <a:rPr sz="3200" dirty="0" smtClean="0">
                <a:cs typeface="+mn-cs"/>
              </a:rPr>
            </a:br>
            <a:r>
              <a:rPr sz="3200" dirty="0" smtClean="0">
                <a:cs typeface="+mn-cs"/>
              </a:rPr>
              <a:t/>
            </a:r>
            <a:br>
              <a:rPr sz="3200" dirty="0" smtClean="0">
                <a:cs typeface="+mn-cs"/>
              </a:rPr>
            </a:br>
            <a:endParaRPr sz="3200" dirty="0">
              <a:cs typeface="+mn-cs"/>
            </a:endParaRPr>
          </a:p>
        </p:txBody>
      </p:sp>
      <p:sp>
        <p:nvSpPr>
          <p:cNvPr id="4" name="Text Placeholder 3"/>
          <p:cNvSpPr>
            <a:spLocks noGrp="1"/>
          </p:cNvSpPr>
          <p:nvPr>
            <p:ph idx="1"/>
          </p:nvPr>
        </p:nvSpPr>
        <p:spPr/>
        <p:txBody>
          <a:bodyPr/>
          <a:lstStyle/>
          <a:p>
            <a:r>
              <a:rPr lang="zh-CN" altLang="en-US" sz="3200" dirty="0" smtClean="0"/>
              <a:t>减少带宽使用</a:t>
            </a:r>
          </a:p>
          <a:p>
            <a:r>
              <a:rPr lang="zh-CN" altLang="en-US" sz="3200" dirty="0" smtClean="0"/>
              <a:t>提升用户体验</a:t>
            </a:r>
          </a:p>
          <a:p>
            <a:r>
              <a:rPr lang="zh-CN" altLang="en-US" sz="3200" dirty="0" smtClean="0"/>
              <a:t>保证点对点的安全</a:t>
            </a:r>
          </a:p>
          <a:p>
            <a:r>
              <a:rPr lang="zh-CN" altLang="en-US" sz="3200" dirty="0" smtClean="0"/>
              <a:t>简单的部署</a:t>
            </a: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Windows 7</a:t>
            </a:r>
            <a:r>
              <a:rPr lang="zh-CN" altLang="en-US" dirty="0" smtClean="0"/>
              <a:t>，让工作阻隔不在</a:t>
            </a:r>
            <a:endParaRPr lang="zh-CN" altLang="en-US" dirty="0"/>
          </a:p>
        </p:txBody>
      </p:sp>
      <p:sp>
        <p:nvSpPr>
          <p:cNvPr id="5" name="文本占位符 4"/>
          <p:cNvSpPr>
            <a:spLocks noGrp="1"/>
          </p:cNvSpPr>
          <p:nvPr>
            <p:ph type="body" sz="quarter" idx="10"/>
          </p:nvPr>
        </p:nvSpPr>
        <p:spPr/>
        <p:txBody>
          <a:bodyPr/>
          <a:lstStyle/>
          <a:p>
            <a:r>
              <a:rPr lang="en-US" altLang="zh-CN" dirty="0" smtClean="0"/>
              <a:t>WCI303</a:t>
            </a:r>
            <a:endParaRPr lang="zh-CN" altLang="en-US"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解决方案概览</a:t>
            </a:r>
            <a:endParaRPr lang="en-US" dirty="0"/>
          </a:p>
        </p:txBody>
      </p:sp>
      <p:sp>
        <p:nvSpPr>
          <p:cNvPr id="3" name="Content Placeholder 2"/>
          <p:cNvSpPr>
            <a:spLocks noGrp="1"/>
          </p:cNvSpPr>
          <p:nvPr>
            <p:ph idx="1"/>
          </p:nvPr>
        </p:nvSpPr>
        <p:spPr>
          <a:xfrm>
            <a:off x="381000" y="1412875"/>
            <a:ext cx="8382000" cy="3964162"/>
          </a:xfrm>
        </p:spPr>
        <p:txBody>
          <a:bodyPr/>
          <a:lstStyle/>
          <a:p>
            <a:r>
              <a:rPr lang="zh-CN" altLang="en-US" dirty="0" smtClean="0"/>
              <a:t>在分支机构内部检索数据</a:t>
            </a:r>
            <a:endParaRPr lang="en-US" dirty="0" smtClean="0"/>
          </a:p>
          <a:p>
            <a:pPr lvl="1"/>
            <a:r>
              <a:rPr lang="zh-CN" altLang="en-US" dirty="0" smtClean="0"/>
              <a:t>分布式：从分支机构的其他计算机</a:t>
            </a:r>
            <a:endParaRPr lang="en-US" dirty="0" smtClean="0"/>
          </a:p>
          <a:p>
            <a:pPr lvl="1"/>
            <a:r>
              <a:rPr lang="zh-CN" altLang="en-US" dirty="0" smtClean="0"/>
              <a:t>集中式：从“缓存主机”</a:t>
            </a:r>
            <a:endParaRPr lang="en-US" dirty="0" smtClean="0"/>
          </a:p>
          <a:p>
            <a:pPr lvl="1"/>
            <a:endParaRPr lang="en-US" dirty="0" smtClean="0"/>
          </a:p>
          <a:p>
            <a:r>
              <a:rPr lang="zh-CN" altLang="en-US" dirty="0" smtClean="0"/>
              <a:t>客户机仅仅能够从服务器获取授权的数据</a:t>
            </a:r>
            <a:endParaRPr lang="en-US" dirty="0" smtClean="0"/>
          </a:p>
          <a:p>
            <a:pPr>
              <a:buNone/>
            </a:pPr>
            <a:endParaRPr lang="en-US" dirty="0" smtClean="0"/>
          </a:p>
          <a:p>
            <a:r>
              <a:rPr lang="zh-CN" altLang="en-US" dirty="0" smtClean="0"/>
              <a:t>使用：</a:t>
            </a:r>
            <a:r>
              <a:rPr lang="en-US" dirty="0" smtClean="0"/>
              <a:t>HTTP, HTTPS, SMB, BITS</a:t>
            </a:r>
            <a:r>
              <a:rPr lang="zh-CN" altLang="en-US" dirty="0" smtClean="0"/>
              <a:t>协议</a:t>
            </a:r>
            <a:endParaRPr lang="en-US" dirty="0" smtClean="0"/>
          </a:p>
          <a:p>
            <a:pPr lvl="1"/>
            <a:r>
              <a:rPr lang="zh-CN" altLang="en-US" dirty="0" smtClean="0"/>
              <a:t>对使用这些协议的客户机和服务器应用是透明的</a:t>
            </a:r>
            <a:endParaRPr lang="en-US" dirty="0" smtClean="0"/>
          </a:p>
        </p:txBody>
      </p:sp>
    </p:spTree>
    <p:extLst>
      <p:ext uri="{26A022EE-E9E8-44d7-B6CB-8D10BC8B213A}">
        <p14:creationTime xmlns="" xmlns:p14="http://schemas.microsoft.com/office/powerpoint/2007/7/12/main" val="2009-01-30T01:41:14.846"/>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7" descr="blue sphere 4 copy"/>
          <p:cNvPicPr>
            <a:picLocks noChangeAspect="1" noChangeArrowheads="1"/>
          </p:cNvPicPr>
          <p:nvPr/>
        </p:nvPicPr>
        <p:blipFill>
          <a:blip r:embed="rId4" cstate="print"/>
          <a:srcRect/>
          <a:stretch>
            <a:fillRect/>
          </a:stretch>
        </p:blipFill>
        <p:spPr bwMode="auto">
          <a:xfrm rot="20127974">
            <a:off x="2070234" y="2826786"/>
            <a:ext cx="7320792" cy="3121680"/>
          </a:xfrm>
          <a:prstGeom prst="rect">
            <a:avLst/>
          </a:prstGeom>
          <a:noFill/>
        </p:spPr>
      </p:pic>
      <p:pic>
        <p:nvPicPr>
          <p:cNvPr id="4" name="Picture 67" descr="clear bubble"/>
          <p:cNvPicPr>
            <a:picLocks noChangeAspect="1" noChangeArrowheads="1"/>
          </p:cNvPicPr>
          <p:nvPr/>
        </p:nvPicPr>
        <p:blipFill>
          <a:blip r:embed="rId5" cstate="email"/>
          <a:srcRect/>
          <a:stretch>
            <a:fillRect/>
          </a:stretch>
        </p:blipFill>
        <p:spPr bwMode="auto">
          <a:xfrm rot="1064680">
            <a:off x="225248" y="963070"/>
            <a:ext cx="3301964" cy="1993557"/>
          </a:xfrm>
          <a:prstGeom prst="rect">
            <a:avLst/>
          </a:prstGeom>
          <a:noFill/>
        </p:spPr>
      </p:pic>
      <p:grpSp>
        <p:nvGrpSpPr>
          <p:cNvPr id="2" name="Group 29"/>
          <p:cNvGrpSpPr/>
          <p:nvPr/>
        </p:nvGrpSpPr>
        <p:grpSpPr>
          <a:xfrm>
            <a:off x="2295944" y="2987732"/>
            <a:ext cx="2096642" cy="1633491"/>
            <a:chOff x="2438400" y="3570303"/>
            <a:chExt cx="2096642" cy="1633491"/>
          </a:xfrm>
        </p:grpSpPr>
        <p:sp>
          <p:nvSpPr>
            <p:cNvPr id="9" name="Freeform 8"/>
            <p:cNvSpPr/>
            <p:nvPr/>
          </p:nvSpPr>
          <p:spPr>
            <a:xfrm>
              <a:off x="2438400" y="3570303"/>
              <a:ext cx="2096642" cy="163349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3" name="TextBox 12"/>
            <p:cNvSpPr txBox="1"/>
            <p:nvPr/>
          </p:nvSpPr>
          <p:spPr>
            <a:xfrm rot="1645353">
              <a:off x="3253757" y="4756963"/>
              <a:ext cx="521681" cy="369332"/>
            </a:xfrm>
            <a:prstGeom prst="rect">
              <a:avLst/>
            </a:prstGeom>
            <a:noFill/>
          </p:spPr>
          <p:txBody>
            <a:bodyPr wrap="none" rtlCol="0">
              <a:spAutoFit/>
            </a:bodyPr>
            <a:lstStyle/>
            <a:p>
              <a:r>
                <a:rPr lang="en-US" dirty="0" smtClean="0"/>
                <a:t>Get</a:t>
              </a:r>
              <a:endParaRPr lang="en-US" dirty="0"/>
            </a:p>
          </p:txBody>
        </p:sp>
      </p:grpSp>
      <p:grpSp>
        <p:nvGrpSpPr>
          <p:cNvPr id="3" name="Group 28"/>
          <p:cNvGrpSpPr/>
          <p:nvPr/>
        </p:nvGrpSpPr>
        <p:grpSpPr>
          <a:xfrm>
            <a:off x="2600743" y="2474434"/>
            <a:ext cx="4016439" cy="827714"/>
            <a:chOff x="2743199" y="3057005"/>
            <a:chExt cx="4016439" cy="827714"/>
          </a:xfrm>
        </p:grpSpPr>
        <p:sp>
          <p:nvSpPr>
            <p:cNvPr id="17" name="Freeform 16"/>
            <p:cNvSpPr/>
            <p:nvPr/>
          </p:nvSpPr>
          <p:spPr>
            <a:xfrm>
              <a:off x="2743199" y="3134448"/>
              <a:ext cx="4016439" cy="75027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3519273 w 3519273"/>
                <a:gd name="connsiteY0" fmla="*/ 1282932 h 1282932"/>
                <a:gd name="connsiteX1" fmla="*/ 0 w 3519273"/>
                <a:gd name="connsiteY1" fmla="*/ 49676 h 1282932"/>
                <a:gd name="connsiteX0" fmla="*/ 3013114 w 3013114"/>
                <a:gd name="connsiteY0" fmla="*/ 789949 h 789949"/>
                <a:gd name="connsiteX1" fmla="*/ 0 w 3013114"/>
                <a:gd name="connsiteY1" fmla="*/ 258029 h 789949"/>
                <a:gd name="connsiteX0" fmla="*/ 3013114 w 3013114"/>
                <a:gd name="connsiteY0" fmla="*/ 581596 h 581596"/>
                <a:gd name="connsiteX1" fmla="*/ 0 w 3013114"/>
                <a:gd name="connsiteY1" fmla="*/ 49676 h 581596"/>
                <a:gd name="connsiteX0" fmla="*/ 3013114 w 3013114"/>
                <a:gd name="connsiteY0" fmla="*/ 581596 h 581596"/>
                <a:gd name="connsiteX1" fmla="*/ 0 w 3013114"/>
                <a:gd name="connsiteY1" fmla="*/ 49676 h 581596"/>
                <a:gd name="connsiteX0" fmla="*/ 3013114 w 3013114"/>
                <a:gd name="connsiteY0" fmla="*/ 625984 h 625984"/>
                <a:gd name="connsiteX1" fmla="*/ 0 w 3013114"/>
                <a:gd name="connsiteY1" fmla="*/ 94064 h 625984"/>
                <a:gd name="connsiteX0" fmla="*/ 3013114 w 3013114"/>
                <a:gd name="connsiteY0" fmla="*/ 759149 h 759149"/>
                <a:gd name="connsiteX1" fmla="*/ 0 w 3013114"/>
                <a:gd name="connsiteY1" fmla="*/ 227229 h 759149"/>
                <a:gd name="connsiteX0" fmla="*/ 3013114 w 3013114"/>
                <a:gd name="connsiteY0" fmla="*/ 750271 h 750271"/>
                <a:gd name="connsiteX1" fmla="*/ 0 w 3013114"/>
                <a:gd name="connsiteY1" fmla="*/ 218351 h 750271"/>
                <a:gd name="connsiteX0" fmla="*/ 3013114 w 3013114"/>
                <a:gd name="connsiteY0" fmla="*/ 750271 h 750271"/>
                <a:gd name="connsiteX1" fmla="*/ 0 w 3013114"/>
                <a:gd name="connsiteY1" fmla="*/ 218351 h 750271"/>
              </a:gdLst>
              <a:ahLst/>
              <a:cxnLst>
                <a:cxn ang="0">
                  <a:pos x="connsiteX0" y="connsiteY0"/>
                </a:cxn>
                <a:cxn ang="0">
                  <a:pos x="connsiteX1" y="connsiteY1"/>
                </a:cxn>
              </a:cxnLst>
              <a:rect l="l" t="t" r="r" b="b"/>
              <a:pathLst>
                <a:path w="3013114" h="750271">
                  <a:moveTo>
                    <a:pt x="3013114" y="750271"/>
                  </a:moveTo>
                  <a:cubicBezTo>
                    <a:pt x="2265414" y="279918"/>
                    <a:pt x="990518" y="0"/>
                    <a:pt x="0" y="218351"/>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8" name="TextBox 17"/>
            <p:cNvSpPr txBox="1"/>
            <p:nvPr/>
          </p:nvSpPr>
          <p:spPr>
            <a:xfrm rot="485127">
              <a:off x="4962173" y="3057005"/>
              <a:ext cx="521681" cy="369332"/>
            </a:xfrm>
            <a:prstGeom prst="rect">
              <a:avLst/>
            </a:prstGeom>
            <a:noFill/>
          </p:spPr>
          <p:txBody>
            <a:bodyPr wrap="none" rtlCol="0">
              <a:spAutoFit/>
            </a:bodyPr>
            <a:lstStyle/>
            <a:p>
              <a:r>
                <a:rPr lang="en-US" dirty="0" smtClean="0"/>
                <a:t>Get</a:t>
              </a:r>
              <a:endParaRPr lang="en-US" dirty="0"/>
            </a:p>
          </p:txBody>
        </p:sp>
      </p:grpSp>
      <p:pic>
        <p:nvPicPr>
          <p:cNvPr id="5" name="Picture 24" descr="application server"/>
          <p:cNvPicPr>
            <a:picLocks noChangeAspect="1" noChangeArrowheads="1"/>
          </p:cNvPicPr>
          <p:nvPr/>
        </p:nvPicPr>
        <p:blipFill>
          <a:blip r:embed="rId6" cstate="email"/>
          <a:srcRect/>
          <a:stretch>
            <a:fillRect/>
          </a:stretch>
        </p:blipFill>
        <p:spPr bwMode="auto">
          <a:xfrm>
            <a:off x="1179577" y="1213385"/>
            <a:ext cx="1277961" cy="1354138"/>
          </a:xfrm>
          <a:prstGeom prst="rect">
            <a:avLst/>
          </a:prstGeom>
          <a:noFill/>
        </p:spPr>
      </p:pic>
      <p:pic>
        <p:nvPicPr>
          <p:cNvPr id="8" name="Picture 6" descr="laptop"/>
          <p:cNvPicPr>
            <a:picLocks noChangeAspect="1" noChangeArrowheads="1"/>
          </p:cNvPicPr>
          <p:nvPr/>
        </p:nvPicPr>
        <p:blipFill>
          <a:blip r:embed="rId7" cstate="email"/>
          <a:srcRect/>
          <a:stretch>
            <a:fillRect/>
          </a:stretch>
        </p:blipFill>
        <p:spPr bwMode="auto">
          <a:xfrm>
            <a:off x="6571330" y="3009529"/>
            <a:ext cx="1466009" cy="857941"/>
          </a:xfrm>
          <a:prstGeom prst="rect">
            <a:avLst/>
          </a:prstGeom>
          <a:noFill/>
        </p:spPr>
      </p:pic>
      <p:grpSp>
        <p:nvGrpSpPr>
          <p:cNvPr id="12" name="Group 14"/>
          <p:cNvGrpSpPr/>
          <p:nvPr/>
        </p:nvGrpSpPr>
        <p:grpSpPr>
          <a:xfrm>
            <a:off x="2201659" y="2454641"/>
            <a:ext cx="330569" cy="381000"/>
            <a:chOff x="916933" y="3052763"/>
            <a:chExt cx="330569" cy="381000"/>
          </a:xfrm>
        </p:grpSpPr>
        <p:pic>
          <p:nvPicPr>
            <p:cNvPr id="10" name="Picture 19" descr="page"/>
            <p:cNvPicPr>
              <a:picLocks noChangeAspect="1" noChangeArrowheads="1"/>
            </p:cNvPicPr>
            <p:nvPr/>
          </p:nvPicPr>
          <p:blipFill>
            <a:blip r:embed="rId8" cstate="email"/>
            <a:srcRect/>
            <a:stretch>
              <a:fillRect/>
            </a:stretch>
          </p:blipFill>
          <p:spPr bwMode="auto">
            <a:xfrm>
              <a:off x="928681" y="3052763"/>
              <a:ext cx="318821" cy="381000"/>
            </a:xfrm>
            <a:prstGeom prst="rect">
              <a:avLst/>
            </a:prstGeom>
            <a:noFill/>
            <a:ln w="9525">
              <a:noFill/>
              <a:miter lim="800000"/>
              <a:headEnd/>
              <a:tailEnd/>
            </a:ln>
          </p:spPr>
        </p:pic>
        <p:sp>
          <p:nvSpPr>
            <p:cNvPr id="11" name="TextBox 10"/>
            <p:cNvSpPr txBox="1"/>
            <p:nvPr/>
          </p:nvSpPr>
          <p:spPr>
            <a:xfrm>
              <a:off x="916933" y="3124200"/>
              <a:ext cx="312906" cy="246221"/>
            </a:xfrm>
            <a:prstGeom prst="rect">
              <a:avLst/>
            </a:prstGeom>
            <a:noFill/>
          </p:spPr>
          <p:txBody>
            <a:bodyPr wrap="none" rtlCol="0">
              <a:spAutoFit/>
            </a:bodyPr>
            <a:lstStyle/>
            <a:p>
              <a:r>
                <a:rPr lang="en-US" sz="1000" dirty="0" smtClean="0">
                  <a:solidFill>
                    <a:schemeClr val="bg1"/>
                  </a:solidFill>
                </a:rPr>
                <a:t>ID</a:t>
              </a:r>
              <a:endParaRPr lang="en-US" sz="1000" dirty="0">
                <a:solidFill>
                  <a:schemeClr val="bg1"/>
                </a:solidFill>
              </a:endParaRPr>
            </a:p>
          </p:txBody>
        </p:sp>
      </p:grpSp>
      <p:grpSp>
        <p:nvGrpSpPr>
          <p:cNvPr id="14" name="Group 31"/>
          <p:cNvGrpSpPr/>
          <p:nvPr/>
        </p:nvGrpSpPr>
        <p:grpSpPr>
          <a:xfrm rot="18881222" flipV="1">
            <a:off x="6502779" y="4377008"/>
            <a:ext cx="1249555" cy="579376"/>
            <a:chOff x="5956187" y="4192908"/>
            <a:chExt cx="1249555" cy="522805"/>
          </a:xfrm>
        </p:grpSpPr>
        <p:sp>
          <p:nvSpPr>
            <p:cNvPr id="22" name="Freeform 21"/>
            <p:cNvSpPr/>
            <p:nvPr/>
          </p:nvSpPr>
          <p:spPr>
            <a:xfrm>
              <a:off x="5956187" y="4450742"/>
              <a:ext cx="1249555" cy="26497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Lst>
              <a:ahLst/>
              <a:cxnLst>
                <a:cxn ang="0">
                  <a:pos x="connsiteX0" y="connsiteY0"/>
                </a:cxn>
                <a:cxn ang="0">
                  <a:pos x="connsiteX1" y="connsiteY1"/>
                </a:cxn>
              </a:cxnLst>
              <a:rect l="l" t="t" r="r" b="b"/>
              <a:pathLst>
                <a:path w="937410" h="264971">
                  <a:moveTo>
                    <a:pt x="937410" y="135320"/>
                  </a:moveTo>
                  <a:cubicBezTo>
                    <a:pt x="626953" y="0"/>
                    <a:pt x="236070" y="94373"/>
                    <a:pt x="0" y="264971"/>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31" name="TextBox 30"/>
            <p:cNvSpPr txBox="1"/>
            <p:nvPr/>
          </p:nvSpPr>
          <p:spPr>
            <a:xfrm rot="21061309">
              <a:off x="6378990" y="4192908"/>
              <a:ext cx="521681" cy="369333"/>
            </a:xfrm>
            <a:prstGeom prst="rect">
              <a:avLst/>
            </a:prstGeom>
            <a:noFill/>
          </p:spPr>
          <p:txBody>
            <a:bodyPr wrap="none" rtlCol="0">
              <a:spAutoFit/>
            </a:bodyPr>
            <a:lstStyle/>
            <a:p>
              <a:r>
                <a:rPr lang="en-US" dirty="0" smtClean="0"/>
                <a:t>Get</a:t>
              </a:r>
              <a:endParaRPr lang="en-US" dirty="0"/>
            </a:p>
          </p:txBody>
        </p:sp>
      </p:grpSp>
      <p:grpSp>
        <p:nvGrpSpPr>
          <p:cNvPr id="15" name="Group 32"/>
          <p:cNvGrpSpPr/>
          <p:nvPr/>
        </p:nvGrpSpPr>
        <p:grpSpPr>
          <a:xfrm>
            <a:off x="2126167" y="2476792"/>
            <a:ext cx="453970" cy="381000"/>
            <a:chOff x="1737383" y="2443162"/>
            <a:chExt cx="453970" cy="381000"/>
          </a:xfrm>
        </p:grpSpPr>
        <p:pic>
          <p:nvPicPr>
            <p:cNvPr id="34" name="Picture 19" descr="page"/>
            <p:cNvPicPr>
              <a:picLocks noChangeAspect="1" noChangeArrowheads="1"/>
            </p:cNvPicPr>
            <p:nvPr/>
          </p:nvPicPr>
          <p:blipFill>
            <a:blip r:embed="rId8" cstate="email"/>
            <a:srcRect/>
            <a:stretch>
              <a:fillRect/>
            </a:stretch>
          </p:blipFill>
          <p:spPr bwMode="auto">
            <a:xfrm>
              <a:off x="1809750" y="2443162"/>
              <a:ext cx="318821" cy="381000"/>
            </a:xfrm>
            <a:prstGeom prst="rect">
              <a:avLst/>
            </a:prstGeom>
            <a:noFill/>
            <a:ln w="9525">
              <a:noFill/>
              <a:miter lim="800000"/>
              <a:headEnd/>
              <a:tailEnd/>
            </a:ln>
          </p:spPr>
        </p:pic>
        <p:sp>
          <p:nvSpPr>
            <p:cNvPr id="35" name="TextBox 34"/>
            <p:cNvSpPr txBox="1"/>
            <p:nvPr/>
          </p:nvSpPr>
          <p:spPr>
            <a:xfrm>
              <a:off x="1737383" y="2514602"/>
              <a:ext cx="453970" cy="246221"/>
            </a:xfrm>
            <a:prstGeom prst="rect">
              <a:avLst/>
            </a:prstGeom>
            <a:noFill/>
          </p:spPr>
          <p:txBody>
            <a:bodyPr wrap="none" rtlCol="0">
              <a:spAutoFit/>
            </a:bodyPr>
            <a:lstStyle/>
            <a:p>
              <a:r>
                <a:rPr lang="en-US" sz="1000" dirty="0" smtClean="0">
                  <a:solidFill>
                    <a:schemeClr val="bg2">
                      <a:lumMod val="50000"/>
                    </a:schemeClr>
                  </a:solidFill>
                </a:rPr>
                <a:t>Data</a:t>
              </a:r>
              <a:endParaRPr lang="en-US" sz="1000" dirty="0">
                <a:solidFill>
                  <a:schemeClr val="bg2">
                    <a:lumMod val="50000"/>
                  </a:schemeClr>
                </a:solidFill>
              </a:endParaRPr>
            </a:p>
          </p:txBody>
        </p:sp>
      </p:grpSp>
      <p:pic>
        <p:nvPicPr>
          <p:cNvPr id="7" name="Picture 23" descr="XP icon my computer"/>
          <p:cNvPicPr>
            <a:picLocks noChangeAspect="1" noChangeArrowheads="1"/>
          </p:cNvPicPr>
          <p:nvPr/>
        </p:nvPicPr>
        <p:blipFill>
          <a:blip r:embed="rId9" cstate="email"/>
          <a:srcRect/>
          <a:stretch>
            <a:fillRect/>
          </a:stretch>
        </p:blipFill>
        <p:spPr bwMode="auto">
          <a:xfrm>
            <a:off x="4324526" y="4740674"/>
            <a:ext cx="1403154" cy="1052640"/>
          </a:xfrm>
          <a:prstGeom prst="rect">
            <a:avLst/>
          </a:prstGeom>
          <a:noFill/>
        </p:spPr>
      </p:pic>
      <p:sp>
        <p:nvSpPr>
          <p:cNvPr id="41" name="TextBox 40"/>
          <p:cNvSpPr txBox="1"/>
          <p:nvPr/>
        </p:nvSpPr>
        <p:spPr>
          <a:xfrm rot="19626882">
            <a:off x="7666979" y="4421306"/>
            <a:ext cx="1352195" cy="159486"/>
          </a:xfrm>
          <a:prstGeom prst="rect">
            <a:avLst/>
          </a:prstGeom>
          <a:noFill/>
        </p:spPr>
        <p:txBody>
          <a:bodyPr wrap="square" rtlCol="0">
            <a:prstTxWarp prst="textArchDown">
              <a:avLst/>
            </a:prstTxWarp>
            <a:spAutoFit/>
          </a:bodyPr>
          <a:lstStyle/>
          <a:p>
            <a:pPr algn="ctr"/>
            <a:r>
              <a:rPr lang="en-US" sz="1600" dirty="0" smtClean="0">
                <a:solidFill>
                  <a:schemeClr val="accent1">
                    <a:lumMod val="20000"/>
                    <a:lumOff val="80000"/>
                  </a:schemeClr>
                </a:solidFill>
              </a:rPr>
              <a:t>Branch Office</a:t>
            </a:r>
            <a:endParaRPr lang="en-US" sz="1600" dirty="0">
              <a:solidFill>
                <a:schemeClr val="accent1">
                  <a:lumMod val="20000"/>
                  <a:lumOff val="80000"/>
                </a:schemeClr>
              </a:solidFill>
            </a:endParaRPr>
          </a:p>
        </p:txBody>
      </p:sp>
      <p:sp>
        <p:nvSpPr>
          <p:cNvPr id="42" name="TextBox 41"/>
          <p:cNvSpPr txBox="1"/>
          <p:nvPr/>
        </p:nvSpPr>
        <p:spPr>
          <a:xfrm rot="1775946">
            <a:off x="16107" y="2143450"/>
            <a:ext cx="1352195" cy="159486"/>
          </a:xfrm>
          <a:prstGeom prst="rect">
            <a:avLst/>
          </a:prstGeom>
          <a:noFill/>
        </p:spPr>
        <p:txBody>
          <a:bodyPr wrap="square" rtlCol="0">
            <a:prstTxWarp prst="textArchDown">
              <a:avLst/>
            </a:prstTxWarp>
            <a:spAutoFit/>
          </a:bodyPr>
          <a:lstStyle/>
          <a:p>
            <a:pPr algn="ctr"/>
            <a:r>
              <a:rPr lang="en-US" sz="1600" dirty="0" smtClean="0">
                <a:solidFill>
                  <a:schemeClr val="tx1">
                    <a:lumMod val="85000"/>
                  </a:schemeClr>
                </a:solidFill>
              </a:rPr>
              <a:t>Main Office</a:t>
            </a:r>
            <a:endParaRPr lang="en-US" sz="1600" dirty="0">
              <a:solidFill>
                <a:schemeClr val="tx1">
                  <a:lumMod val="85000"/>
                </a:schemeClr>
              </a:solidFill>
            </a:endParaRPr>
          </a:p>
        </p:txBody>
      </p:sp>
      <p:grpSp>
        <p:nvGrpSpPr>
          <p:cNvPr id="16" name="Group 45"/>
          <p:cNvGrpSpPr/>
          <p:nvPr/>
        </p:nvGrpSpPr>
        <p:grpSpPr>
          <a:xfrm rot="21114929">
            <a:off x="5449160" y="4729993"/>
            <a:ext cx="978383" cy="730939"/>
            <a:chOff x="4691270" y="2128838"/>
            <a:chExt cx="978383" cy="730939"/>
          </a:xfrm>
        </p:grpSpPr>
        <p:sp>
          <p:nvSpPr>
            <p:cNvPr id="37" name="Arc 36"/>
            <p:cNvSpPr/>
            <p:nvPr/>
          </p:nvSpPr>
          <p:spPr>
            <a:xfrm>
              <a:off x="4691270" y="2305877"/>
              <a:ext cx="702365" cy="357809"/>
            </a:xfrm>
            <a:prstGeom prst="arc">
              <a:avLst>
                <a:gd name="adj1" fmla="val 17727811"/>
                <a:gd name="adj2" fmla="val 4183439"/>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p:cNvSpPr/>
            <p:nvPr/>
          </p:nvSpPr>
          <p:spPr>
            <a:xfrm>
              <a:off x="4838701" y="2214563"/>
              <a:ext cx="702365" cy="545201"/>
            </a:xfrm>
            <a:prstGeom prst="arc">
              <a:avLst>
                <a:gd name="adj1" fmla="val 17727811"/>
                <a:gd name="adj2" fmla="val 4183439"/>
              </a:avLst>
            </a:prstGeom>
            <a:ln w="317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p:cNvSpPr/>
            <p:nvPr/>
          </p:nvSpPr>
          <p:spPr>
            <a:xfrm>
              <a:off x="4967288" y="2128838"/>
              <a:ext cx="702365" cy="730939"/>
            </a:xfrm>
            <a:prstGeom prst="arc">
              <a:avLst>
                <a:gd name="adj1" fmla="val 17727811"/>
                <a:gd name="adj2" fmla="val 4183439"/>
              </a:avLst>
            </a:prstGeom>
            <a:ln w="412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5" name="Title 44"/>
          <p:cNvSpPr>
            <a:spLocks noGrp="1"/>
          </p:cNvSpPr>
          <p:nvPr>
            <p:ph type="title"/>
          </p:nvPr>
        </p:nvSpPr>
        <p:spPr>
          <a:xfrm>
            <a:off x="381000" y="194676"/>
            <a:ext cx="8382000" cy="664797"/>
          </a:xfrm>
        </p:spPr>
        <p:txBody>
          <a:bodyPr>
            <a:normAutofit fontScale="90000"/>
          </a:bodyPr>
          <a:lstStyle/>
          <a:p>
            <a:r>
              <a:rPr lang="zh-CN" altLang="en-US" dirty="0" smtClean="0"/>
              <a:t>分布式缓存</a:t>
            </a:r>
            <a:endParaRPr lang="en-US" dirty="0"/>
          </a:p>
        </p:txBody>
      </p:sp>
      <p:grpSp>
        <p:nvGrpSpPr>
          <p:cNvPr id="19" name="Group 46"/>
          <p:cNvGrpSpPr/>
          <p:nvPr/>
        </p:nvGrpSpPr>
        <p:grpSpPr>
          <a:xfrm rot="21114929" flipH="1">
            <a:off x="3508828" y="5062065"/>
            <a:ext cx="1198025" cy="730939"/>
            <a:chOff x="4691270" y="2128838"/>
            <a:chExt cx="978383" cy="730939"/>
          </a:xfrm>
        </p:grpSpPr>
        <p:sp>
          <p:nvSpPr>
            <p:cNvPr id="48" name="Arc 47"/>
            <p:cNvSpPr/>
            <p:nvPr/>
          </p:nvSpPr>
          <p:spPr>
            <a:xfrm>
              <a:off x="4691270" y="2305877"/>
              <a:ext cx="702365" cy="357809"/>
            </a:xfrm>
            <a:prstGeom prst="arc">
              <a:avLst>
                <a:gd name="adj1" fmla="val 17727811"/>
                <a:gd name="adj2" fmla="val 4183439"/>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p:cNvSpPr/>
            <p:nvPr/>
          </p:nvSpPr>
          <p:spPr>
            <a:xfrm>
              <a:off x="4838701" y="2214563"/>
              <a:ext cx="702365" cy="545201"/>
            </a:xfrm>
            <a:prstGeom prst="arc">
              <a:avLst>
                <a:gd name="adj1" fmla="val 17727811"/>
                <a:gd name="adj2" fmla="val 4183439"/>
              </a:avLst>
            </a:prstGeom>
            <a:ln w="317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49"/>
            <p:cNvSpPr/>
            <p:nvPr/>
          </p:nvSpPr>
          <p:spPr>
            <a:xfrm>
              <a:off x="4967288" y="2128838"/>
              <a:ext cx="702365" cy="730939"/>
            </a:xfrm>
            <a:prstGeom prst="arc">
              <a:avLst>
                <a:gd name="adj1" fmla="val 17727811"/>
                <a:gd name="adj2" fmla="val 4183439"/>
              </a:avLst>
            </a:prstGeom>
            <a:ln w="412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Group 29"/>
          <p:cNvGrpSpPr/>
          <p:nvPr/>
        </p:nvGrpSpPr>
        <p:grpSpPr>
          <a:xfrm flipH="1" flipV="1">
            <a:off x="2520874" y="2910015"/>
            <a:ext cx="1956754" cy="1524504"/>
            <a:chOff x="4614025" y="2052546"/>
            <a:chExt cx="2294426" cy="1787584"/>
          </a:xfrm>
        </p:grpSpPr>
        <p:sp>
          <p:nvSpPr>
            <p:cNvPr id="52" name="Freeform 51"/>
            <p:cNvSpPr/>
            <p:nvPr/>
          </p:nvSpPr>
          <p:spPr>
            <a:xfrm rot="21446118">
              <a:off x="4614025" y="2052546"/>
              <a:ext cx="2294426" cy="1787584"/>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headEnd type="triangle" w="med" len="med"/>
              <a:tailEnd type="oval"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53" name="TextBox 52"/>
            <p:cNvSpPr txBox="1"/>
            <p:nvPr/>
          </p:nvSpPr>
          <p:spPr>
            <a:xfrm rot="13007782">
              <a:off x="4929717" y="2956090"/>
              <a:ext cx="521681" cy="369332"/>
            </a:xfrm>
            <a:prstGeom prst="rect">
              <a:avLst/>
            </a:prstGeom>
            <a:noFill/>
          </p:spPr>
          <p:txBody>
            <a:bodyPr wrap="none" rtlCol="0">
              <a:spAutoFit/>
            </a:bodyPr>
            <a:lstStyle/>
            <a:p>
              <a:r>
                <a:rPr lang="en-US" dirty="0" smtClean="0"/>
                <a:t>Get</a:t>
              </a:r>
              <a:endParaRPr lang="en-US" dirty="0"/>
            </a:p>
          </p:txBody>
        </p:sp>
      </p:grpSp>
      <p:grpSp>
        <p:nvGrpSpPr>
          <p:cNvPr id="21" name="Group 53"/>
          <p:cNvGrpSpPr/>
          <p:nvPr/>
        </p:nvGrpSpPr>
        <p:grpSpPr>
          <a:xfrm rot="21114929">
            <a:off x="7714445" y="3062471"/>
            <a:ext cx="978383" cy="730939"/>
            <a:chOff x="4691270" y="2128838"/>
            <a:chExt cx="978383" cy="730939"/>
          </a:xfrm>
        </p:grpSpPr>
        <p:sp>
          <p:nvSpPr>
            <p:cNvPr id="55" name="Arc 54"/>
            <p:cNvSpPr/>
            <p:nvPr/>
          </p:nvSpPr>
          <p:spPr>
            <a:xfrm>
              <a:off x="4691270" y="2305877"/>
              <a:ext cx="702365" cy="357809"/>
            </a:xfrm>
            <a:prstGeom prst="arc">
              <a:avLst>
                <a:gd name="adj1" fmla="val 17727811"/>
                <a:gd name="adj2" fmla="val 4183439"/>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Arc 55"/>
            <p:cNvSpPr/>
            <p:nvPr/>
          </p:nvSpPr>
          <p:spPr>
            <a:xfrm>
              <a:off x="4838701" y="2214563"/>
              <a:ext cx="702365" cy="545201"/>
            </a:xfrm>
            <a:prstGeom prst="arc">
              <a:avLst>
                <a:gd name="adj1" fmla="val 17727811"/>
                <a:gd name="adj2" fmla="val 4183439"/>
              </a:avLst>
            </a:prstGeom>
            <a:ln w="317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Arc 56"/>
            <p:cNvSpPr/>
            <p:nvPr/>
          </p:nvSpPr>
          <p:spPr>
            <a:xfrm>
              <a:off x="4967288" y="2128838"/>
              <a:ext cx="702365" cy="730939"/>
            </a:xfrm>
            <a:prstGeom prst="arc">
              <a:avLst>
                <a:gd name="adj1" fmla="val 17727811"/>
                <a:gd name="adj2" fmla="val 4183439"/>
              </a:avLst>
            </a:prstGeom>
            <a:ln w="412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Group 57"/>
          <p:cNvGrpSpPr/>
          <p:nvPr/>
        </p:nvGrpSpPr>
        <p:grpSpPr>
          <a:xfrm rot="21114929" flipH="1">
            <a:off x="5774113" y="3394543"/>
            <a:ext cx="1198025" cy="730939"/>
            <a:chOff x="4691270" y="2128838"/>
            <a:chExt cx="978383" cy="730939"/>
          </a:xfrm>
        </p:grpSpPr>
        <p:sp>
          <p:nvSpPr>
            <p:cNvPr id="59" name="Arc 58"/>
            <p:cNvSpPr/>
            <p:nvPr/>
          </p:nvSpPr>
          <p:spPr>
            <a:xfrm>
              <a:off x="4691270" y="2305877"/>
              <a:ext cx="702365" cy="357809"/>
            </a:xfrm>
            <a:prstGeom prst="arc">
              <a:avLst>
                <a:gd name="adj1" fmla="val 17727811"/>
                <a:gd name="adj2" fmla="val 4183439"/>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p:cNvSpPr/>
            <p:nvPr/>
          </p:nvSpPr>
          <p:spPr>
            <a:xfrm>
              <a:off x="4838701" y="2214563"/>
              <a:ext cx="702365" cy="545201"/>
            </a:xfrm>
            <a:prstGeom prst="arc">
              <a:avLst>
                <a:gd name="adj1" fmla="val 17727811"/>
                <a:gd name="adj2" fmla="val 4183439"/>
              </a:avLst>
            </a:prstGeom>
            <a:ln w="317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Arc 60"/>
            <p:cNvSpPr/>
            <p:nvPr/>
          </p:nvSpPr>
          <p:spPr>
            <a:xfrm>
              <a:off x="4967288" y="2128838"/>
              <a:ext cx="702365" cy="730939"/>
            </a:xfrm>
            <a:prstGeom prst="arc">
              <a:avLst>
                <a:gd name="adj1" fmla="val 17727811"/>
                <a:gd name="adj2" fmla="val 4183439"/>
              </a:avLst>
            </a:prstGeom>
            <a:ln w="412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 name="Group 25"/>
          <p:cNvGrpSpPr/>
          <p:nvPr/>
        </p:nvGrpSpPr>
        <p:grpSpPr>
          <a:xfrm>
            <a:off x="2203402" y="2449877"/>
            <a:ext cx="318821" cy="381000"/>
            <a:chOff x="1504950" y="3033712"/>
            <a:chExt cx="318821" cy="381000"/>
          </a:xfrm>
        </p:grpSpPr>
        <p:pic>
          <p:nvPicPr>
            <p:cNvPr id="27" name="Picture 26" descr="page"/>
            <p:cNvPicPr>
              <a:picLocks noChangeAspect="1" noChangeArrowheads="1"/>
            </p:cNvPicPr>
            <p:nvPr/>
          </p:nvPicPr>
          <p:blipFill>
            <a:blip r:embed="rId8" cstate="email"/>
            <a:srcRect/>
            <a:stretch>
              <a:fillRect/>
            </a:stretch>
          </p:blipFill>
          <p:spPr bwMode="auto">
            <a:xfrm>
              <a:off x="1504950" y="3033712"/>
              <a:ext cx="318821" cy="381000"/>
            </a:xfrm>
            <a:prstGeom prst="rect">
              <a:avLst/>
            </a:prstGeom>
            <a:noFill/>
            <a:ln w="9525">
              <a:noFill/>
              <a:miter lim="800000"/>
              <a:headEnd/>
              <a:tailEnd/>
            </a:ln>
          </p:spPr>
        </p:pic>
        <p:sp>
          <p:nvSpPr>
            <p:cNvPr id="28" name="TextBox 27"/>
            <p:cNvSpPr txBox="1"/>
            <p:nvPr/>
          </p:nvSpPr>
          <p:spPr>
            <a:xfrm>
              <a:off x="1513546" y="3124200"/>
              <a:ext cx="300082" cy="230832"/>
            </a:xfrm>
            <a:prstGeom prst="rect">
              <a:avLst/>
            </a:prstGeom>
            <a:noFill/>
          </p:spPr>
          <p:txBody>
            <a:bodyPr wrap="none" rtlCol="0">
              <a:spAutoFit/>
            </a:bodyPr>
            <a:lstStyle/>
            <a:p>
              <a:r>
                <a:rPr lang="en-US" sz="900" dirty="0" smtClean="0">
                  <a:solidFill>
                    <a:schemeClr val="bg2"/>
                  </a:solidFill>
                </a:rPr>
                <a:t>ID</a:t>
              </a:r>
              <a:endParaRPr lang="en-US" sz="900" dirty="0">
                <a:solidFill>
                  <a:schemeClr val="bg2"/>
                </a:solidFill>
              </a:endParaRPr>
            </a:p>
          </p:txBody>
        </p:sp>
      </p:grpSp>
      <p:grpSp>
        <p:nvGrpSpPr>
          <p:cNvPr id="29" name="Group 32"/>
          <p:cNvGrpSpPr/>
          <p:nvPr/>
        </p:nvGrpSpPr>
        <p:grpSpPr>
          <a:xfrm>
            <a:off x="2137730" y="2475529"/>
            <a:ext cx="453970" cy="381000"/>
            <a:chOff x="441979" y="3205162"/>
            <a:chExt cx="453970" cy="381000"/>
          </a:xfrm>
        </p:grpSpPr>
        <p:pic>
          <p:nvPicPr>
            <p:cNvPr id="63" name="Picture 19" descr="page"/>
            <p:cNvPicPr>
              <a:picLocks noChangeAspect="1" noChangeArrowheads="1"/>
            </p:cNvPicPr>
            <p:nvPr/>
          </p:nvPicPr>
          <p:blipFill>
            <a:blip r:embed="rId8" cstate="email"/>
            <a:srcRect/>
            <a:stretch>
              <a:fillRect/>
            </a:stretch>
          </p:blipFill>
          <p:spPr bwMode="auto">
            <a:xfrm>
              <a:off x="514350" y="3205162"/>
              <a:ext cx="318821" cy="381000"/>
            </a:xfrm>
            <a:prstGeom prst="rect">
              <a:avLst/>
            </a:prstGeom>
            <a:noFill/>
            <a:ln w="9525">
              <a:noFill/>
              <a:miter lim="800000"/>
              <a:headEnd/>
              <a:tailEnd/>
            </a:ln>
          </p:spPr>
        </p:pic>
        <p:sp>
          <p:nvSpPr>
            <p:cNvPr id="64" name="TextBox 63"/>
            <p:cNvSpPr txBox="1"/>
            <p:nvPr/>
          </p:nvSpPr>
          <p:spPr>
            <a:xfrm>
              <a:off x="441979" y="3267075"/>
              <a:ext cx="453970" cy="246221"/>
            </a:xfrm>
            <a:prstGeom prst="rect">
              <a:avLst/>
            </a:prstGeom>
            <a:noFill/>
          </p:spPr>
          <p:txBody>
            <a:bodyPr wrap="none" rtlCol="0">
              <a:spAutoFit/>
            </a:bodyPr>
            <a:lstStyle/>
            <a:p>
              <a:r>
                <a:rPr lang="en-US" sz="1000" dirty="0" smtClean="0">
                  <a:solidFill>
                    <a:schemeClr val="bg2">
                      <a:lumMod val="50000"/>
                    </a:schemeClr>
                  </a:solidFill>
                </a:rPr>
                <a:t>Data</a:t>
              </a:r>
              <a:endParaRPr lang="en-US" sz="1000" dirty="0">
                <a:solidFill>
                  <a:schemeClr val="bg2">
                    <a:lumMod val="50000"/>
                  </a:schemeClr>
                </a:solidFill>
              </a:endParaRPr>
            </a:p>
          </p:txBody>
        </p:sp>
      </p:grpSp>
      <p:grpSp>
        <p:nvGrpSpPr>
          <p:cNvPr id="30" name="Group 22"/>
          <p:cNvGrpSpPr/>
          <p:nvPr/>
        </p:nvGrpSpPr>
        <p:grpSpPr>
          <a:xfrm>
            <a:off x="5688527" y="4718773"/>
            <a:ext cx="428322" cy="381000"/>
            <a:chOff x="1818735" y="3243944"/>
            <a:chExt cx="428322" cy="381000"/>
          </a:xfrm>
        </p:grpSpPr>
        <p:pic>
          <p:nvPicPr>
            <p:cNvPr id="24" name="Picture 23" descr="page"/>
            <p:cNvPicPr>
              <a:picLocks noChangeAspect="1" noChangeArrowheads="1"/>
            </p:cNvPicPr>
            <p:nvPr/>
          </p:nvPicPr>
          <p:blipFill>
            <a:blip r:embed="rId8" cstate="email"/>
            <a:srcRect/>
            <a:stretch>
              <a:fillRect/>
            </a:stretch>
          </p:blipFill>
          <p:spPr bwMode="auto">
            <a:xfrm>
              <a:off x="1886339" y="3243944"/>
              <a:ext cx="318821" cy="381000"/>
            </a:xfrm>
            <a:prstGeom prst="rect">
              <a:avLst/>
            </a:prstGeom>
            <a:noFill/>
            <a:ln w="9525">
              <a:noFill/>
              <a:miter lim="800000"/>
              <a:headEnd/>
              <a:tailEnd/>
            </a:ln>
          </p:spPr>
        </p:pic>
        <p:sp>
          <p:nvSpPr>
            <p:cNvPr id="25" name="TextBox 24"/>
            <p:cNvSpPr txBox="1"/>
            <p:nvPr/>
          </p:nvSpPr>
          <p:spPr>
            <a:xfrm>
              <a:off x="1818735" y="3320144"/>
              <a:ext cx="428322" cy="230832"/>
            </a:xfrm>
            <a:prstGeom prst="rect">
              <a:avLst/>
            </a:prstGeom>
            <a:noFill/>
          </p:spPr>
          <p:txBody>
            <a:bodyPr wrap="none" rtlCol="0">
              <a:spAutoFit/>
            </a:bodyPr>
            <a:lstStyle/>
            <a:p>
              <a:r>
                <a:rPr lang="en-US" sz="900" dirty="0" smtClean="0">
                  <a:solidFill>
                    <a:schemeClr val="bg2"/>
                  </a:solidFill>
                </a:rPr>
                <a:t>Data</a:t>
              </a:r>
              <a:endParaRPr lang="en-US" sz="900" dirty="0">
                <a:solidFill>
                  <a:schemeClr val="bg2"/>
                </a:solidFill>
              </a:endParaRPr>
            </a:p>
          </p:txBody>
        </p:sp>
      </p:gr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157 0.02477 C 0.05851 0.17917 0.10261 0.20718 0.22709 0.27917 " pathEditMode="relative" rAng="0" ptsTypes="ss">
                                      <p:cBhvr>
                                        <p:cTn id="10" dur="500" fill="hold"/>
                                        <p:tgtEl>
                                          <p:spTgt spid="12"/>
                                        </p:tgtEl>
                                        <p:attrNameLst>
                                          <p:attrName>ppt_x</p:attrName>
                                          <p:attrName>ppt_y</p:attrName>
                                        </p:attrNameLst>
                                      </p:cBhvr>
                                      <p:rCtr x="113" y="127"/>
                                    </p:animMotion>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vertical)">
                                      <p:cBhvr>
                                        <p:cTn id="15" dur="500"/>
                                        <p:tgtEl>
                                          <p:spTgt spid="16"/>
                                        </p:tgtEl>
                                      </p:cBhvr>
                                    </p:animEffect>
                                  </p:childTnLst>
                                </p:cTn>
                              </p:par>
                              <p:par>
                                <p:cTn id="16" presetID="3" presetClass="entr" presetSubtype="5"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1909 0.03797 C 0.0401 0.05093 0.10972 0.08102 0.14566 0.11551 C 0.18159 0.15 0.21597 0.21783 0.23437 0.24468 " pathEditMode="relative" rAng="0" ptsTypes="aaa">
                                      <p:cBhvr>
                                        <p:cTn id="26" dur="2000" fill="hold"/>
                                        <p:tgtEl>
                                          <p:spTgt spid="29"/>
                                        </p:tgtEl>
                                        <p:attrNameLst>
                                          <p:attrName>ppt_x</p:attrName>
                                          <p:attrName>ppt_y</p:attrName>
                                        </p:attrNameLst>
                                      </p:cBhvr>
                                      <p:rCtr x="108" y="103"/>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283 0.0044 C 0.22205 -0.02569 0.3493 0.02153 0.46649 0.08773 " pathEditMode="relative" rAng="0" ptsTypes="ss">
                                      <p:cBhvr>
                                        <p:cTn id="34" dur="1000" fill="hold"/>
                                        <p:tgtEl>
                                          <p:spTgt spid="26"/>
                                        </p:tgtEl>
                                        <p:attrNameLst>
                                          <p:attrName>ppt_x</p:attrName>
                                          <p:attrName>ppt_y</p:attrName>
                                        </p:attrNameLst>
                                      </p:cBhvr>
                                      <p:rCtr x="219" y="27"/>
                                    </p:animMotion>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linds(horizontal)">
                                      <p:cBhvr>
                                        <p:cTn id="39" dur="500"/>
                                        <p:tgtEl>
                                          <p:spTgt spid="23"/>
                                        </p:tgtEl>
                                      </p:cBhvr>
                                    </p:animEffect>
                                  </p:childTnLst>
                                </p:cTn>
                              </p:par>
                              <p:par>
                                <p:cTn id="40" presetID="3" presetClass="entr" presetSubtype="1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par>
                          <p:cTn id="51" fill="hold">
                            <p:stCondLst>
                              <p:cond delay="0"/>
                            </p:stCondLst>
                            <p:childTnLst>
                              <p:par>
                                <p:cTn id="52" presetID="0" presetClass="path" presetSubtype="0" accel="50000" decel="50000" fill="hold" nodeType="afterEffect">
                                  <p:stCondLst>
                                    <p:cond delay="0"/>
                                  </p:stCondLst>
                                  <p:childTnLst>
                                    <p:animMotion origin="layout" path="M 0.04149 0.00463 C 0.10347 -0.00694 0.14045 -0.03171 0.17413 -0.11435 " pathEditMode="relative" rAng="0" ptsTypes="ss">
                                      <p:cBhvr>
                                        <p:cTn id="53" dur="1000" fill="hold"/>
                                        <p:tgtEl>
                                          <p:spTgt spid="30"/>
                                        </p:tgtEl>
                                        <p:attrNameLst>
                                          <p:attrName>ppt_x</p:attrName>
                                          <p:attrName>ppt_y</p:attrName>
                                        </p:attrNameLst>
                                      </p:cBhvr>
                                      <p:rCtr x="66" y="-59"/>
                                    </p:animMotion>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7" descr="blue sphere 4 copy"/>
          <p:cNvPicPr>
            <a:picLocks noChangeAspect="1" noChangeArrowheads="1"/>
          </p:cNvPicPr>
          <p:nvPr/>
        </p:nvPicPr>
        <p:blipFill>
          <a:blip r:embed="rId4" cstate="print"/>
          <a:srcRect/>
          <a:stretch>
            <a:fillRect/>
          </a:stretch>
        </p:blipFill>
        <p:spPr bwMode="auto">
          <a:xfrm rot="20664172">
            <a:off x="2860237" y="2517249"/>
            <a:ext cx="6408822" cy="4359230"/>
          </a:xfrm>
          <a:prstGeom prst="rect">
            <a:avLst/>
          </a:prstGeom>
          <a:noFill/>
        </p:spPr>
      </p:pic>
      <p:pic>
        <p:nvPicPr>
          <p:cNvPr id="4" name="Picture 67" descr="clear bubble"/>
          <p:cNvPicPr>
            <a:picLocks noChangeAspect="1" noChangeArrowheads="1"/>
          </p:cNvPicPr>
          <p:nvPr/>
        </p:nvPicPr>
        <p:blipFill>
          <a:blip r:embed="rId5" cstate="email"/>
          <a:srcRect/>
          <a:stretch>
            <a:fillRect/>
          </a:stretch>
        </p:blipFill>
        <p:spPr bwMode="auto">
          <a:xfrm rot="1064680">
            <a:off x="225248" y="963070"/>
            <a:ext cx="3301964" cy="1993557"/>
          </a:xfrm>
          <a:prstGeom prst="rect">
            <a:avLst/>
          </a:prstGeom>
          <a:noFill/>
        </p:spPr>
      </p:pic>
      <p:grpSp>
        <p:nvGrpSpPr>
          <p:cNvPr id="2" name="Group 29"/>
          <p:cNvGrpSpPr/>
          <p:nvPr/>
        </p:nvGrpSpPr>
        <p:grpSpPr>
          <a:xfrm>
            <a:off x="2295944" y="2987732"/>
            <a:ext cx="2096642" cy="1633491"/>
            <a:chOff x="2438400" y="3570303"/>
            <a:chExt cx="2096642" cy="1633491"/>
          </a:xfrm>
        </p:grpSpPr>
        <p:sp>
          <p:nvSpPr>
            <p:cNvPr id="9" name="Freeform 8"/>
            <p:cNvSpPr/>
            <p:nvPr/>
          </p:nvSpPr>
          <p:spPr>
            <a:xfrm>
              <a:off x="2438400" y="3570303"/>
              <a:ext cx="2096642" cy="163349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Lst>
              <a:ahLst/>
              <a:cxnLst>
                <a:cxn ang="0">
                  <a:pos x="connsiteX0" y="connsiteY0"/>
                </a:cxn>
                <a:cxn ang="0">
                  <a:pos x="connsiteX1" y="connsiteY1"/>
                </a:cxn>
              </a:cxnLst>
              <a:rect l="l" t="t" r="r" b="b"/>
              <a:pathLst>
                <a:path w="1572891" h="1633491">
                  <a:moveTo>
                    <a:pt x="1572891" y="1633491"/>
                  </a:moveTo>
                  <a:cubicBezTo>
                    <a:pt x="1008635" y="1435223"/>
                    <a:pt x="304518" y="801949"/>
                    <a:pt x="0" y="0"/>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3" name="TextBox 12"/>
            <p:cNvSpPr txBox="1"/>
            <p:nvPr/>
          </p:nvSpPr>
          <p:spPr>
            <a:xfrm rot="1645353">
              <a:off x="3253757" y="4756963"/>
              <a:ext cx="521681" cy="369332"/>
            </a:xfrm>
            <a:prstGeom prst="rect">
              <a:avLst/>
            </a:prstGeom>
            <a:noFill/>
          </p:spPr>
          <p:txBody>
            <a:bodyPr wrap="none" rtlCol="0">
              <a:spAutoFit/>
            </a:bodyPr>
            <a:lstStyle/>
            <a:p>
              <a:r>
                <a:rPr lang="en-US" dirty="0" smtClean="0"/>
                <a:t>Get</a:t>
              </a:r>
              <a:endParaRPr lang="en-US" dirty="0"/>
            </a:p>
          </p:txBody>
        </p:sp>
      </p:grpSp>
      <p:grpSp>
        <p:nvGrpSpPr>
          <p:cNvPr id="3" name="Group 28"/>
          <p:cNvGrpSpPr/>
          <p:nvPr/>
        </p:nvGrpSpPr>
        <p:grpSpPr>
          <a:xfrm>
            <a:off x="2600743" y="2474434"/>
            <a:ext cx="3862201" cy="697085"/>
            <a:chOff x="2743199" y="3057005"/>
            <a:chExt cx="4016439" cy="697085"/>
          </a:xfrm>
        </p:grpSpPr>
        <p:sp>
          <p:nvSpPr>
            <p:cNvPr id="17" name="Freeform 16"/>
            <p:cNvSpPr/>
            <p:nvPr/>
          </p:nvSpPr>
          <p:spPr>
            <a:xfrm>
              <a:off x="2743199" y="3134448"/>
              <a:ext cx="4016439" cy="619642"/>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3519273 w 3519273"/>
                <a:gd name="connsiteY0" fmla="*/ 1282932 h 1282932"/>
                <a:gd name="connsiteX1" fmla="*/ 0 w 3519273"/>
                <a:gd name="connsiteY1" fmla="*/ 49676 h 1282932"/>
                <a:gd name="connsiteX0" fmla="*/ 3013114 w 3013114"/>
                <a:gd name="connsiteY0" fmla="*/ 789949 h 789949"/>
                <a:gd name="connsiteX1" fmla="*/ 0 w 3013114"/>
                <a:gd name="connsiteY1" fmla="*/ 258029 h 789949"/>
                <a:gd name="connsiteX0" fmla="*/ 3013114 w 3013114"/>
                <a:gd name="connsiteY0" fmla="*/ 581596 h 581596"/>
                <a:gd name="connsiteX1" fmla="*/ 0 w 3013114"/>
                <a:gd name="connsiteY1" fmla="*/ 49676 h 581596"/>
                <a:gd name="connsiteX0" fmla="*/ 3013114 w 3013114"/>
                <a:gd name="connsiteY0" fmla="*/ 581596 h 581596"/>
                <a:gd name="connsiteX1" fmla="*/ 0 w 3013114"/>
                <a:gd name="connsiteY1" fmla="*/ 49676 h 581596"/>
                <a:gd name="connsiteX0" fmla="*/ 3013114 w 3013114"/>
                <a:gd name="connsiteY0" fmla="*/ 625984 h 625984"/>
                <a:gd name="connsiteX1" fmla="*/ 0 w 3013114"/>
                <a:gd name="connsiteY1" fmla="*/ 94064 h 625984"/>
                <a:gd name="connsiteX0" fmla="*/ 3013114 w 3013114"/>
                <a:gd name="connsiteY0" fmla="*/ 759149 h 759149"/>
                <a:gd name="connsiteX1" fmla="*/ 0 w 3013114"/>
                <a:gd name="connsiteY1" fmla="*/ 227229 h 759149"/>
                <a:gd name="connsiteX0" fmla="*/ 3013114 w 3013114"/>
                <a:gd name="connsiteY0" fmla="*/ 750271 h 750271"/>
                <a:gd name="connsiteX1" fmla="*/ 0 w 3013114"/>
                <a:gd name="connsiteY1" fmla="*/ 218351 h 750271"/>
                <a:gd name="connsiteX0" fmla="*/ 3013114 w 3013114"/>
                <a:gd name="connsiteY0" fmla="*/ 750271 h 750271"/>
                <a:gd name="connsiteX1" fmla="*/ 0 w 3013114"/>
                <a:gd name="connsiteY1" fmla="*/ 218351 h 750271"/>
                <a:gd name="connsiteX0" fmla="*/ 3013114 w 3013114"/>
                <a:gd name="connsiteY0" fmla="*/ 619642 h 619642"/>
                <a:gd name="connsiteX1" fmla="*/ 0 w 3013114"/>
                <a:gd name="connsiteY1" fmla="*/ 218351 h 619642"/>
              </a:gdLst>
              <a:ahLst/>
              <a:cxnLst>
                <a:cxn ang="0">
                  <a:pos x="connsiteX0" y="connsiteY0"/>
                </a:cxn>
                <a:cxn ang="0">
                  <a:pos x="connsiteX1" y="connsiteY1"/>
                </a:cxn>
              </a:cxnLst>
              <a:rect l="l" t="t" r="r" b="b"/>
              <a:pathLst>
                <a:path w="3013114" h="619642">
                  <a:moveTo>
                    <a:pt x="3013114" y="619642"/>
                  </a:moveTo>
                  <a:cubicBezTo>
                    <a:pt x="2265414" y="149289"/>
                    <a:pt x="990518" y="0"/>
                    <a:pt x="0" y="218351"/>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18" name="TextBox 17"/>
            <p:cNvSpPr txBox="1"/>
            <p:nvPr/>
          </p:nvSpPr>
          <p:spPr>
            <a:xfrm rot="485127">
              <a:off x="4962173" y="3057005"/>
              <a:ext cx="521681" cy="369332"/>
            </a:xfrm>
            <a:prstGeom prst="rect">
              <a:avLst/>
            </a:prstGeom>
            <a:noFill/>
          </p:spPr>
          <p:txBody>
            <a:bodyPr wrap="none" rtlCol="0">
              <a:spAutoFit/>
            </a:bodyPr>
            <a:lstStyle/>
            <a:p>
              <a:r>
                <a:rPr lang="en-US" dirty="0" smtClean="0"/>
                <a:t>Get</a:t>
              </a:r>
              <a:endParaRPr lang="en-US" dirty="0"/>
            </a:p>
          </p:txBody>
        </p:sp>
      </p:grpSp>
      <p:pic>
        <p:nvPicPr>
          <p:cNvPr id="5" name="Picture 24" descr="application server"/>
          <p:cNvPicPr>
            <a:picLocks noChangeAspect="1" noChangeArrowheads="1"/>
          </p:cNvPicPr>
          <p:nvPr/>
        </p:nvPicPr>
        <p:blipFill>
          <a:blip r:embed="rId6" cstate="email"/>
          <a:srcRect/>
          <a:stretch>
            <a:fillRect/>
          </a:stretch>
        </p:blipFill>
        <p:spPr bwMode="auto">
          <a:xfrm>
            <a:off x="1179577" y="1213385"/>
            <a:ext cx="1277961" cy="1354138"/>
          </a:xfrm>
          <a:prstGeom prst="rect">
            <a:avLst/>
          </a:prstGeom>
          <a:noFill/>
        </p:spPr>
      </p:pic>
      <p:pic>
        <p:nvPicPr>
          <p:cNvPr id="8" name="Picture 6" descr="laptop"/>
          <p:cNvPicPr>
            <a:picLocks noChangeAspect="1" noChangeArrowheads="1"/>
          </p:cNvPicPr>
          <p:nvPr/>
        </p:nvPicPr>
        <p:blipFill>
          <a:blip r:embed="rId7" cstate="email"/>
          <a:srcRect/>
          <a:stretch>
            <a:fillRect/>
          </a:stretch>
        </p:blipFill>
        <p:spPr bwMode="auto">
          <a:xfrm>
            <a:off x="6287245" y="2814220"/>
            <a:ext cx="1466009" cy="857941"/>
          </a:xfrm>
          <a:prstGeom prst="rect">
            <a:avLst/>
          </a:prstGeom>
          <a:noFill/>
        </p:spPr>
      </p:pic>
      <p:grpSp>
        <p:nvGrpSpPr>
          <p:cNvPr id="12" name="Group 14"/>
          <p:cNvGrpSpPr/>
          <p:nvPr/>
        </p:nvGrpSpPr>
        <p:grpSpPr>
          <a:xfrm>
            <a:off x="2239112" y="2663549"/>
            <a:ext cx="324018" cy="381000"/>
            <a:chOff x="1447800" y="3048000"/>
            <a:chExt cx="324018" cy="381000"/>
          </a:xfrm>
        </p:grpSpPr>
        <p:pic>
          <p:nvPicPr>
            <p:cNvPr id="10" name="Picture 19" descr="page"/>
            <p:cNvPicPr>
              <a:picLocks noChangeAspect="1" noChangeArrowheads="1"/>
            </p:cNvPicPr>
            <p:nvPr/>
          </p:nvPicPr>
          <p:blipFill>
            <a:blip r:embed="rId8" cstate="email"/>
            <a:srcRect/>
            <a:stretch>
              <a:fillRect/>
            </a:stretch>
          </p:blipFill>
          <p:spPr bwMode="auto">
            <a:xfrm>
              <a:off x="1447800" y="3048000"/>
              <a:ext cx="318821" cy="381000"/>
            </a:xfrm>
            <a:prstGeom prst="rect">
              <a:avLst/>
            </a:prstGeom>
            <a:noFill/>
            <a:ln w="9525">
              <a:noFill/>
              <a:miter lim="800000"/>
              <a:headEnd/>
              <a:tailEnd/>
            </a:ln>
          </p:spPr>
        </p:pic>
        <p:sp>
          <p:nvSpPr>
            <p:cNvPr id="11" name="TextBox 10"/>
            <p:cNvSpPr txBox="1"/>
            <p:nvPr/>
          </p:nvSpPr>
          <p:spPr>
            <a:xfrm>
              <a:off x="1458912" y="3116580"/>
              <a:ext cx="312906" cy="246221"/>
            </a:xfrm>
            <a:prstGeom prst="rect">
              <a:avLst/>
            </a:prstGeom>
            <a:noFill/>
          </p:spPr>
          <p:txBody>
            <a:bodyPr wrap="none" rtlCol="0">
              <a:spAutoFit/>
            </a:bodyPr>
            <a:lstStyle/>
            <a:p>
              <a:r>
                <a:rPr lang="en-US" sz="1000" dirty="0" smtClean="0">
                  <a:solidFill>
                    <a:schemeClr val="bg1"/>
                  </a:solidFill>
                </a:rPr>
                <a:t>ID</a:t>
              </a:r>
              <a:endParaRPr lang="en-US" sz="1000" dirty="0">
                <a:solidFill>
                  <a:schemeClr val="bg1"/>
                </a:solidFill>
              </a:endParaRPr>
            </a:p>
          </p:txBody>
        </p:sp>
      </p:grpSp>
      <p:grpSp>
        <p:nvGrpSpPr>
          <p:cNvPr id="14" name="Group 31"/>
          <p:cNvGrpSpPr/>
          <p:nvPr/>
        </p:nvGrpSpPr>
        <p:grpSpPr>
          <a:xfrm rot="351145" flipH="1" flipV="1">
            <a:off x="5691936" y="5957373"/>
            <a:ext cx="1220530" cy="517646"/>
            <a:chOff x="6043190" y="4268065"/>
            <a:chExt cx="1292782" cy="467103"/>
          </a:xfrm>
        </p:grpSpPr>
        <p:sp>
          <p:nvSpPr>
            <p:cNvPr id="22" name="Freeform 21"/>
            <p:cNvSpPr/>
            <p:nvPr/>
          </p:nvSpPr>
          <p:spPr>
            <a:xfrm>
              <a:off x="6043190" y="4492387"/>
              <a:ext cx="1292782" cy="24278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 name="connsiteX0" fmla="*/ 1098764 w 1098764"/>
                <a:gd name="connsiteY0" fmla="*/ 157400 h 170598"/>
                <a:gd name="connsiteX1" fmla="*/ 0 w 1098764"/>
                <a:gd name="connsiteY1" fmla="*/ 170598 h 170598"/>
                <a:gd name="connsiteX0" fmla="*/ 1098764 w 1098764"/>
                <a:gd name="connsiteY0" fmla="*/ 349447 h 362645"/>
                <a:gd name="connsiteX1" fmla="*/ 0 w 1098764"/>
                <a:gd name="connsiteY1" fmla="*/ 362645 h 362645"/>
                <a:gd name="connsiteX0" fmla="*/ 1238570 w 1238570"/>
                <a:gd name="connsiteY0" fmla="*/ 349447 h 396951"/>
                <a:gd name="connsiteX1" fmla="*/ 0 w 1238570"/>
                <a:gd name="connsiteY1" fmla="*/ 396951 h 396951"/>
                <a:gd name="connsiteX0" fmla="*/ 1238570 w 1238570"/>
                <a:gd name="connsiteY0" fmla="*/ 349447 h 396951"/>
                <a:gd name="connsiteX1" fmla="*/ 0 w 1238570"/>
                <a:gd name="connsiteY1" fmla="*/ 396951 h 396951"/>
                <a:gd name="connsiteX0" fmla="*/ 1088491 w 1088491"/>
                <a:gd name="connsiteY0" fmla="*/ 349447 h 388498"/>
                <a:gd name="connsiteX1" fmla="*/ 0 w 1088491"/>
                <a:gd name="connsiteY1" fmla="*/ 388498 h 388498"/>
                <a:gd name="connsiteX0" fmla="*/ 1088491 w 1088491"/>
                <a:gd name="connsiteY0" fmla="*/ 349447 h 388498"/>
                <a:gd name="connsiteX1" fmla="*/ 0 w 1088491"/>
                <a:gd name="connsiteY1" fmla="*/ 388498 h 388498"/>
                <a:gd name="connsiteX0" fmla="*/ 1088491 w 1088491"/>
                <a:gd name="connsiteY0" fmla="*/ 208525 h 247576"/>
                <a:gd name="connsiteX1" fmla="*/ 0 w 1088491"/>
                <a:gd name="connsiteY1" fmla="*/ 247576 h 247576"/>
                <a:gd name="connsiteX0" fmla="*/ 1024834 w 1024834"/>
                <a:gd name="connsiteY0" fmla="*/ 208525 h 249183"/>
                <a:gd name="connsiteX1" fmla="*/ 0 w 1024834"/>
                <a:gd name="connsiteY1" fmla="*/ 249183 h 249183"/>
                <a:gd name="connsiteX0" fmla="*/ 969839 w 969839"/>
                <a:gd name="connsiteY0" fmla="*/ 208525 h 242782"/>
                <a:gd name="connsiteX1" fmla="*/ 0 w 969839"/>
                <a:gd name="connsiteY1" fmla="*/ 242782 h 242782"/>
              </a:gdLst>
              <a:ahLst/>
              <a:cxnLst>
                <a:cxn ang="0">
                  <a:pos x="connsiteX0" y="connsiteY0"/>
                </a:cxn>
                <a:cxn ang="0">
                  <a:pos x="connsiteX1" y="connsiteY1"/>
                </a:cxn>
              </a:cxnLst>
              <a:rect l="l" t="t" r="r" b="b"/>
              <a:pathLst>
                <a:path w="969839" h="242782">
                  <a:moveTo>
                    <a:pt x="969839" y="208525"/>
                  </a:moveTo>
                  <a:cubicBezTo>
                    <a:pt x="668653" y="0"/>
                    <a:pt x="173219" y="79499"/>
                    <a:pt x="0" y="242782"/>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31" name="TextBox 30"/>
            <p:cNvSpPr txBox="1"/>
            <p:nvPr/>
          </p:nvSpPr>
          <p:spPr>
            <a:xfrm rot="10866129">
              <a:off x="6505991" y="4268065"/>
              <a:ext cx="530915" cy="333270"/>
            </a:xfrm>
            <a:prstGeom prst="rect">
              <a:avLst/>
            </a:prstGeom>
            <a:noFill/>
          </p:spPr>
          <p:txBody>
            <a:bodyPr wrap="none" rtlCol="0">
              <a:spAutoFit/>
            </a:bodyPr>
            <a:lstStyle/>
            <a:p>
              <a:r>
                <a:rPr lang="en-US" dirty="0" smtClean="0"/>
                <a:t>Put</a:t>
              </a:r>
              <a:endParaRPr lang="en-US" dirty="0"/>
            </a:p>
          </p:txBody>
        </p:sp>
      </p:grpSp>
      <p:grpSp>
        <p:nvGrpSpPr>
          <p:cNvPr id="15" name="Group 32"/>
          <p:cNvGrpSpPr/>
          <p:nvPr/>
        </p:nvGrpSpPr>
        <p:grpSpPr>
          <a:xfrm>
            <a:off x="2176244" y="2679715"/>
            <a:ext cx="453970" cy="381000"/>
            <a:chOff x="1380196" y="3048000"/>
            <a:chExt cx="453970" cy="381000"/>
          </a:xfrm>
        </p:grpSpPr>
        <p:pic>
          <p:nvPicPr>
            <p:cNvPr id="34" name="Picture 19" descr="page"/>
            <p:cNvPicPr>
              <a:picLocks noChangeAspect="1" noChangeArrowheads="1"/>
            </p:cNvPicPr>
            <p:nvPr/>
          </p:nvPicPr>
          <p:blipFill>
            <a:blip r:embed="rId8" cstate="email"/>
            <a:srcRect/>
            <a:stretch>
              <a:fillRect/>
            </a:stretch>
          </p:blipFill>
          <p:spPr bwMode="auto">
            <a:xfrm>
              <a:off x="1447800" y="3048000"/>
              <a:ext cx="318821" cy="381000"/>
            </a:xfrm>
            <a:prstGeom prst="rect">
              <a:avLst/>
            </a:prstGeom>
            <a:noFill/>
            <a:ln w="9525">
              <a:noFill/>
              <a:miter lim="800000"/>
              <a:headEnd/>
              <a:tailEnd/>
            </a:ln>
          </p:spPr>
        </p:pic>
        <p:sp>
          <p:nvSpPr>
            <p:cNvPr id="35" name="TextBox 34"/>
            <p:cNvSpPr txBox="1"/>
            <p:nvPr/>
          </p:nvSpPr>
          <p:spPr>
            <a:xfrm>
              <a:off x="1380196" y="3124200"/>
              <a:ext cx="453970" cy="246221"/>
            </a:xfrm>
            <a:prstGeom prst="rect">
              <a:avLst/>
            </a:prstGeom>
            <a:noFill/>
          </p:spPr>
          <p:txBody>
            <a:bodyPr wrap="none" rtlCol="0">
              <a:spAutoFit/>
            </a:bodyPr>
            <a:lstStyle/>
            <a:p>
              <a:r>
                <a:rPr lang="en-US" sz="1000" dirty="0" smtClean="0">
                  <a:solidFill>
                    <a:schemeClr val="bg2">
                      <a:lumMod val="50000"/>
                    </a:schemeClr>
                  </a:solidFill>
                </a:rPr>
                <a:t>Data</a:t>
              </a:r>
              <a:endParaRPr lang="en-US" sz="1000" dirty="0">
                <a:solidFill>
                  <a:schemeClr val="bg2">
                    <a:lumMod val="50000"/>
                  </a:schemeClr>
                </a:solidFill>
              </a:endParaRPr>
            </a:p>
          </p:txBody>
        </p:sp>
      </p:grpSp>
      <p:pic>
        <p:nvPicPr>
          <p:cNvPr id="7" name="Picture 23" descr="XP icon my computer"/>
          <p:cNvPicPr>
            <a:picLocks noChangeAspect="1" noChangeArrowheads="1"/>
          </p:cNvPicPr>
          <p:nvPr/>
        </p:nvPicPr>
        <p:blipFill>
          <a:blip r:embed="rId9" cstate="email"/>
          <a:srcRect/>
          <a:stretch>
            <a:fillRect/>
          </a:stretch>
        </p:blipFill>
        <p:spPr bwMode="auto">
          <a:xfrm>
            <a:off x="4324526" y="4740674"/>
            <a:ext cx="1403154" cy="1052640"/>
          </a:xfrm>
          <a:prstGeom prst="rect">
            <a:avLst/>
          </a:prstGeom>
          <a:noFill/>
        </p:spPr>
      </p:pic>
      <p:sp>
        <p:nvSpPr>
          <p:cNvPr id="41" name="TextBox 40"/>
          <p:cNvSpPr txBox="1"/>
          <p:nvPr/>
        </p:nvSpPr>
        <p:spPr>
          <a:xfrm>
            <a:off x="4399997" y="6441853"/>
            <a:ext cx="1352195" cy="159486"/>
          </a:xfrm>
          <a:prstGeom prst="rect">
            <a:avLst/>
          </a:prstGeom>
          <a:noFill/>
        </p:spPr>
        <p:txBody>
          <a:bodyPr wrap="square" rtlCol="0">
            <a:prstTxWarp prst="textArchDown">
              <a:avLst/>
            </a:prstTxWarp>
            <a:spAutoFit/>
          </a:bodyPr>
          <a:lstStyle/>
          <a:p>
            <a:pPr algn="ctr"/>
            <a:r>
              <a:rPr lang="en-US" sz="1600" dirty="0" smtClean="0">
                <a:solidFill>
                  <a:schemeClr val="accent1">
                    <a:lumMod val="20000"/>
                    <a:lumOff val="80000"/>
                  </a:schemeClr>
                </a:solidFill>
              </a:rPr>
              <a:t>Branch Office</a:t>
            </a:r>
            <a:endParaRPr lang="en-US" sz="1600" dirty="0">
              <a:solidFill>
                <a:schemeClr val="accent1">
                  <a:lumMod val="20000"/>
                  <a:lumOff val="80000"/>
                </a:schemeClr>
              </a:solidFill>
            </a:endParaRPr>
          </a:p>
        </p:txBody>
      </p:sp>
      <p:sp>
        <p:nvSpPr>
          <p:cNvPr id="42" name="TextBox 41"/>
          <p:cNvSpPr txBox="1"/>
          <p:nvPr/>
        </p:nvSpPr>
        <p:spPr>
          <a:xfrm rot="1775946">
            <a:off x="16107" y="2143450"/>
            <a:ext cx="1352195" cy="159486"/>
          </a:xfrm>
          <a:prstGeom prst="rect">
            <a:avLst/>
          </a:prstGeom>
          <a:noFill/>
        </p:spPr>
        <p:txBody>
          <a:bodyPr wrap="square" rtlCol="0">
            <a:prstTxWarp prst="textArchDown">
              <a:avLst/>
            </a:prstTxWarp>
            <a:spAutoFit/>
          </a:bodyPr>
          <a:lstStyle/>
          <a:p>
            <a:pPr algn="ctr"/>
            <a:r>
              <a:rPr lang="en-US" sz="1600" dirty="0" smtClean="0">
                <a:solidFill>
                  <a:schemeClr val="tx1">
                    <a:lumMod val="85000"/>
                  </a:schemeClr>
                </a:solidFill>
              </a:rPr>
              <a:t>Main Office</a:t>
            </a:r>
            <a:endParaRPr lang="en-US" sz="1600" dirty="0">
              <a:solidFill>
                <a:schemeClr val="tx1">
                  <a:lumMod val="85000"/>
                </a:schemeClr>
              </a:solidFill>
            </a:endParaRPr>
          </a:p>
        </p:txBody>
      </p:sp>
      <p:sp>
        <p:nvSpPr>
          <p:cNvPr id="45" name="Title 44"/>
          <p:cNvSpPr>
            <a:spLocks noGrp="1"/>
          </p:cNvSpPr>
          <p:nvPr>
            <p:ph type="title"/>
          </p:nvPr>
        </p:nvSpPr>
        <p:spPr>
          <a:xfrm>
            <a:off x="381000" y="194676"/>
            <a:ext cx="8382000" cy="664797"/>
          </a:xfrm>
        </p:spPr>
        <p:txBody>
          <a:bodyPr>
            <a:normAutofit fontScale="90000"/>
          </a:bodyPr>
          <a:lstStyle/>
          <a:p>
            <a:r>
              <a:rPr lang="zh-CN" altLang="en-US" dirty="0" smtClean="0"/>
              <a:t>主机模式缓存</a:t>
            </a:r>
            <a:endParaRPr lang="en-US" dirty="0"/>
          </a:p>
        </p:txBody>
      </p:sp>
      <p:grpSp>
        <p:nvGrpSpPr>
          <p:cNvPr id="16" name="Group 29"/>
          <p:cNvGrpSpPr/>
          <p:nvPr/>
        </p:nvGrpSpPr>
        <p:grpSpPr>
          <a:xfrm flipH="1" flipV="1">
            <a:off x="2521305" y="2909611"/>
            <a:ext cx="1974367" cy="1544246"/>
            <a:chOff x="4592866" y="2029871"/>
            <a:chExt cx="2315078" cy="1810733"/>
          </a:xfrm>
        </p:grpSpPr>
        <p:sp>
          <p:nvSpPr>
            <p:cNvPr id="52" name="Freeform 51"/>
            <p:cNvSpPr/>
            <p:nvPr/>
          </p:nvSpPr>
          <p:spPr>
            <a:xfrm rot="21446118">
              <a:off x="4592866" y="2029871"/>
              <a:ext cx="2315078" cy="1810733"/>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318810 w 2318810"/>
                <a:gd name="connsiteY0" fmla="*/ 1766656 h 1766656"/>
                <a:gd name="connsiteX1" fmla="*/ 0 w 2318810"/>
                <a:gd name="connsiteY1" fmla="*/ 0 h 1766656"/>
                <a:gd name="connsiteX0" fmla="*/ 2318810 w 2318810"/>
                <a:gd name="connsiteY0" fmla="*/ 1766656 h 1766656"/>
                <a:gd name="connsiteX1" fmla="*/ 0 w 2318810"/>
                <a:gd name="connsiteY1" fmla="*/ 0 h 1766656"/>
                <a:gd name="connsiteX0" fmla="*/ 2462797 w 2462797"/>
                <a:gd name="connsiteY0" fmla="*/ 1766656 h 1766656"/>
                <a:gd name="connsiteX1" fmla="*/ 1520939 w 2462797"/>
                <a:gd name="connsiteY1" fmla="*/ 1344568 h 1766656"/>
                <a:gd name="connsiteX2" fmla="*/ 143987 w 2462797"/>
                <a:gd name="connsiteY2" fmla="*/ 0 h 1766656"/>
                <a:gd name="connsiteX0" fmla="*/ 2318810 w 2318810"/>
                <a:gd name="connsiteY0" fmla="*/ 1766656 h 1766656"/>
                <a:gd name="connsiteX1" fmla="*/ 0 w 2318810"/>
                <a:gd name="connsiteY1" fmla="*/ 0 h 1766656"/>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572891 w 1572891"/>
                <a:gd name="connsiteY0" fmla="*/ 1633491 h 1633491"/>
                <a:gd name="connsiteX1" fmla="*/ 0 w 1572891"/>
                <a:gd name="connsiteY1" fmla="*/ 0 h 1633491"/>
                <a:gd name="connsiteX0" fmla="*/ 1716212 w 1716212"/>
                <a:gd name="connsiteY0" fmla="*/ 1832486 h 1832486"/>
                <a:gd name="connsiteX1" fmla="*/ 0 w 1716212"/>
                <a:gd name="connsiteY1" fmla="*/ 0 h 1832486"/>
                <a:gd name="connsiteX0" fmla="*/ 1587049 w 1587049"/>
                <a:gd name="connsiteY0" fmla="*/ 1654644 h 1654644"/>
                <a:gd name="connsiteX1" fmla="*/ 0 w 1587049"/>
                <a:gd name="connsiteY1" fmla="*/ 0 h 1654644"/>
              </a:gdLst>
              <a:ahLst/>
              <a:cxnLst>
                <a:cxn ang="0">
                  <a:pos x="connsiteX0" y="connsiteY0"/>
                </a:cxn>
                <a:cxn ang="0">
                  <a:pos x="connsiteX1" y="connsiteY1"/>
                </a:cxn>
              </a:cxnLst>
              <a:rect l="l" t="t" r="r" b="b"/>
              <a:pathLst>
                <a:path w="1587049" h="1654644">
                  <a:moveTo>
                    <a:pt x="1587049" y="1654644"/>
                  </a:moveTo>
                  <a:cubicBezTo>
                    <a:pt x="1022793" y="1456376"/>
                    <a:pt x="304518" y="801949"/>
                    <a:pt x="0" y="0"/>
                  </a:cubicBezTo>
                </a:path>
              </a:pathLst>
            </a:custGeom>
            <a:ln>
              <a:headEnd type="triangle" w="med" len="med"/>
              <a:tailEnd type="oval"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53" name="TextBox 52"/>
            <p:cNvSpPr txBox="1"/>
            <p:nvPr/>
          </p:nvSpPr>
          <p:spPr>
            <a:xfrm rot="13007782">
              <a:off x="4929717" y="2956090"/>
              <a:ext cx="521681" cy="369332"/>
            </a:xfrm>
            <a:prstGeom prst="rect">
              <a:avLst/>
            </a:prstGeom>
            <a:noFill/>
          </p:spPr>
          <p:txBody>
            <a:bodyPr wrap="none" rtlCol="0">
              <a:spAutoFit/>
            </a:bodyPr>
            <a:lstStyle/>
            <a:p>
              <a:r>
                <a:rPr lang="en-US" dirty="0" smtClean="0"/>
                <a:t>Get</a:t>
              </a:r>
              <a:endParaRPr lang="en-US" dirty="0"/>
            </a:p>
          </p:txBody>
        </p:sp>
      </p:grpSp>
      <p:grpSp>
        <p:nvGrpSpPr>
          <p:cNvPr id="19" name="Group 32"/>
          <p:cNvGrpSpPr/>
          <p:nvPr/>
        </p:nvGrpSpPr>
        <p:grpSpPr>
          <a:xfrm>
            <a:off x="2167924" y="2667974"/>
            <a:ext cx="453970" cy="381000"/>
            <a:chOff x="1460206" y="3169920"/>
            <a:chExt cx="453970" cy="381000"/>
          </a:xfrm>
        </p:grpSpPr>
        <p:pic>
          <p:nvPicPr>
            <p:cNvPr id="63" name="Picture 19" descr="page"/>
            <p:cNvPicPr>
              <a:picLocks noChangeAspect="1" noChangeArrowheads="1"/>
            </p:cNvPicPr>
            <p:nvPr/>
          </p:nvPicPr>
          <p:blipFill>
            <a:blip r:embed="rId8" cstate="email"/>
            <a:srcRect/>
            <a:stretch>
              <a:fillRect/>
            </a:stretch>
          </p:blipFill>
          <p:spPr bwMode="auto">
            <a:xfrm>
              <a:off x="1527810" y="3169920"/>
              <a:ext cx="318821" cy="381000"/>
            </a:xfrm>
            <a:prstGeom prst="rect">
              <a:avLst/>
            </a:prstGeom>
            <a:noFill/>
            <a:ln w="9525">
              <a:noFill/>
              <a:miter lim="800000"/>
              <a:headEnd/>
              <a:tailEnd/>
            </a:ln>
          </p:spPr>
        </p:pic>
        <p:sp>
          <p:nvSpPr>
            <p:cNvPr id="64" name="TextBox 63"/>
            <p:cNvSpPr txBox="1"/>
            <p:nvPr/>
          </p:nvSpPr>
          <p:spPr>
            <a:xfrm>
              <a:off x="1460206" y="3246120"/>
              <a:ext cx="453970" cy="246221"/>
            </a:xfrm>
            <a:prstGeom prst="rect">
              <a:avLst/>
            </a:prstGeom>
            <a:noFill/>
          </p:spPr>
          <p:txBody>
            <a:bodyPr wrap="none" rtlCol="0">
              <a:spAutoFit/>
            </a:bodyPr>
            <a:lstStyle/>
            <a:p>
              <a:r>
                <a:rPr lang="en-US" sz="1000" dirty="0" smtClean="0">
                  <a:solidFill>
                    <a:schemeClr val="bg2">
                      <a:lumMod val="50000"/>
                    </a:schemeClr>
                  </a:solidFill>
                </a:rPr>
                <a:t>Data</a:t>
              </a:r>
              <a:endParaRPr lang="en-US" sz="1000" dirty="0">
                <a:solidFill>
                  <a:schemeClr val="bg2">
                    <a:lumMod val="50000"/>
                  </a:schemeClr>
                </a:solidFill>
              </a:endParaRPr>
            </a:p>
          </p:txBody>
        </p:sp>
      </p:grpSp>
      <p:grpSp>
        <p:nvGrpSpPr>
          <p:cNvPr id="20" name="Group 25"/>
          <p:cNvGrpSpPr/>
          <p:nvPr/>
        </p:nvGrpSpPr>
        <p:grpSpPr>
          <a:xfrm>
            <a:off x="2239112" y="2678789"/>
            <a:ext cx="318821" cy="381000"/>
            <a:chOff x="1447800" y="3048000"/>
            <a:chExt cx="318821" cy="381000"/>
          </a:xfrm>
        </p:grpSpPr>
        <p:pic>
          <p:nvPicPr>
            <p:cNvPr id="27" name="Picture 26" descr="page"/>
            <p:cNvPicPr>
              <a:picLocks noChangeAspect="1" noChangeArrowheads="1"/>
            </p:cNvPicPr>
            <p:nvPr/>
          </p:nvPicPr>
          <p:blipFill>
            <a:blip r:embed="rId8" cstate="email"/>
            <a:srcRect/>
            <a:stretch>
              <a:fillRect/>
            </a:stretch>
          </p:blipFill>
          <p:spPr bwMode="auto">
            <a:xfrm>
              <a:off x="1447800" y="3048000"/>
              <a:ext cx="318821" cy="381000"/>
            </a:xfrm>
            <a:prstGeom prst="rect">
              <a:avLst/>
            </a:prstGeom>
            <a:noFill/>
            <a:ln w="9525">
              <a:noFill/>
              <a:miter lim="800000"/>
              <a:headEnd/>
              <a:tailEnd/>
            </a:ln>
          </p:spPr>
        </p:pic>
        <p:sp>
          <p:nvSpPr>
            <p:cNvPr id="28" name="TextBox 27"/>
            <p:cNvSpPr txBox="1"/>
            <p:nvPr/>
          </p:nvSpPr>
          <p:spPr>
            <a:xfrm>
              <a:off x="1460206" y="3131820"/>
              <a:ext cx="300082" cy="230832"/>
            </a:xfrm>
            <a:prstGeom prst="rect">
              <a:avLst/>
            </a:prstGeom>
            <a:noFill/>
          </p:spPr>
          <p:txBody>
            <a:bodyPr wrap="none" rtlCol="0">
              <a:spAutoFit/>
            </a:bodyPr>
            <a:lstStyle/>
            <a:p>
              <a:r>
                <a:rPr lang="en-US" sz="900" dirty="0" smtClean="0">
                  <a:solidFill>
                    <a:schemeClr val="bg2"/>
                  </a:solidFill>
                </a:rPr>
                <a:t>ID</a:t>
              </a:r>
              <a:endParaRPr lang="en-US" sz="900" dirty="0">
                <a:solidFill>
                  <a:schemeClr val="bg2"/>
                </a:solidFill>
              </a:endParaRPr>
            </a:p>
          </p:txBody>
        </p:sp>
      </p:grpSp>
      <p:pic>
        <p:nvPicPr>
          <p:cNvPr id="54" name="Picture 24" descr="application server"/>
          <p:cNvPicPr>
            <a:picLocks noChangeAspect="1" noChangeArrowheads="1"/>
          </p:cNvPicPr>
          <p:nvPr/>
        </p:nvPicPr>
        <p:blipFill>
          <a:blip r:embed="rId6" cstate="email"/>
          <a:srcRect/>
          <a:stretch>
            <a:fillRect/>
          </a:stretch>
        </p:blipFill>
        <p:spPr bwMode="auto">
          <a:xfrm>
            <a:off x="7013686" y="4739300"/>
            <a:ext cx="1277961" cy="1354138"/>
          </a:xfrm>
          <a:prstGeom prst="rect">
            <a:avLst/>
          </a:prstGeom>
          <a:noFill/>
        </p:spPr>
      </p:pic>
      <p:grpSp>
        <p:nvGrpSpPr>
          <p:cNvPr id="21" name="Group 31"/>
          <p:cNvGrpSpPr/>
          <p:nvPr/>
        </p:nvGrpSpPr>
        <p:grpSpPr>
          <a:xfrm rot="10507752" flipV="1">
            <a:off x="5750664" y="4224640"/>
            <a:ext cx="1249555" cy="555626"/>
            <a:chOff x="5956187" y="4214339"/>
            <a:chExt cx="1249555" cy="501374"/>
          </a:xfrm>
        </p:grpSpPr>
        <p:sp>
          <p:nvSpPr>
            <p:cNvPr id="62" name="Freeform 61"/>
            <p:cNvSpPr/>
            <p:nvPr/>
          </p:nvSpPr>
          <p:spPr>
            <a:xfrm>
              <a:off x="5956187" y="4450742"/>
              <a:ext cx="1249555" cy="26497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Lst>
              <a:ahLst/>
              <a:cxnLst>
                <a:cxn ang="0">
                  <a:pos x="connsiteX0" y="connsiteY0"/>
                </a:cxn>
                <a:cxn ang="0">
                  <a:pos x="connsiteX1" y="connsiteY1"/>
                </a:cxn>
              </a:cxnLst>
              <a:rect l="l" t="t" r="r" b="b"/>
              <a:pathLst>
                <a:path w="937410" h="264971">
                  <a:moveTo>
                    <a:pt x="937410" y="135320"/>
                  </a:moveTo>
                  <a:cubicBezTo>
                    <a:pt x="626953" y="0"/>
                    <a:pt x="236070" y="94373"/>
                    <a:pt x="0" y="264971"/>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65" name="TextBox 64"/>
            <p:cNvSpPr txBox="1"/>
            <p:nvPr/>
          </p:nvSpPr>
          <p:spPr>
            <a:xfrm rot="21307752">
              <a:off x="6137783" y="4214339"/>
              <a:ext cx="915635" cy="333270"/>
            </a:xfrm>
            <a:prstGeom prst="rect">
              <a:avLst/>
            </a:prstGeom>
            <a:noFill/>
          </p:spPr>
          <p:txBody>
            <a:bodyPr wrap="none" rtlCol="0">
              <a:spAutoFit/>
            </a:bodyPr>
            <a:lstStyle/>
            <a:p>
              <a:r>
                <a:rPr lang="en-US" dirty="0" smtClean="0"/>
                <a:t>Search</a:t>
              </a:r>
              <a:endParaRPr lang="en-US" dirty="0"/>
            </a:p>
          </p:txBody>
        </p:sp>
      </p:grpSp>
      <p:grpSp>
        <p:nvGrpSpPr>
          <p:cNvPr id="23" name="Group 31"/>
          <p:cNvGrpSpPr/>
          <p:nvPr/>
        </p:nvGrpSpPr>
        <p:grpSpPr>
          <a:xfrm rot="15388294" flipV="1">
            <a:off x="7376758" y="3835504"/>
            <a:ext cx="1249555" cy="555626"/>
            <a:chOff x="5956187" y="4214339"/>
            <a:chExt cx="1249555" cy="501374"/>
          </a:xfrm>
        </p:grpSpPr>
        <p:sp>
          <p:nvSpPr>
            <p:cNvPr id="67" name="Freeform 66"/>
            <p:cNvSpPr/>
            <p:nvPr/>
          </p:nvSpPr>
          <p:spPr>
            <a:xfrm>
              <a:off x="5956187" y="4450742"/>
              <a:ext cx="1249555" cy="264971"/>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Lst>
              <a:ahLst/>
              <a:cxnLst>
                <a:cxn ang="0">
                  <a:pos x="connsiteX0" y="connsiteY0"/>
                </a:cxn>
                <a:cxn ang="0">
                  <a:pos x="connsiteX1" y="connsiteY1"/>
                </a:cxn>
              </a:cxnLst>
              <a:rect l="l" t="t" r="r" b="b"/>
              <a:pathLst>
                <a:path w="937410" h="264971">
                  <a:moveTo>
                    <a:pt x="937410" y="135320"/>
                  </a:moveTo>
                  <a:cubicBezTo>
                    <a:pt x="626953" y="0"/>
                    <a:pt x="236070" y="94373"/>
                    <a:pt x="0" y="264971"/>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68" name="TextBox 67"/>
            <p:cNvSpPr txBox="1"/>
            <p:nvPr/>
          </p:nvSpPr>
          <p:spPr>
            <a:xfrm rot="21307752">
              <a:off x="6317319" y="4214339"/>
              <a:ext cx="556563" cy="333270"/>
            </a:xfrm>
            <a:prstGeom prst="rect">
              <a:avLst/>
            </a:prstGeom>
            <a:noFill/>
          </p:spPr>
          <p:txBody>
            <a:bodyPr wrap="none" rtlCol="0">
              <a:spAutoFit/>
            </a:bodyPr>
            <a:lstStyle/>
            <a:p>
              <a:r>
                <a:rPr lang="en-US" dirty="0" smtClean="0"/>
                <a:t>Get</a:t>
              </a:r>
              <a:endParaRPr lang="en-US" dirty="0"/>
            </a:p>
          </p:txBody>
        </p:sp>
      </p:grpSp>
      <p:grpSp>
        <p:nvGrpSpPr>
          <p:cNvPr id="26" name="Group 31"/>
          <p:cNvGrpSpPr/>
          <p:nvPr/>
        </p:nvGrpSpPr>
        <p:grpSpPr>
          <a:xfrm rot="5092459" flipH="1" flipV="1">
            <a:off x="6815381" y="3957467"/>
            <a:ext cx="1021538" cy="506156"/>
            <a:chOff x="6279177" y="4167880"/>
            <a:chExt cx="965581" cy="456739"/>
          </a:xfrm>
        </p:grpSpPr>
        <p:sp>
          <p:nvSpPr>
            <p:cNvPr id="70" name="Freeform 69"/>
            <p:cNvSpPr/>
            <p:nvPr/>
          </p:nvSpPr>
          <p:spPr>
            <a:xfrm>
              <a:off x="6279177" y="4446656"/>
              <a:ext cx="964948" cy="177963"/>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 name="connsiteX0" fmla="*/ 736116 w 736116"/>
                <a:gd name="connsiteY0" fmla="*/ 135320 h 209766"/>
                <a:gd name="connsiteX1" fmla="*/ 0 w 736116"/>
                <a:gd name="connsiteY1" fmla="*/ 209766 h 209766"/>
                <a:gd name="connsiteX0" fmla="*/ 663547 w 663547"/>
                <a:gd name="connsiteY0" fmla="*/ 181787 h 181787"/>
                <a:gd name="connsiteX1" fmla="*/ 0 w 663547"/>
                <a:gd name="connsiteY1" fmla="*/ 170598 h 181787"/>
                <a:gd name="connsiteX0" fmla="*/ 651365 w 651365"/>
                <a:gd name="connsiteY0" fmla="*/ 135320 h 260469"/>
                <a:gd name="connsiteX1" fmla="*/ 0 w 651365"/>
                <a:gd name="connsiteY1" fmla="*/ 260470 h 260469"/>
                <a:gd name="connsiteX0" fmla="*/ 651365 w 651365"/>
                <a:gd name="connsiteY0" fmla="*/ 103516 h 228666"/>
                <a:gd name="connsiteX1" fmla="*/ 0 w 651365"/>
                <a:gd name="connsiteY1" fmla="*/ 228666 h 228666"/>
                <a:gd name="connsiteX0" fmla="*/ 651365 w 692342"/>
                <a:gd name="connsiteY0" fmla="*/ 45448 h 170598"/>
                <a:gd name="connsiteX1" fmla="*/ 692342 w 692342"/>
                <a:gd name="connsiteY1" fmla="*/ 138065 h 170598"/>
                <a:gd name="connsiteX2" fmla="*/ 0 w 692342"/>
                <a:gd name="connsiteY2" fmla="*/ 170598 h 170598"/>
                <a:gd name="connsiteX0" fmla="*/ 682922 w 723899"/>
                <a:gd name="connsiteY0" fmla="*/ 3076 h 177962"/>
                <a:gd name="connsiteX1" fmla="*/ 723899 w 723899"/>
                <a:gd name="connsiteY1" fmla="*/ 95693 h 177962"/>
                <a:gd name="connsiteX2" fmla="*/ 0 w 723899"/>
                <a:gd name="connsiteY2" fmla="*/ 177962 h 177962"/>
                <a:gd name="connsiteX0" fmla="*/ 723899 w 723899"/>
                <a:gd name="connsiteY0" fmla="*/ 95693 h 177962"/>
                <a:gd name="connsiteX1" fmla="*/ 0 w 723899"/>
                <a:gd name="connsiteY1" fmla="*/ 177962 h 177962"/>
              </a:gdLst>
              <a:ahLst/>
              <a:cxnLst>
                <a:cxn ang="0">
                  <a:pos x="connsiteX0" y="connsiteY0"/>
                </a:cxn>
                <a:cxn ang="0">
                  <a:pos x="connsiteX1" y="connsiteY1"/>
                </a:cxn>
              </a:cxnLst>
              <a:rect l="l" t="t" r="r" b="b"/>
              <a:pathLst>
                <a:path w="723899" h="177962">
                  <a:moveTo>
                    <a:pt x="723899" y="95693"/>
                  </a:moveTo>
                  <a:cubicBezTo>
                    <a:pt x="609290" y="0"/>
                    <a:pt x="236070" y="7364"/>
                    <a:pt x="0" y="177962"/>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71" name="TextBox 70"/>
            <p:cNvSpPr txBox="1"/>
            <p:nvPr/>
          </p:nvSpPr>
          <p:spPr>
            <a:xfrm rot="21291787">
              <a:off x="6329123" y="4167880"/>
              <a:ext cx="915635" cy="333273"/>
            </a:xfrm>
            <a:prstGeom prst="rect">
              <a:avLst/>
            </a:prstGeom>
            <a:noFill/>
          </p:spPr>
          <p:txBody>
            <a:bodyPr wrap="none" rtlCol="0">
              <a:spAutoFit/>
            </a:bodyPr>
            <a:lstStyle/>
            <a:p>
              <a:r>
                <a:rPr lang="en-US" dirty="0" smtClean="0"/>
                <a:t>Search</a:t>
              </a:r>
              <a:endParaRPr lang="en-US" dirty="0"/>
            </a:p>
          </p:txBody>
        </p:sp>
      </p:grpSp>
      <p:grpSp>
        <p:nvGrpSpPr>
          <p:cNvPr id="29" name="Group 48"/>
          <p:cNvGrpSpPr/>
          <p:nvPr/>
        </p:nvGrpSpPr>
        <p:grpSpPr>
          <a:xfrm>
            <a:off x="5688951" y="5352700"/>
            <a:ext cx="1212434" cy="499143"/>
            <a:chOff x="5758525" y="5054526"/>
            <a:chExt cx="1212434" cy="499143"/>
          </a:xfrm>
        </p:grpSpPr>
        <p:sp>
          <p:nvSpPr>
            <p:cNvPr id="73" name="Freeform 72"/>
            <p:cNvSpPr/>
            <p:nvPr/>
          </p:nvSpPr>
          <p:spPr>
            <a:xfrm rot="10800000" flipV="1">
              <a:off x="5758525" y="5371974"/>
              <a:ext cx="1201336" cy="181695"/>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 name="connsiteX0" fmla="*/ 736116 w 736116"/>
                <a:gd name="connsiteY0" fmla="*/ 135320 h 209766"/>
                <a:gd name="connsiteX1" fmla="*/ 0 w 736116"/>
                <a:gd name="connsiteY1" fmla="*/ 209766 h 209766"/>
                <a:gd name="connsiteX0" fmla="*/ 663547 w 663547"/>
                <a:gd name="connsiteY0" fmla="*/ 181787 h 181787"/>
                <a:gd name="connsiteX1" fmla="*/ 0 w 663547"/>
                <a:gd name="connsiteY1" fmla="*/ 170598 h 181787"/>
                <a:gd name="connsiteX0" fmla="*/ 651365 w 651365"/>
                <a:gd name="connsiteY0" fmla="*/ 135320 h 260469"/>
                <a:gd name="connsiteX1" fmla="*/ 0 w 651365"/>
                <a:gd name="connsiteY1" fmla="*/ 260470 h 260469"/>
                <a:gd name="connsiteX0" fmla="*/ 651365 w 651365"/>
                <a:gd name="connsiteY0" fmla="*/ 103516 h 228666"/>
                <a:gd name="connsiteX1" fmla="*/ 0 w 651365"/>
                <a:gd name="connsiteY1" fmla="*/ 228666 h 228666"/>
                <a:gd name="connsiteX0" fmla="*/ 651365 w 692342"/>
                <a:gd name="connsiteY0" fmla="*/ 45448 h 170598"/>
                <a:gd name="connsiteX1" fmla="*/ 692342 w 692342"/>
                <a:gd name="connsiteY1" fmla="*/ 138065 h 170598"/>
                <a:gd name="connsiteX2" fmla="*/ 0 w 692342"/>
                <a:gd name="connsiteY2" fmla="*/ 170598 h 170598"/>
                <a:gd name="connsiteX0" fmla="*/ 682922 w 723899"/>
                <a:gd name="connsiteY0" fmla="*/ 3076 h 177962"/>
                <a:gd name="connsiteX1" fmla="*/ 723899 w 723899"/>
                <a:gd name="connsiteY1" fmla="*/ 95693 h 177962"/>
                <a:gd name="connsiteX2" fmla="*/ 0 w 723899"/>
                <a:gd name="connsiteY2" fmla="*/ 177962 h 177962"/>
                <a:gd name="connsiteX0" fmla="*/ 723899 w 723899"/>
                <a:gd name="connsiteY0" fmla="*/ 95693 h 177962"/>
                <a:gd name="connsiteX1" fmla="*/ 0 w 723899"/>
                <a:gd name="connsiteY1" fmla="*/ 177962 h 177962"/>
                <a:gd name="connsiteX0" fmla="*/ 723899 w 723899"/>
                <a:gd name="connsiteY0" fmla="*/ 88329 h 218487"/>
                <a:gd name="connsiteX1" fmla="*/ 310443 w 723899"/>
                <a:gd name="connsiteY1" fmla="*/ 218487 h 218487"/>
                <a:gd name="connsiteX2" fmla="*/ 0 w 723899"/>
                <a:gd name="connsiteY2" fmla="*/ 170598 h 218487"/>
                <a:gd name="connsiteX0" fmla="*/ 723899 w 723899"/>
                <a:gd name="connsiteY0" fmla="*/ 0 h 82269"/>
                <a:gd name="connsiteX1" fmla="*/ 0 w 723899"/>
                <a:gd name="connsiteY1" fmla="*/ 82269 h 82269"/>
                <a:gd name="connsiteX0" fmla="*/ 39511 w 39511"/>
                <a:gd name="connsiteY0" fmla="*/ 0 h 168063"/>
                <a:gd name="connsiteX1" fmla="*/ 0 w 39511"/>
                <a:gd name="connsiteY1" fmla="*/ 168063 h 168063"/>
                <a:gd name="connsiteX0" fmla="*/ 0 w 817468"/>
                <a:gd name="connsiteY0" fmla="*/ 0 h 77222"/>
                <a:gd name="connsiteX1" fmla="*/ 817468 w 817468"/>
                <a:gd name="connsiteY1" fmla="*/ 77222 h 77222"/>
                <a:gd name="connsiteX0" fmla="*/ 0 w 805566"/>
                <a:gd name="connsiteY0" fmla="*/ 43899 h 43899"/>
                <a:gd name="connsiteX1" fmla="*/ 805566 w 805566"/>
                <a:gd name="connsiteY1" fmla="*/ 0 h 43899"/>
                <a:gd name="connsiteX0" fmla="*/ 0 w 805566"/>
                <a:gd name="connsiteY0" fmla="*/ 115566 h 115566"/>
                <a:gd name="connsiteX1" fmla="*/ 805566 w 805566"/>
                <a:gd name="connsiteY1" fmla="*/ 71667 h 115566"/>
                <a:gd name="connsiteX0" fmla="*/ 0 w 805566"/>
                <a:gd name="connsiteY0" fmla="*/ 125153 h 125153"/>
                <a:gd name="connsiteX1" fmla="*/ 805566 w 805566"/>
                <a:gd name="connsiteY1" fmla="*/ 81254 h 125153"/>
                <a:gd name="connsiteX0" fmla="*/ 0 w 805566"/>
                <a:gd name="connsiteY0" fmla="*/ 125153 h 125153"/>
                <a:gd name="connsiteX1" fmla="*/ 805566 w 805566"/>
                <a:gd name="connsiteY1" fmla="*/ 81254 h 125153"/>
                <a:gd name="connsiteX0" fmla="*/ 0 w 728200"/>
                <a:gd name="connsiteY0" fmla="*/ 125153 h 125153"/>
                <a:gd name="connsiteX1" fmla="*/ 728200 w 728200"/>
                <a:gd name="connsiteY1" fmla="*/ 81254 h 125153"/>
                <a:gd name="connsiteX0" fmla="*/ 0 w 861326"/>
                <a:gd name="connsiteY0" fmla="*/ 125153 h 125153"/>
                <a:gd name="connsiteX1" fmla="*/ 861326 w 861326"/>
                <a:gd name="connsiteY1" fmla="*/ 81254 h 125153"/>
                <a:gd name="connsiteX0" fmla="*/ 0 w 861326"/>
                <a:gd name="connsiteY0" fmla="*/ 164605 h 164605"/>
                <a:gd name="connsiteX1" fmla="*/ 861326 w 861326"/>
                <a:gd name="connsiteY1" fmla="*/ 120706 h 164605"/>
                <a:gd name="connsiteX0" fmla="*/ 0 w 810611"/>
                <a:gd name="connsiteY0" fmla="*/ 164605 h 164605"/>
                <a:gd name="connsiteX1" fmla="*/ 810611 w 810611"/>
                <a:gd name="connsiteY1" fmla="*/ 120706 h 164605"/>
                <a:gd name="connsiteX0" fmla="*/ 0 w 810611"/>
                <a:gd name="connsiteY0" fmla="*/ 125153 h 125153"/>
                <a:gd name="connsiteX1" fmla="*/ 810611 w 810611"/>
                <a:gd name="connsiteY1" fmla="*/ 81254 h 125153"/>
                <a:gd name="connsiteX0" fmla="*/ 0 w 810611"/>
                <a:gd name="connsiteY0" fmla="*/ 98274 h 98274"/>
                <a:gd name="connsiteX1" fmla="*/ 810611 w 810611"/>
                <a:gd name="connsiteY1" fmla="*/ 54375 h 98274"/>
                <a:gd name="connsiteX0" fmla="*/ 0 w 766235"/>
                <a:gd name="connsiteY0" fmla="*/ 98274 h 98274"/>
                <a:gd name="connsiteX1" fmla="*/ 766235 w 766235"/>
                <a:gd name="connsiteY1" fmla="*/ 54375 h 98274"/>
              </a:gdLst>
              <a:ahLst/>
              <a:cxnLst>
                <a:cxn ang="0">
                  <a:pos x="connsiteX0" y="connsiteY0"/>
                </a:cxn>
                <a:cxn ang="0">
                  <a:pos x="connsiteX1" y="connsiteY1"/>
                </a:cxn>
              </a:cxnLst>
              <a:rect l="l" t="t" r="r" b="b"/>
              <a:pathLst>
                <a:path w="766235" h="98274">
                  <a:moveTo>
                    <a:pt x="0" y="98274"/>
                  </a:moveTo>
                  <a:cubicBezTo>
                    <a:pt x="220007" y="3554"/>
                    <a:pt x="561107" y="0"/>
                    <a:pt x="766235" y="54375"/>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74" name="TextBox 73"/>
            <p:cNvSpPr txBox="1"/>
            <p:nvPr/>
          </p:nvSpPr>
          <p:spPr>
            <a:xfrm rot="10997524" flipH="1" flipV="1">
              <a:off x="5927083" y="5054526"/>
              <a:ext cx="1043876" cy="369332"/>
            </a:xfrm>
            <a:prstGeom prst="rect">
              <a:avLst/>
            </a:prstGeom>
            <a:noFill/>
          </p:spPr>
          <p:txBody>
            <a:bodyPr wrap="none" rtlCol="0">
              <a:spAutoFit/>
            </a:bodyPr>
            <a:lstStyle/>
            <a:p>
              <a:r>
                <a:rPr lang="en-US" dirty="0" smtClean="0"/>
                <a:t>Request</a:t>
              </a:r>
              <a:endParaRPr lang="en-US" dirty="0"/>
            </a:p>
          </p:txBody>
        </p:sp>
      </p:grpSp>
      <p:grpSp>
        <p:nvGrpSpPr>
          <p:cNvPr id="30" name="Group 31"/>
          <p:cNvGrpSpPr/>
          <p:nvPr/>
        </p:nvGrpSpPr>
        <p:grpSpPr>
          <a:xfrm rot="10507752" flipV="1">
            <a:off x="5761865" y="4852007"/>
            <a:ext cx="1230369" cy="586801"/>
            <a:chOff x="5975373" y="4283748"/>
            <a:chExt cx="1230369" cy="529505"/>
          </a:xfrm>
        </p:grpSpPr>
        <p:sp>
          <p:nvSpPr>
            <p:cNvPr id="51" name="Freeform 50"/>
            <p:cNvSpPr/>
            <p:nvPr/>
          </p:nvSpPr>
          <p:spPr>
            <a:xfrm>
              <a:off x="5975373" y="4450744"/>
              <a:ext cx="1230369" cy="362509"/>
            </a:xfrm>
            <a:custGeom>
              <a:avLst/>
              <a:gdLst>
                <a:gd name="connsiteX0" fmla="*/ 2032986 w 2032986"/>
                <a:gd name="connsiteY0" fmla="*/ 1491448 h 1491448"/>
                <a:gd name="connsiteX1" fmla="*/ 852256 w 2032986"/>
                <a:gd name="connsiteY1" fmla="*/ 142043 h 1491448"/>
                <a:gd name="connsiteX2" fmla="*/ 0 w 2032986"/>
                <a:gd name="connsiteY2" fmla="*/ 639192 h 1491448"/>
                <a:gd name="connsiteX0" fmla="*/ 1804326 w 1804326"/>
                <a:gd name="connsiteY0" fmla="*/ 2288959 h 2288959"/>
                <a:gd name="connsiteX1" fmla="*/ 623596 w 1804326"/>
                <a:gd name="connsiteY1" fmla="*/ 939554 h 2288959"/>
                <a:gd name="connsiteX2" fmla="*/ 0 w 1804326"/>
                <a:gd name="connsiteY2" fmla="*/ 65103 h 2288959"/>
                <a:gd name="connsiteX0" fmla="*/ 1918656 w 1918656"/>
                <a:gd name="connsiteY0" fmla="*/ 2288959 h 2288959"/>
                <a:gd name="connsiteX1" fmla="*/ 623596 w 1918656"/>
                <a:gd name="connsiteY1" fmla="*/ 939554 h 2288959"/>
                <a:gd name="connsiteX2" fmla="*/ 0 w 1918656"/>
                <a:gd name="connsiteY2" fmla="*/ 65103 h 2288959"/>
                <a:gd name="connsiteX0" fmla="*/ 2072155 w 2072155"/>
                <a:gd name="connsiteY0" fmla="*/ 2288959 h 2288959"/>
                <a:gd name="connsiteX1" fmla="*/ 319776 w 2072155"/>
                <a:gd name="connsiteY1" fmla="*/ 1853954 h 2288959"/>
                <a:gd name="connsiteX2" fmla="*/ 153499 w 2072155"/>
                <a:gd name="connsiteY2" fmla="*/ 65103 h 2288959"/>
                <a:gd name="connsiteX0" fmla="*/ 2433140 w 2433140"/>
                <a:gd name="connsiteY0" fmla="*/ 1984159 h 1984159"/>
                <a:gd name="connsiteX1" fmla="*/ 680761 w 2433140"/>
                <a:gd name="connsiteY1" fmla="*/ 1549154 h 1984159"/>
                <a:gd name="connsiteX2" fmla="*/ 0 w 2433140"/>
                <a:gd name="connsiteY2" fmla="*/ 65103 h 1984159"/>
                <a:gd name="connsiteX0" fmla="*/ 2433140 w 2433140"/>
                <a:gd name="connsiteY0" fmla="*/ 1984159 h 2210844"/>
                <a:gd name="connsiteX1" fmla="*/ 680761 w 2433140"/>
                <a:gd name="connsiteY1" fmla="*/ 1549154 h 2210844"/>
                <a:gd name="connsiteX2" fmla="*/ 0 w 2433140"/>
                <a:gd name="connsiteY2" fmla="*/ 65103 h 2210844"/>
                <a:gd name="connsiteX0" fmla="*/ 2433140 w 2433140"/>
                <a:gd name="connsiteY0" fmla="*/ 1984159 h 2210844"/>
                <a:gd name="connsiteX1" fmla="*/ 909421 w 2433140"/>
                <a:gd name="connsiteY1" fmla="*/ 1549154 h 2210844"/>
                <a:gd name="connsiteX2" fmla="*/ 0 w 2433140"/>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844949 w 2844949"/>
                <a:gd name="connsiteY0" fmla="*/ 1984159 h 2210844"/>
                <a:gd name="connsiteX1" fmla="*/ 1321230 w 2844949"/>
                <a:gd name="connsiteY1" fmla="*/ 1549154 h 2210844"/>
                <a:gd name="connsiteX2" fmla="*/ 411809 w 2844949"/>
                <a:gd name="connsiteY2" fmla="*/ 65103 h 2210844"/>
                <a:gd name="connsiteX0" fmla="*/ 2433140 w 2433140"/>
                <a:gd name="connsiteY0" fmla="*/ 1919056 h 1919056"/>
                <a:gd name="connsiteX1" fmla="*/ 0 w 2433140"/>
                <a:gd name="connsiteY1" fmla="*/ 0 h 1919056"/>
                <a:gd name="connsiteX0" fmla="*/ 2433140 w 2433140"/>
                <a:gd name="connsiteY0" fmla="*/ 1919056 h 1919056"/>
                <a:gd name="connsiteX1" fmla="*/ 1150777 w 2433140"/>
                <a:gd name="connsiteY1" fmla="*/ 9062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1919056"/>
                <a:gd name="connsiteX1" fmla="*/ 693458 w 2433140"/>
                <a:gd name="connsiteY1" fmla="*/ 1592068 h 1919056"/>
                <a:gd name="connsiteX2" fmla="*/ 0 w 2433140"/>
                <a:gd name="connsiteY2" fmla="*/ 0 h 1919056"/>
                <a:gd name="connsiteX0" fmla="*/ 2433140 w 2433140"/>
                <a:gd name="connsiteY0" fmla="*/ 1919056 h 2303593"/>
                <a:gd name="connsiteX1" fmla="*/ 693458 w 2433140"/>
                <a:gd name="connsiteY1" fmla="*/ 1592068 h 2303593"/>
                <a:gd name="connsiteX2" fmla="*/ 0 w 2433140"/>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645799 w 2645799"/>
                <a:gd name="connsiteY0" fmla="*/ 1919056 h 2303593"/>
                <a:gd name="connsiteX1" fmla="*/ 906117 w 2645799"/>
                <a:gd name="connsiteY1" fmla="*/ 1592068 h 2303593"/>
                <a:gd name="connsiteX2" fmla="*/ 212659 w 2645799"/>
                <a:gd name="connsiteY2" fmla="*/ 0 h 2303593"/>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433140 w 2433140"/>
                <a:gd name="connsiteY0" fmla="*/ 1919056 h 1919056"/>
                <a:gd name="connsiteX1" fmla="*/ 0 w 2433140"/>
                <a:gd name="connsiteY1" fmla="*/ 0 h 1919056"/>
                <a:gd name="connsiteX0" fmla="*/ 2890459 w 2890459"/>
                <a:gd name="connsiteY0" fmla="*/ 1766656 h 1766656"/>
                <a:gd name="connsiteX1" fmla="*/ 0 w 2890459"/>
                <a:gd name="connsiteY1" fmla="*/ 0 h 1766656"/>
                <a:gd name="connsiteX0" fmla="*/ 2890459 w 2890459"/>
                <a:gd name="connsiteY0" fmla="*/ 1816332 h 1816332"/>
                <a:gd name="connsiteX1" fmla="*/ 0 w 2890459"/>
                <a:gd name="connsiteY1" fmla="*/ 49676 h 1816332"/>
                <a:gd name="connsiteX0" fmla="*/ 2890459 w 2890459"/>
                <a:gd name="connsiteY0" fmla="*/ 1816332 h 1816332"/>
                <a:gd name="connsiteX1" fmla="*/ 0 w 2890459"/>
                <a:gd name="connsiteY1" fmla="*/ 49676 h 1816332"/>
                <a:gd name="connsiteX0" fmla="*/ 2947624 w 2947624"/>
                <a:gd name="connsiteY0" fmla="*/ 1282932 h 1282932"/>
                <a:gd name="connsiteX1" fmla="*/ 0 w 2947624"/>
                <a:gd name="connsiteY1" fmla="*/ 49676 h 1282932"/>
                <a:gd name="connsiteX0" fmla="*/ 3347778 w 3347778"/>
                <a:gd name="connsiteY0" fmla="*/ 978132 h 978132"/>
                <a:gd name="connsiteX1" fmla="*/ 0 w 3347778"/>
                <a:gd name="connsiteY1" fmla="*/ 49676 h 978132"/>
                <a:gd name="connsiteX0" fmla="*/ 3347778 w 3347778"/>
                <a:gd name="connsiteY0" fmla="*/ 982229 h 982229"/>
                <a:gd name="connsiteX1" fmla="*/ 0 w 3347778"/>
                <a:gd name="connsiteY1" fmla="*/ 53773 h 982229"/>
                <a:gd name="connsiteX0" fmla="*/ 3347778 w 3347778"/>
                <a:gd name="connsiteY0" fmla="*/ 978132 h 978132"/>
                <a:gd name="connsiteX1" fmla="*/ 0 w 3347778"/>
                <a:gd name="connsiteY1" fmla="*/ 49676 h 978132"/>
                <a:gd name="connsiteX0" fmla="*/ 3061954 w 3061954"/>
                <a:gd name="connsiteY0" fmla="*/ 978132 h 978132"/>
                <a:gd name="connsiteX1" fmla="*/ 0 w 3061954"/>
                <a:gd name="connsiteY1" fmla="*/ 49676 h 978132"/>
                <a:gd name="connsiteX0" fmla="*/ 3061954 w 3061954"/>
                <a:gd name="connsiteY0" fmla="*/ 978132 h 978132"/>
                <a:gd name="connsiteX1" fmla="*/ 0 w 3061954"/>
                <a:gd name="connsiteY1" fmla="*/ 49676 h 978132"/>
                <a:gd name="connsiteX0" fmla="*/ 1127322 w 1729317"/>
                <a:gd name="connsiteY0" fmla="*/ 789949 h 1385493"/>
                <a:gd name="connsiteX1" fmla="*/ 66139 w 1729317"/>
                <a:gd name="connsiteY1" fmla="*/ 1385493 h 1385493"/>
                <a:gd name="connsiteX0" fmla="*/ 1127322 w 1127322"/>
                <a:gd name="connsiteY0" fmla="*/ 789949 h 1385493"/>
                <a:gd name="connsiteX1" fmla="*/ 66139 w 1127322"/>
                <a:gd name="connsiteY1" fmla="*/ 1385493 h 1385493"/>
                <a:gd name="connsiteX0" fmla="*/ 1093720 w 1093720"/>
                <a:gd name="connsiteY0" fmla="*/ 302839 h 898383"/>
                <a:gd name="connsiteX1" fmla="*/ 32537 w 1093720"/>
                <a:gd name="connsiteY1" fmla="*/ 898383 h 898383"/>
                <a:gd name="connsiteX0" fmla="*/ 1379545 w 1379545"/>
                <a:gd name="connsiteY0" fmla="*/ 302839 h 745983"/>
                <a:gd name="connsiteX1" fmla="*/ 32537 w 1379545"/>
                <a:gd name="connsiteY1" fmla="*/ 745983 h 745983"/>
                <a:gd name="connsiteX0" fmla="*/ 1265215 w 1265215"/>
                <a:gd name="connsiteY0" fmla="*/ 302839 h 745983"/>
                <a:gd name="connsiteX1" fmla="*/ 32537 w 1265215"/>
                <a:gd name="connsiteY1" fmla="*/ 745983 h 745983"/>
                <a:gd name="connsiteX0" fmla="*/ 969947 w 969947"/>
                <a:gd name="connsiteY0" fmla="*/ 302839 h 432490"/>
                <a:gd name="connsiteX1" fmla="*/ 32537 w 969947"/>
                <a:gd name="connsiteY1" fmla="*/ 432490 h 432490"/>
                <a:gd name="connsiteX0" fmla="*/ 937410 w 937410"/>
                <a:gd name="connsiteY0" fmla="*/ 302839 h 432490"/>
                <a:gd name="connsiteX1" fmla="*/ 0 w 937410"/>
                <a:gd name="connsiteY1" fmla="*/ 432490 h 432490"/>
                <a:gd name="connsiteX0" fmla="*/ 937410 w 937410"/>
                <a:gd name="connsiteY0" fmla="*/ 135320 h 264971"/>
                <a:gd name="connsiteX1" fmla="*/ 0 w 937410"/>
                <a:gd name="connsiteY1" fmla="*/ 264971 h 264971"/>
                <a:gd name="connsiteX0" fmla="*/ 923017 w 923017"/>
                <a:gd name="connsiteY0" fmla="*/ 135320 h 362509"/>
                <a:gd name="connsiteX1" fmla="*/ 0 w 923017"/>
                <a:gd name="connsiteY1" fmla="*/ 362509 h 362509"/>
                <a:gd name="connsiteX0" fmla="*/ 923017 w 923017"/>
                <a:gd name="connsiteY0" fmla="*/ 135320 h 362509"/>
                <a:gd name="connsiteX1" fmla="*/ 0 w 923017"/>
                <a:gd name="connsiteY1" fmla="*/ 362509 h 362509"/>
              </a:gdLst>
              <a:ahLst/>
              <a:cxnLst>
                <a:cxn ang="0">
                  <a:pos x="connsiteX0" y="connsiteY0"/>
                </a:cxn>
                <a:cxn ang="0">
                  <a:pos x="connsiteX1" y="connsiteY1"/>
                </a:cxn>
              </a:cxnLst>
              <a:rect l="l" t="t" r="r" b="b"/>
              <a:pathLst>
                <a:path w="923017" h="362509">
                  <a:moveTo>
                    <a:pt x="923017" y="135320"/>
                  </a:moveTo>
                  <a:cubicBezTo>
                    <a:pt x="612560" y="0"/>
                    <a:pt x="159244" y="163782"/>
                    <a:pt x="0" y="362509"/>
                  </a:cubicBezTo>
                </a:path>
              </a:pathLst>
            </a:custGeom>
            <a:ln>
              <a:headEnd type="oval"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55" name="TextBox 54"/>
            <p:cNvSpPr txBox="1"/>
            <p:nvPr/>
          </p:nvSpPr>
          <p:spPr>
            <a:xfrm rot="20923483">
              <a:off x="6165647" y="4283748"/>
              <a:ext cx="693460" cy="333270"/>
            </a:xfrm>
            <a:prstGeom prst="rect">
              <a:avLst/>
            </a:prstGeom>
            <a:noFill/>
          </p:spPr>
          <p:txBody>
            <a:bodyPr wrap="none" rtlCol="0">
              <a:spAutoFit/>
            </a:bodyPr>
            <a:lstStyle/>
            <a:p>
              <a:r>
                <a:rPr lang="en-US" dirty="0" smtClean="0"/>
                <a:t>Offer</a:t>
              </a:r>
              <a:endParaRPr lang="en-US" dirty="0"/>
            </a:p>
          </p:txBody>
        </p:sp>
      </p:grpSp>
      <p:grpSp>
        <p:nvGrpSpPr>
          <p:cNvPr id="32" name="Group 22"/>
          <p:cNvGrpSpPr/>
          <p:nvPr/>
        </p:nvGrpSpPr>
        <p:grpSpPr>
          <a:xfrm>
            <a:off x="5506436" y="4522829"/>
            <a:ext cx="325785" cy="381000"/>
            <a:chOff x="1447800" y="3048000"/>
            <a:chExt cx="325785" cy="381000"/>
          </a:xfrm>
        </p:grpSpPr>
        <p:pic>
          <p:nvPicPr>
            <p:cNvPr id="24" name="Picture 23" descr="page"/>
            <p:cNvPicPr>
              <a:picLocks noChangeAspect="1" noChangeArrowheads="1"/>
            </p:cNvPicPr>
            <p:nvPr/>
          </p:nvPicPr>
          <p:blipFill>
            <a:blip r:embed="rId8" cstate="email"/>
            <a:srcRect/>
            <a:stretch>
              <a:fillRect/>
            </a:stretch>
          </p:blipFill>
          <p:spPr bwMode="auto">
            <a:xfrm>
              <a:off x="1447800" y="3048000"/>
              <a:ext cx="318821" cy="381000"/>
            </a:xfrm>
            <a:prstGeom prst="rect">
              <a:avLst/>
            </a:prstGeom>
            <a:noFill/>
            <a:ln w="9525">
              <a:noFill/>
              <a:miter lim="800000"/>
              <a:headEnd/>
              <a:tailEnd/>
            </a:ln>
          </p:spPr>
        </p:pic>
        <p:sp>
          <p:nvSpPr>
            <p:cNvPr id="25" name="TextBox 24"/>
            <p:cNvSpPr txBox="1"/>
            <p:nvPr/>
          </p:nvSpPr>
          <p:spPr>
            <a:xfrm>
              <a:off x="1473503" y="3114869"/>
              <a:ext cx="300082" cy="230832"/>
            </a:xfrm>
            <a:prstGeom prst="rect">
              <a:avLst/>
            </a:prstGeom>
            <a:noFill/>
          </p:spPr>
          <p:txBody>
            <a:bodyPr wrap="none" rtlCol="0">
              <a:spAutoFit/>
            </a:bodyPr>
            <a:lstStyle/>
            <a:p>
              <a:r>
                <a:rPr lang="en-US" sz="900" dirty="0" smtClean="0">
                  <a:solidFill>
                    <a:schemeClr val="bg2"/>
                  </a:solidFill>
                </a:rPr>
                <a:t>ID</a:t>
              </a:r>
              <a:endParaRPr lang="en-US" sz="900" dirty="0">
                <a:solidFill>
                  <a:schemeClr val="bg2"/>
                </a:solidFill>
              </a:endParaRPr>
            </a:p>
          </p:txBody>
        </p:sp>
      </p:grpSp>
      <p:grpSp>
        <p:nvGrpSpPr>
          <p:cNvPr id="33" name="Group 22"/>
          <p:cNvGrpSpPr/>
          <p:nvPr/>
        </p:nvGrpSpPr>
        <p:grpSpPr>
          <a:xfrm>
            <a:off x="5638957" y="5023099"/>
            <a:ext cx="325785" cy="381000"/>
            <a:chOff x="1447800" y="3048000"/>
            <a:chExt cx="325785" cy="381000"/>
          </a:xfrm>
        </p:grpSpPr>
        <p:pic>
          <p:nvPicPr>
            <p:cNvPr id="57" name="Picture 56" descr="page"/>
            <p:cNvPicPr>
              <a:picLocks noChangeAspect="1" noChangeArrowheads="1"/>
            </p:cNvPicPr>
            <p:nvPr/>
          </p:nvPicPr>
          <p:blipFill>
            <a:blip r:embed="rId8" cstate="email"/>
            <a:srcRect/>
            <a:stretch>
              <a:fillRect/>
            </a:stretch>
          </p:blipFill>
          <p:spPr bwMode="auto">
            <a:xfrm>
              <a:off x="1447800" y="3048000"/>
              <a:ext cx="318821" cy="381000"/>
            </a:xfrm>
            <a:prstGeom prst="rect">
              <a:avLst/>
            </a:prstGeom>
            <a:noFill/>
            <a:ln w="9525">
              <a:noFill/>
              <a:miter lim="800000"/>
              <a:headEnd/>
              <a:tailEnd/>
            </a:ln>
          </p:spPr>
        </p:pic>
        <p:sp>
          <p:nvSpPr>
            <p:cNvPr id="59" name="TextBox 58"/>
            <p:cNvSpPr txBox="1"/>
            <p:nvPr/>
          </p:nvSpPr>
          <p:spPr>
            <a:xfrm>
              <a:off x="1473503" y="3114869"/>
              <a:ext cx="300082" cy="230832"/>
            </a:xfrm>
            <a:prstGeom prst="rect">
              <a:avLst/>
            </a:prstGeom>
            <a:noFill/>
          </p:spPr>
          <p:txBody>
            <a:bodyPr wrap="none" rtlCol="0">
              <a:spAutoFit/>
            </a:bodyPr>
            <a:lstStyle/>
            <a:p>
              <a:r>
                <a:rPr lang="en-US" sz="900" dirty="0" smtClean="0">
                  <a:solidFill>
                    <a:schemeClr val="bg2"/>
                  </a:solidFill>
                </a:rPr>
                <a:t>ID</a:t>
              </a:r>
              <a:endParaRPr lang="en-US" sz="900" dirty="0">
                <a:solidFill>
                  <a:schemeClr val="bg2"/>
                </a:solidFill>
              </a:endParaRPr>
            </a:p>
          </p:txBody>
        </p:sp>
      </p:grpSp>
      <p:grpSp>
        <p:nvGrpSpPr>
          <p:cNvPr id="36" name="Group 22"/>
          <p:cNvGrpSpPr/>
          <p:nvPr/>
        </p:nvGrpSpPr>
        <p:grpSpPr>
          <a:xfrm>
            <a:off x="6785270" y="5592943"/>
            <a:ext cx="325785" cy="381000"/>
            <a:chOff x="1447800" y="3048000"/>
            <a:chExt cx="325785" cy="381000"/>
          </a:xfrm>
        </p:grpSpPr>
        <p:pic>
          <p:nvPicPr>
            <p:cNvPr id="61" name="Picture 60" descr="page"/>
            <p:cNvPicPr>
              <a:picLocks noChangeAspect="1" noChangeArrowheads="1"/>
            </p:cNvPicPr>
            <p:nvPr/>
          </p:nvPicPr>
          <p:blipFill>
            <a:blip r:embed="rId8" cstate="email"/>
            <a:srcRect/>
            <a:stretch>
              <a:fillRect/>
            </a:stretch>
          </p:blipFill>
          <p:spPr bwMode="auto">
            <a:xfrm>
              <a:off x="1447800" y="3048000"/>
              <a:ext cx="318821" cy="381000"/>
            </a:xfrm>
            <a:prstGeom prst="rect">
              <a:avLst/>
            </a:prstGeom>
            <a:noFill/>
            <a:ln w="9525">
              <a:noFill/>
              <a:miter lim="800000"/>
              <a:headEnd/>
              <a:tailEnd/>
            </a:ln>
          </p:spPr>
        </p:pic>
        <p:sp>
          <p:nvSpPr>
            <p:cNvPr id="72" name="TextBox 71"/>
            <p:cNvSpPr txBox="1"/>
            <p:nvPr/>
          </p:nvSpPr>
          <p:spPr>
            <a:xfrm>
              <a:off x="1473503" y="3114869"/>
              <a:ext cx="300082" cy="230832"/>
            </a:xfrm>
            <a:prstGeom prst="rect">
              <a:avLst/>
            </a:prstGeom>
            <a:noFill/>
          </p:spPr>
          <p:txBody>
            <a:bodyPr wrap="none" rtlCol="0">
              <a:spAutoFit/>
            </a:bodyPr>
            <a:lstStyle/>
            <a:p>
              <a:r>
                <a:rPr lang="en-US" sz="900" dirty="0" smtClean="0">
                  <a:solidFill>
                    <a:schemeClr val="bg2"/>
                  </a:solidFill>
                </a:rPr>
                <a:t>ID</a:t>
              </a:r>
              <a:endParaRPr lang="en-US" sz="900" dirty="0">
                <a:solidFill>
                  <a:schemeClr val="bg2"/>
                </a:solidFill>
              </a:endParaRPr>
            </a:p>
          </p:txBody>
        </p:sp>
      </p:grpSp>
      <p:grpSp>
        <p:nvGrpSpPr>
          <p:cNvPr id="37" name="Group 32"/>
          <p:cNvGrpSpPr/>
          <p:nvPr/>
        </p:nvGrpSpPr>
        <p:grpSpPr>
          <a:xfrm>
            <a:off x="5455126" y="5768320"/>
            <a:ext cx="453970" cy="381000"/>
            <a:chOff x="1460206" y="3169920"/>
            <a:chExt cx="453970" cy="381000"/>
          </a:xfrm>
        </p:grpSpPr>
        <p:pic>
          <p:nvPicPr>
            <p:cNvPr id="76" name="Picture 19" descr="page"/>
            <p:cNvPicPr>
              <a:picLocks noChangeAspect="1" noChangeArrowheads="1"/>
            </p:cNvPicPr>
            <p:nvPr/>
          </p:nvPicPr>
          <p:blipFill>
            <a:blip r:embed="rId8" cstate="email"/>
            <a:srcRect/>
            <a:stretch>
              <a:fillRect/>
            </a:stretch>
          </p:blipFill>
          <p:spPr bwMode="auto">
            <a:xfrm>
              <a:off x="1527810" y="3169920"/>
              <a:ext cx="318821" cy="381000"/>
            </a:xfrm>
            <a:prstGeom prst="rect">
              <a:avLst/>
            </a:prstGeom>
            <a:noFill/>
            <a:ln w="9525">
              <a:noFill/>
              <a:miter lim="800000"/>
              <a:headEnd/>
              <a:tailEnd/>
            </a:ln>
          </p:spPr>
        </p:pic>
        <p:sp>
          <p:nvSpPr>
            <p:cNvPr id="77" name="TextBox 76"/>
            <p:cNvSpPr txBox="1"/>
            <p:nvPr/>
          </p:nvSpPr>
          <p:spPr>
            <a:xfrm>
              <a:off x="1460206" y="3246120"/>
              <a:ext cx="453970" cy="246221"/>
            </a:xfrm>
            <a:prstGeom prst="rect">
              <a:avLst/>
            </a:prstGeom>
            <a:noFill/>
          </p:spPr>
          <p:txBody>
            <a:bodyPr wrap="none" rtlCol="0">
              <a:spAutoFit/>
            </a:bodyPr>
            <a:lstStyle/>
            <a:p>
              <a:r>
                <a:rPr lang="en-US" sz="1000" dirty="0" smtClean="0">
                  <a:solidFill>
                    <a:schemeClr val="bg2">
                      <a:lumMod val="50000"/>
                    </a:schemeClr>
                  </a:solidFill>
                </a:rPr>
                <a:t>Data</a:t>
              </a:r>
              <a:endParaRPr lang="en-US" sz="1000" dirty="0">
                <a:solidFill>
                  <a:schemeClr val="bg2">
                    <a:lumMod val="50000"/>
                  </a:schemeClr>
                </a:solidFill>
              </a:endParaRPr>
            </a:p>
          </p:txBody>
        </p:sp>
      </p:grpSp>
      <p:grpSp>
        <p:nvGrpSpPr>
          <p:cNvPr id="38" name="Group 22"/>
          <p:cNvGrpSpPr/>
          <p:nvPr/>
        </p:nvGrpSpPr>
        <p:grpSpPr>
          <a:xfrm>
            <a:off x="7288853" y="3542168"/>
            <a:ext cx="325785" cy="381000"/>
            <a:chOff x="1447800" y="3048000"/>
            <a:chExt cx="325785" cy="381000"/>
          </a:xfrm>
        </p:grpSpPr>
        <p:pic>
          <p:nvPicPr>
            <p:cNvPr id="79" name="Picture 78" descr="page"/>
            <p:cNvPicPr>
              <a:picLocks noChangeAspect="1" noChangeArrowheads="1"/>
            </p:cNvPicPr>
            <p:nvPr/>
          </p:nvPicPr>
          <p:blipFill>
            <a:blip r:embed="rId8" cstate="email"/>
            <a:srcRect/>
            <a:stretch>
              <a:fillRect/>
            </a:stretch>
          </p:blipFill>
          <p:spPr bwMode="auto">
            <a:xfrm>
              <a:off x="1447800" y="3048000"/>
              <a:ext cx="318821" cy="381000"/>
            </a:xfrm>
            <a:prstGeom prst="rect">
              <a:avLst/>
            </a:prstGeom>
            <a:noFill/>
            <a:ln w="9525">
              <a:noFill/>
              <a:miter lim="800000"/>
              <a:headEnd/>
              <a:tailEnd/>
            </a:ln>
          </p:spPr>
        </p:pic>
        <p:sp>
          <p:nvSpPr>
            <p:cNvPr id="80" name="TextBox 79"/>
            <p:cNvSpPr txBox="1"/>
            <p:nvPr/>
          </p:nvSpPr>
          <p:spPr>
            <a:xfrm>
              <a:off x="1473503" y="3114869"/>
              <a:ext cx="300082" cy="230832"/>
            </a:xfrm>
            <a:prstGeom prst="rect">
              <a:avLst/>
            </a:prstGeom>
            <a:noFill/>
          </p:spPr>
          <p:txBody>
            <a:bodyPr wrap="none" rtlCol="0">
              <a:spAutoFit/>
            </a:bodyPr>
            <a:lstStyle/>
            <a:p>
              <a:r>
                <a:rPr lang="en-US" sz="900" dirty="0" smtClean="0">
                  <a:solidFill>
                    <a:schemeClr val="bg2"/>
                  </a:solidFill>
                </a:rPr>
                <a:t>ID</a:t>
              </a:r>
              <a:endParaRPr lang="en-US" sz="900" dirty="0">
                <a:solidFill>
                  <a:schemeClr val="bg2"/>
                </a:solidFill>
              </a:endParaRPr>
            </a:p>
          </p:txBody>
        </p:sp>
      </p:grpSp>
      <p:grpSp>
        <p:nvGrpSpPr>
          <p:cNvPr id="39" name="Group 32"/>
          <p:cNvGrpSpPr/>
          <p:nvPr/>
        </p:nvGrpSpPr>
        <p:grpSpPr>
          <a:xfrm>
            <a:off x="7741125" y="4506051"/>
            <a:ext cx="453970" cy="381000"/>
            <a:chOff x="1460206" y="3169920"/>
            <a:chExt cx="453970" cy="381000"/>
          </a:xfrm>
        </p:grpSpPr>
        <p:pic>
          <p:nvPicPr>
            <p:cNvPr id="82" name="Picture 19" descr="page"/>
            <p:cNvPicPr>
              <a:picLocks noChangeAspect="1" noChangeArrowheads="1"/>
            </p:cNvPicPr>
            <p:nvPr/>
          </p:nvPicPr>
          <p:blipFill>
            <a:blip r:embed="rId8" cstate="email"/>
            <a:srcRect/>
            <a:stretch>
              <a:fillRect/>
            </a:stretch>
          </p:blipFill>
          <p:spPr bwMode="auto">
            <a:xfrm>
              <a:off x="1527810" y="3169920"/>
              <a:ext cx="318821" cy="381000"/>
            </a:xfrm>
            <a:prstGeom prst="rect">
              <a:avLst/>
            </a:prstGeom>
            <a:noFill/>
            <a:ln w="9525">
              <a:noFill/>
              <a:miter lim="800000"/>
              <a:headEnd/>
              <a:tailEnd/>
            </a:ln>
          </p:spPr>
        </p:pic>
        <p:sp>
          <p:nvSpPr>
            <p:cNvPr id="83" name="TextBox 82"/>
            <p:cNvSpPr txBox="1"/>
            <p:nvPr/>
          </p:nvSpPr>
          <p:spPr>
            <a:xfrm>
              <a:off x="1460206" y="3246120"/>
              <a:ext cx="453970" cy="246221"/>
            </a:xfrm>
            <a:prstGeom prst="rect">
              <a:avLst/>
            </a:prstGeom>
            <a:noFill/>
          </p:spPr>
          <p:txBody>
            <a:bodyPr wrap="none" rtlCol="0">
              <a:spAutoFit/>
            </a:bodyPr>
            <a:lstStyle/>
            <a:p>
              <a:r>
                <a:rPr lang="en-US" sz="1000" dirty="0" smtClean="0">
                  <a:solidFill>
                    <a:schemeClr val="bg2">
                      <a:lumMod val="50000"/>
                    </a:schemeClr>
                  </a:solidFill>
                </a:rPr>
                <a:t>Data</a:t>
              </a:r>
              <a:endParaRPr lang="en-US" sz="1000" dirty="0">
                <a:solidFill>
                  <a:schemeClr val="bg2">
                    <a:lumMod val="50000"/>
                  </a:schemeClr>
                </a:solidFill>
              </a:endParaRPr>
            </a:p>
          </p:txBody>
        </p:sp>
      </p:grpSp>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156 0.02477 C 0.05851 0.17917 0.09601 0.18959 0.22049 0.26158 " pathEditMode="relative" rAng="0" ptsTypes="ss">
                                      <p:cBhvr>
                                        <p:cTn id="10" dur="500" fill="hold"/>
                                        <p:tgtEl>
                                          <p:spTgt spid="12"/>
                                        </p:tgtEl>
                                        <p:attrNameLst>
                                          <p:attrName>ppt_x</p:attrName>
                                          <p:attrName>ppt_y</p:attrName>
                                        </p:attrNameLst>
                                      </p:cBhvr>
                                      <p:rCtr x="109" y="118"/>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0.00937 -0.00185 C 0.03906 -0.025 0.0809 -0.03958 0.14409 0.00116 " pathEditMode="relative" rAng="0" ptsTypes="ss">
                                      <p:cBhvr>
                                        <p:cTn id="20" dur="1000" fill="hold"/>
                                        <p:tgtEl>
                                          <p:spTgt spid="32"/>
                                        </p:tgtEl>
                                        <p:attrNameLst>
                                          <p:attrName>ppt_x</p:attrName>
                                          <p:attrName>ppt_y</p:attrName>
                                        </p:attrNameLst>
                                      </p:cBhvr>
                                      <p:rCtr x="67" y="-17"/>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184 0.01597 C 0.04045 0.03055 0.11337 0.06713 0.15017 0.1037 C 0.18698 0.14028 0.22049 0.2081 0.23889 0.23541 " pathEditMode="relative" rAng="0" ptsTypes="aaa">
                                      <p:cBhvr>
                                        <p:cTn id="28" dur="2000" fill="hold"/>
                                        <p:tgtEl>
                                          <p:spTgt spid="19"/>
                                        </p:tgtEl>
                                        <p:attrNameLst>
                                          <p:attrName>ppt_x</p:attrName>
                                          <p:attrName>ppt_y</p:attrName>
                                        </p:attrNameLst>
                                      </p:cBhvr>
                                      <p:rCtr x="110" y="110"/>
                                    </p:animMotion>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0.00938 -0.00186 C 0.03907 -0.025 0.08837 -0.01528 0.13195 0.01666 " pathEditMode="relative" rAng="0" ptsTypes="ss">
                                      <p:cBhvr>
                                        <p:cTn id="38" dur="1000" fill="hold"/>
                                        <p:tgtEl>
                                          <p:spTgt spid="33"/>
                                        </p:tgtEl>
                                        <p:attrNameLst>
                                          <p:attrName>ppt_x</p:attrName>
                                          <p:attrName>ppt_y</p:attrName>
                                        </p:attrNameLst>
                                      </p:cBhvr>
                                      <p:rCtr x="61" y="-2"/>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nodeType="clickEffect">
                                  <p:stCondLst>
                                    <p:cond delay="0"/>
                                  </p:stCondLst>
                                  <p:childTnLst>
                                    <p:animMotion origin="layout" path="M 0.00122 0.0162 C -0.0184 -0.01875 -0.0967 -0.0331 -0.12708 -0.00278 " pathEditMode="relative" rAng="0" ptsTypes="ss">
                                      <p:cBhvr>
                                        <p:cTn id="48" dur="1000" fill="hold"/>
                                        <p:tgtEl>
                                          <p:spTgt spid="36"/>
                                        </p:tgtEl>
                                        <p:attrNameLst>
                                          <p:attrName>ppt_x</p:attrName>
                                          <p:attrName>ppt_y</p:attrName>
                                        </p:attrNameLst>
                                      </p:cBhvr>
                                      <p:rCtr x="-64" y="-25"/>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0.00399 -0.00671 C 0.00834 -0.00139 0.04653 0.02246 0.06997 0.02523 C 0.09341 0.02801 0.12257 0.01366 0.13629 0.01065 " pathEditMode="relative" rAng="0" ptsTypes="aaa">
                                      <p:cBhvr>
                                        <p:cTn id="58" dur="1000" fill="hold"/>
                                        <p:tgtEl>
                                          <p:spTgt spid="37"/>
                                        </p:tgtEl>
                                        <p:attrNameLst>
                                          <p:attrName>ppt_x</p:attrName>
                                          <p:attrName>ppt_y</p:attrName>
                                        </p:attrNameLst>
                                      </p:cBhvr>
                                      <p:rCtr x="70" y="17"/>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0" presetClass="path" presetSubtype="0" accel="50000" decel="50000" fill="hold" nodeType="clickEffect">
                                  <p:stCondLst>
                                    <p:cond delay="0"/>
                                  </p:stCondLst>
                                  <p:childTnLst>
                                    <p:animMotion origin="layout" path="M 0.03073 -0.01389 C 0.22448 -0.04398 0.32552 -0.01551 0.44618 0.04398 " pathEditMode="relative" rAng="0" ptsTypes="ss">
                                      <p:cBhvr>
                                        <p:cTn id="66" dur="1000" fill="hold"/>
                                        <p:tgtEl>
                                          <p:spTgt spid="20"/>
                                        </p:tgtEl>
                                        <p:attrNameLst>
                                          <p:attrName>ppt_x</p:attrName>
                                          <p:attrName>ppt_y</p:attrName>
                                        </p:attrNameLst>
                                      </p:cBhvr>
                                      <p:rCtr x="208" y="14"/>
                                    </p:animMotion>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0" presetClass="path" presetSubtype="0" accel="50000" decel="50000" fill="hold" nodeType="clickEffect">
                                  <p:stCondLst>
                                    <p:cond delay="0"/>
                                  </p:stCondLst>
                                  <p:childTnLst>
                                    <p:animMotion origin="layout" path="M -0.00399 0.0007 C -0.00712 0.00834 -0.00955 0.03449 -0.00625 0.05718 C -0.00295 0.07986 0.01094 0.12037 0.01545 0.13704 " pathEditMode="relative" rAng="0" ptsTypes="sas">
                                      <p:cBhvr>
                                        <p:cTn id="76" dur="1000" fill="hold"/>
                                        <p:tgtEl>
                                          <p:spTgt spid="38"/>
                                        </p:tgtEl>
                                        <p:attrNameLst>
                                          <p:attrName>ppt_x</p:attrName>
                                          <p:attrName>ppt_y</p:attrName>
                                        </p:attrNameLst>
                                      </p:cBhvr>
                                      <p:rCtr x="7" y="68"/>
                                    </p:animMotion>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0" presetClass="path" presetSubtype="0" accel="50000" decel="50000" fill="hold" nodeType="clickEffect">
                                  <p:stCondLst>
                                    <p:cond delay="0"/>
                                  </p:stCondLst>
                                  <p:childTnLst>
                                    <p:animMotion origin="layout" path="M -0.00295 0.00949 C -0.00347 0.00533 0.00035 -0.06991 -0.00399 -0.10069 C -0.00833 -0.13148 -0.02378 -0.16018 -0.02899 -0.17592 " pathEditMode="relative" rAng="0" ptsTypes="sas">
                                      <p:cBhvr>
                                        <p:cTn id="86" dur="2000" fill="hold"/>
                                        <p:tgtEl>
                                          <p:spTgt spid="39"/>
                                        </p:tgtEl>
                                        <p:attrNameLst>
                                          <p:attrName>ppt_x</p:attrName>
                                          <p:attrName>ppt_y</p:attrName>
                                        </p:attrNameLst>
                                      </p:cBhvr>
                                      <p:rCtr x="-1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解决方案中实体</a:t>
            </a:r>
            <a:endParaRPr lang="en-US" dirty="0"/>
          </a:p>
        </p:txBody>
      </p:sp>
      <p:sp>
        <p:nvSpPr>
          <p:cNvPr id="3" name="Content Placeholder 2"/>
          <p:cNvSpPr>
            <a:spLocks noGrp="1"/>
          </p:cNvSpPr>
          <p:nvPr>
            <p:ph idx="1"/>
          </p:nvPr>
        </p:nvSpPr>
        <p:spPr>
          <a:xfrm>
            <a:off x="381000" y="1411552"/>
            <a:ext cx="8382000" cy="4444294"/>
          </a:xfrm>
        </p:spPr>
        <p:txBody>
          <a:bodyPr/>
          <a:lstStyle/>
          <a:p>
            <a:r>
              <a:rPr lang="zh-CN" altLang="en-US" sz="2800" dirty="0" smtClean="0"/>
              <a:t>分布式缓存</a:t>
            </a:r>
            <a:endParaRPr lang="en-US" sz="2800" dirty="0" smtClean="0"/>
          </a:p>
          <a:p>
            <a:pPr lvl="1"/>
            <a:r>
              <a:rPr lang="zh-CN" altLang="en-US" sz="2400" dirty="0" smtClean="0"/>
              <a:t>客户机</a:t>
            </a:r>
            <a:r>
              <a:rPr lang="en-US" sz="2400" dirty="0" smtClean="0"/>
              <a:t> (</a:t>
            </a:r>
            <a:r>
              <a:rPr lang="zh-CN" altLang="en-US" sz="2400" dirty="0" smtClean="0"/>
              <a:t>在分支机构</a:t>
            </a:r>
            <a:r>
              <a:rPr lang="en-US" sz="2400" dirty="0" smtClean="0"/>
              <a:t>)– </a:t>
            </a:r>
            <a:r>
              <a:rPr lang="zh-CN" altLang="en-US" sz="2400" dirty="0" smtClean="0"/>
              <a:t>想从服务器获取数据</a:t>
            </a:r>
            <a:endParaRPr lang="en-US" sz="2400" dirty="0" smtClean="0"/>
          </a:p>
          <a:p>
            <a:pPr lvl="1"/>
            <a:r>
              <a:rPr lang="zh-CN" altLang="en-US" sz="2400" dirty="0" smtClean="0"/>
              <a:t>作为服务器的客户机</a:t>
            </a:r>
            <a:r>
              <a:rPr lang="en-US" sz="2400" dirty="0" smtClean="0"/>
              <a:t>(</a:t>
            </a:r>
            <a:r>
              <a:rPr lang="zh-CN" altLang="en-US" sz="2400" dirty="0" smtClean="0"/>
              <a:t>在分支机构</a:t>
            </a:r>
            <a:r>
              <a:rPr lang="en-US" sz="2400" dirty="0" smtClean="0"/>
              <a:t>) –</a:t>
            </a:r>
            <a:r>
              <a:rPr lang="zh-CN" altLang="en-US" sz="2400" dirty="0" smtClean="0"/>
              <a:t>保存客户机要获取的数据</a:t>
            </a:r>
            <a:endParaRPr lang="en-US" sz="2400" dirty="0" smtClean="0"/>
          </a:p>
          <a:p>
            <a:pPr lvl="1"/>
            <a:r>
              <a:rPr lang="zh-CN" altLang="en-US" sz="2400" dirty="0" smtClean="0"/>
              <a:t>数据服务器</a:t>
            </a:r>
            <a:r>
              <a:rPr lang="en-US" sz="2400" dirty="0" smtClean="0"/>
              <a:t>(</a:t>
            </a:r>
            <a:r>
              <a:rPr lang="zh-CN" altLang="en-US" sz="2400" dirty="0" smtClean="0"/>
              <a:t>通过广域网相连</a:t>
            </a:r>
            <a:r>
              <a:rPr lang="en-US" sz="2400" dirty="0" smtClean="0"/>
              <a:t>)</a:t>
            </a:r>
          </a:p>
          <a:p>
            <a:pPr lvl="1"/>
            <a:r>
              <a:rPr lang="zh-CN" altLang="en-US" sz="2400" b="1" i="1" dirty="0" smtClean="0">
                <a:solidFill>
                  <a:srgbClr val="FF0000"/>
                </a:solidFill>
              </a:rPr>
              <a:t>不需要基础结构，不需要中间件</a:t>
            </a:r>
            <a:endParaRPr lang="en-US" sz="2400" b="1" i="1" dirty="0" smtClean="0">
              <a:solidFill>
                <a:srgbClr val="FF0000"/>
              </a:solidFill>
            </a:endParaRPr>
          </a:p>
          <a:p>
            <a:r>
              <a:rPr lang="zh-CN" altLang="en-US" sz="2800" dirty="0" smtClean="0"/>
              <a:t>主机模式缓存</a:t>
            </a:r>
            <a:endParaRPr lang="en-US" sz="2800" dirty="0" smtClean="0"/>
          </a:p>
          <a:p>
            <a:pPr lvl="1"/>
            <a:r>
              <a:rPr lang="zh-CN" altLang="en-US" sz="2400" dirty="0" smtClean="0"/>
              <a:t>客户机</a:t>
            </a:r>
            <a:r>
              <a:rPr lang="en-US" sz="2400" dirty="0" smtClean="0"/>
              <a:t> (</a:t>
            </a:r>
            <a:r>
              <a:rPr lang="zh-CN" altLang="en-US" sz="2400" dirty="0" smtClean="0"/>
              <a:t>在分支机构</a:t>
            </a:r>
            <a:r>
              <a:rPr lang="en-US" sz="2400" dirty="0" smtClean="0"/>
              <a:t>)– </a:t>
            </a:r>
            <a:r>
              <a:rPr lang="zh-CN" altLang="en-US" sz="2400" dirty="0" smtClean="0"/>
              <a:t>想从服务器获取数据</a:t>
            </a:r>
            <a:endParaRPr lang="en-US" sz="2400" dirty="0" smtClean="0"/>
          </a:p>
          <a:p>
            <a:pPr lvl="1"/>
            <a:r>
              <a:rPr lang="zh-CN" altLang="en-US" sz="2400" dirty="0" smtClean="0"/>
              <a:t>缓存主机</a:t>
            </a:r>
            <a:r>
              <a:rPr lang="en-US" sz="2400" dirty="0" smtClean="0"/>
              <a:t>(</a:t>
            </a:r>
            <a:r>
              <a:rPr lang="zh-CN" altLang="en-US" sz="2400" dirty="0" smtClean="0"/>
              <a:t>在分支机构</a:t>
            </a:r>
            <a:r>
              <a:rPr lang="en-US" sz="2400" dirty="0" smtClean="0"/>
              <a:t>)</a:t>
            </a:r>
          </a:p>
          <a:p>
            <a:pPr lvl="1"/>
            <a:r>
              <a:rPr lang="zh-CN" altLang="en-US" sz="2400" dirty="0" smtClean="0"/>
              <a:t>数据服务器</a:t>
            </a:r>
            <a:r>
              <a:rPr lang="en-US" sz="2400" dirty="0" smtClean="0"/>
              <a:t>(</a:t>
            </a:r>
            <a:r>
              <a:rPr lang="zh-CN" altLang="en-US" sz="2400" dirty="0" smtClean="0"/>
              <a:t>通过广域网相连</a:t>
            </a:r>
            <a:r>
              <a:rPr lang="en-US" sz="2400" dirty="0" smtClean="0"/>
              <a:t>)</a:t>
            </a:r>
          </a:p>
          <a:p>
            <a:pPr lvl="1"/>
            <a:r>
              <a:rPr lang="zh-CN" altLang="en-US" sz="2400" b="1" i="1" dirty="0" smtClean="0">
                <a:solidFill>
                  <a:srgbClr val="FF0000"/>
                </a:solidFill>
              </a:rPr>
              <a:t>不需要中间件</a:t>
            </a:r>
            <a:endParaRPr lang="en-US" sz="3200" i="1" dirty="0" smtClean="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Round Same Side Corner Rectangle 217"/>
          <p:cNvSpPr/>
          <p:nvPr/>
        </p:nvSpPr>
        <p:spPr>
          <a:xfrm rot="10800000">
            <a:off x="203906" y="3635169"/>
            <a:ext cx="3676650" cy="2624954"/>
          </a:xfrm>
          <a:prstGeom prst="round2SameRect">
            <a:avLst>
              <a:gd name="adj1" fmla="val 11842"/>
              <a:gd name="adj2" fmla="val 0"/>
            </a:avLst>
          </a:prstGeom>
          <a:gradFill>
            <a:gsLst>
              <a:gs pos="0">
                <a:schemeClr val="accent2"/>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216" name="Rounded Rectangle 215"/>
          <p:cNvSpPr/>
          <p:nvPr/>
        </p:nvSpPr>
        <p:spPr>
          <a:xfrm rot="5400000">
            <a:off x="6793659" y="1897102"/>
            <a:ext cx="533400" cy="3851189"/>
          </a:xfrm>
          <a:prstGeom prst="roundRect">
            <a:avLst>
              <a:gd name="adj" fmla="val 3062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dirty="0">
              <a:solidFill>
                <a:srgbClr val="FFFFFF"/>
              </a:solidFill>
              <a:effectLst>
                <a:outerShdw blurRad="38100" dist="38100" dir="2700000" algn="tl">
                  <a:srgbClr val="000000">
                    <a:alpha val="43137"/>
                  </a:srgbClr>
                </a:outerShdw>
              </a:effectLst>
              <a:latin typeface="Calibri" pitchFamily="34" charset="0"/>
            </a:endParaRPr>
          </a:p>
        </p:txBody>
      </p:sp>
      <p:sp>
        <p:nvSpPr>
          <p:cNvPr id="112" name="Content Placeholder 3"/>
          <p:cNvSpPr txBox="1">
            <a:spLocks/>
          </p:cNvSpPr>
          <p:nvPr/>
        </p:nvSpPr>
        <p:spPr>
          <a:xfrm>
            <a:off x="4794954" y="3523442"/>
            <a:ext cx="4114800" cy="387798"/>
          </a:xfrm>
          <a:prstGeom prst="rect">
            <a:avLst/>
          </a:prstGeom>
        </p:spPr>
        <p:txBody>
          <a:bodyPr vert="horz" lIns="91440" tIns="45720" rIns="91440" bIns="45720" rtlCol="0">
            <a:noAutofit/>
          </a:bodyPr>
          <a:lstStyle/>
          <a:p>
            <a:pPr indent="-339976" algn="r">
              <a:lnSpc>
                <a:spcPct val="110000"/>
              </a:lnSpc>
              <a:spcBef>
                <a:spcPct val="20000"/>
              </a:spcBef>
            </a:pPr>
            <a:r>
              <a:rPr lang="zh-CN" altLang="en-US" sz="2000" b="1"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主机模式缓存</a:t>
            </a:r>
            <a:endParaRPr lang="en-US" sz="2000" b="1" dirty="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sp>
        <p:nvSpPr>
          <p:cNvPr id="114" name="Rectangle 113"/>
          <p:cNvSpPr/>
          <p:nvPr/>
        </p:nvSpPr>
        <p:spPr>
          <a:xfrm>
            <a:off x="4871154" y="3857628"/>
            <a:ext cx="4114800" cy="338554"/>
          </a:xfrm>
          <a:prstGeom prst="rect">
            <a:avLst/>
          </a:prstGeom>
        </p:spPr>
        <p:txBody>
          <a:bodyPr wrap="square">
            <a:spAutoFit/>
          </a:bodyPr>
          <a:lstStyle/>
          <a:p>
            <a:pPr algn="r"/>
            <a:r>
              <a:rPr lang="zh-CN" altLang="en-US" sz="1600" b="1"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数据缓存在服务器中</a:t>
            </a:r>
            <a:endParaRPr lang="en-US" sz="1600" b="1"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sp>
        <p:nvSpPr>
          <p:cNvPr id="217" name="Round Same Side Corner Rectangle 216"/>
          <p:cNvSpPr/>
          <p:nvPr/>
        </p:nvSpPr>
        <p:spPr>
          <a:xfrm rot="10800000">
            <a:off x="5233104" y="3973978"/>
            <a:ext cx="3657600" cy="2272076"/>
          </a:xfrm>
          <a:prstGeom prst="round2SameRect">
            <a:avLst>
              <a:gd name="adj1" fmla="val 11842"/>
              <a:gd name="adj2" fmla="val 0"/>
            </a:avLst>
          </a:prstGeom>
          <a:gradFill>
            <a:gsLst>
              <a:gs pos="0">
                <a:schemeClr val="accent2"/>
              </a:gs>
              <a:gs pos="100000">
                <a:schemeClr val="accent4">
                  <a:lumMod val="75000"/>
                  <a:alpha val="12000"/>
                </a:schemeClr>
              </a:gs>
            </a:gsLst>
            <a:lin ang="5400000" scaled="0"/>
          </a:gra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Segoe"/>
            </a:endParaRPr>
          </a:p>
        </p:txBody>
      </p:sp>
      <p:sp>
        <p:nvSpPr>
          <p:cNvPr id="221" name="TextBox 220"/>
          <p:cNvSpPr txBox="1"/>
          <p:nvPr/>
        </p:nvSpPr>
        <p:spPr>
          <a:xfrm>
            <a:off x="5175954" y="4443178"/>
            <a:ext cx="3810000" cy="1700466"/>
          </a:xfrm>
          <a:prstGeom prst="rect">
            <a:avLst/>
          </a:prstGeom>
          <a:noFill/>
        </p:spPr>
        <p:txBody>
          <a:bodyPr wrap="square" rtlCol="0">
            <a:spAutoFit/>
          </a:bodyPr>
          <a:lstStyle/>
          <a:p>
            <a:pPr marL="225425" lvl="1" indent="-225425" fontAlgn="base">
              <a:lnSpc>
                <a:spcPct val="90000"/>
              </a:lnSpc>
              <a:spcBef>
                <a:spcPct val="20000"/>
              </a:spcBef>
              <a:spcAft>
                <a:spcPts val="100"/>
              </a:spcAft>
              <a:buSzPct val="120000"/>
              <a:buFont typeface="Wingdings" pitchFamily="2" charset="2"/>
              <a:buChar char="l"/>
              <a:defRPr/>
            </a:pPr>
            <a:r>
              <a:rPr lang="zh-CN" altLang="en-US" sz="2000" dirty="0" smtClean="0">
                <a:solidFill>
                  <a:schemeClr val="bg1"/>
                </a:solidFill>
                <a:effectLst>
                  <a:outerShdw blurRad="38100" dist="38100" dir="2700000" algn="tl">
                    <a:srgbClr val="000000">
                      <a:alpha val="43137"/>
                    </a:srgbClr>
                  </a:outerShdw>
                </a:effectLst>
                <a:latin typeface="Calibri" pitchFamily="34" charset="0"/>
              </a:rPr>
              <a:t>在大规模的环境中推荐使用</a:t>
            </a:r>
            <a:endParaRPr lang="en-US" sz="2000" dirty="0" smtClean="0">
              <a:solidFill>
                <a:schemeClr val="bg1"/>
              </a:solidFill>
              <a:effectLst>
                <a:outerShdw blurRad="38100" dist="38100" dir="2700000" algn="tl">
                  <a:srgbClr val="000000">
                    <a:alpha val="43137"/>
                  </a:srgbClr>
                </a:outerShdw>
              </a:effectLst>
              <a:latin typeface="Calibri" pitchFamily="34" charset="0"/>
            </a:endParaRPr>
          </a:p>
          <a:p>
            <a:pPr marL="225425" lvl="1" indent="-225425" fontAlgn="base">
              <a:lnSpc>
                <a:spcPct val="90000"/>
              </a:lnSpc>
              <a:spcBef>
                <a:spcPct val="20000"/>
              </a:spcBef>
              <a:spcAft>
                <a:spcPts val="100"/>
              </a:spcAft>
              <a:buSzPct val="120000"/>
              <a:buFont typeface="Wingdings" pitchFamily="2" charset="2"/>
              <a:buChar char="l"/>
              <a:defRPr/>
            </a:pPr>
            <a:r>
              <a:rPr lang="zh-CN" altLang="en-US" sz="2000" dirty="0" smtClean="0">
                <a:solidFill>
                  <a:schemeClr val="bg1"/>
                </a:solidFill>
                <a:effectLst>
                  <a:outerShdw blurRad="38100" dist="38100" dir="2700000" algn="tl">
                    <a:srgbClr val="000000">
                      <a:alpha val="43137"/>
                    </a:srgbClr>
                  </a:outerShdw>
                </a:effectLst>
                <a:latin typeface="Calibri" pitchFamily="34" charset="0"/>
              </a:rPr>
              <a:t>集中的缓存存储：可以使用现有的服务器</a:t>
            </a:r>
            <a:endParaRPr lang="en-US" sz="2000" dirty="0" smtClean="0">
              <a:solidFill>
                <a:schemeClr val="bg1"/>
              </a:solidFill>
              <a:effectLst>
                <a:outerShdw blurRad="38100" dist="38100" dir="2700000" algn="tl">
                  <a:srgbClr val="000000">
                    <a:alpha val="43137"/>
                  </a:srgbClr>
                </a:outerShdw>
              </a:effectLst>
              <a:latin typeface="Calibri" pitchFamily="34" charset="0"/>
            </a:endParaRPr>
          </a:p>
          <a:p>
            <a:pPr marL="225425" lvl="1" indent="-225425" fontAlgn="base">
              <a:lnSpc>
                <a:spcPct val="90000"/>
              </a:lnSpc>
              <a:spcBef>
                <a:spcPct val="20000"/>
              </a:spcBef>
              <a:spcAft>
                <a:spcPts val="100"/>
              </a:spcAft>
              <a:buSzPct val="120000"/>
              <a:buFont typeface="Wingdings" pitchFamily="2" charset="2"/>
              <a:buChar char="l"/>
              <a:defRPr/>
            </a:pPr>
            <a:r>
              <a:rPr lang="zh-CN" altLang="en-US" sz="2000" dirty="0" smtClean="0">
                <a:solidFill>
                  <a:schemeClr val="bg1"/>
                </a:solidFill>
                <a:effectLst>
                  <a:outerShdw blurRad="38100" dist="38100" dir="2700000" algn="tl">
                    <a:srgbClr val="000000">
                      <a:alpha val="43137"/>
                    </a:srgbClr>
                  </a:outerShdw>
                </a:effectLst>
                <a:latin typeface="Calibri" pitchFamily="34" charset="0"/>
              </a:rPr>
              <a:t>缓存可用性提高</a:t>
            </a:r>
            <a:endParaRPr lang="en-US" sz="2000" dirty="0" smtClean="0">
              <a:solidFill>
                <a:schemeClr val="bg1"/>
              </a:solidFill>
              <a:effectLst>
                <a:outerShdw blurRad="38100" dist="38100" dir="2700000" algn="tl">
                  <a:srgbClr val="000000">
                    <a:alpha val="43137"/>
                  </a:srgbClr>
                </a:outerShdw>
              </a:effectLst>
              <a:latin typeface="Calibri" pitchFamily="34" charset="0"/>
            </a:endParaRPr>
          </a:p>
          <a:p>
            <a:pPr marL="225425" lvl="1" indent="-225425" fontAlgn="base">
              <a:lnSpc>
                <a:spcPct val="90000"/>
              </a:lnSpc>
              <a:spcBef>
                <a:spcPct val="20000"/>
              </a:spcBef>
              <a:spcAft>
                <a:spcPts val="100"/>
              </a:spcAft>
              <a:buSzPct val="120000"/>
              <a:buFont typeface="Wingdings" pitchFamily="2" charset="2"/>
              <a:buChar char="l"/>
              <a:defRPr/>
            </a:pPr>
            <a:r>
              <a:rPr lang="zh-CN" altLang="en-US" sz="2000" dirty="0" smtClean="0">
                <a:solidFill>
                  <a:schemeClr val="bg1"/>
                </a:solidFill>
                <a:effectLst>
                  <a:outerShdw blurRad="38100" dist="38100" dir="2700000" algn="tl">
                    <a:srgbClr val="000000">
                      <a:alpha val="43137"/>
                    </a:srgbClr>
                  </a:outerShdw>
                </a:effectLst>
                <a:latin typeface="Calibri" pitchFamily="34" charset="0"/>
              </a:rPr>
              <a:t>能够跨子网进行大规模的部署</a:t>
            </a:r>
            <a:endParaRPr lang="en-US" sz="2000" dirty="0" smtClean="0">
              <a:solidFill>
                <a:schemeClr val="bg1"/>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a:xfrm>
            <a:off x="381000" y="230189"/>
            <a:ext cx="8382000" cy="1218795"/>
          </a:xfrm>
        </p:spPr>
        <p:txBody>
          <a:bodyPr>
            <a:normAutofit/>
          </a:bodyPr>
          <a:lstStyle/>
          <a:p>
            <a:pPr algn="l"/>
            <a:r>
              <a:rPr lang="zh-CN" altLang="en-US" dirty="0" smtClean="0"/>
              <a:t>分布式 </a:t>
            </a:r>
            <a:r>
              <a:rPr dirty="0" smtClean="0"/>
              <a:t>vs </a:t>
            </a:r>
            <a:r>
              <a:rPr lang="zh-CN" altLang="en-US" dirty="0" smtClean="0"/>
              <a:t>主机模式</a:t>
            </a:r>
            <a:endParaRPr lang="en-US" dirty="0"/>
          </a:p>
        </p:txBody>
      </p:sp>
      <p:grpSp>
        <p:nvGrpSpPr>
          <p:cNvPr id="4" name="Group 84"/>
          <p:cNvGrpSpPr/>
          <p:nvPr/>
        </p:nvGrpSpPr>
        <p:grpSpPr>
          <a:xfrm>
            <a:off x="327377" y="1207912"/>
            <a:ext cx="8410222" cy="2460978"/>
            <a:chOff x="762000" y="1981200"/>
            <a:chExt cx="7417516" cy="1752600"/>
          </a:xfrm>
        </p:grpSpPr>
        <p:pic>
          <p:nvPicPr>
            <p:cNvPr id="108" name="Picture 12" descr="E:\Artwork_Imagery\Shapes\fans - gradients\blue swoop 4.png"/>
            <p:cNvPicPr>
              <a:picLocks noChangeAspect="1" noChangeArrowheads="1"/>
            </p:cNvPicPr>
            <p:nvPr/>
          </p:nvPicPr>
          <p:blipFill>
            <a:blip r:embed="rId3" cstate="email">
              <a:lum bright="70000" contrast="-70000"/>
            </a:blip>
            <a:srcRect/>
            <a:stretch>
              <a:fillRect/>
            </a:stretch>
          </p:blipFill>
          <p:spPr bwMode="auto">
            <a:xfrm flipH="1">
              <a:off x="6553200" y="2438400"/>
              <a:ext cx="1626316" cy="1143000"/>
            </a:xfrm>
            <a:prstGeom prst="rect">
              <a:avLst/>
            </a:prstGeom>
            <a:noFill/>
          </p:spPr>
        </p:pic>
        <p:grpSp>
          <p:nvGrpSpPr>
            <p:cNvPr id="5" name="Group 77"/>
            <p:cNvGrpSpPr/>
            <p:nvPr/>
          </p:nvGrpSpPr>
          <p:grpSpPr>
            <a:xfrm>
              <a:off x="762000" y="1981200"/>
              <a:ext cx="7315200" cy="1752600"/>
              <a:chOff x="0" y="762000"/>
              <a:chExt cx="8915400" cy="2971800"/>
            </a:xfrm>
          </p:grpSpPr>
          <p:sp>
            <p:nvSpPr>
              <p:cNvPr id="161" name="Rectangle 160"/>
              <p:cNvSpPr/>
              <p:nvPr/>
            </p:nvSpPr>
            <p:spPr>
              <a:xfrm>
                <a:off x="152400" y="1219200"/>
                <a:ext cx="8763000" cy="646331"/>
              </a:xfrm>
              <a:prstGeom prst="rect">
                <a:avLst/>
              </a:prstGeom>
            </p:spPr>
            <p:txBody>
              <a:bodyPr wrap="square">
                <a:spAutoFit/>
              </a:bodyPr>
              <a:lstStyle/>
              <a:p>
                <a:pPr>
                  <a:buFont typeface="Arial" pitchFamily="34" charset="0"/>
                  <a:buChar char="•"/>
                </a:pPr>
                <a:endParaRPr lang="en-US" dirty="0" smtClean="0"/>
              </a:p>
              <a:p>
                <a:pPr>
                  <a:buFont typeface="Arial" pitchFamily="34" charset="0"/>
                  <a:buChar char="•"/>
                </a:pPr>
                <a:endParaRPr lang="en-US" dirty="0" smtClean="0"/>
              </a:p>
            </p:txBody>
          </p:sp>
          <p:pic>
            <p:nvPicPr>
              <p:cNvPr id="109" name="Picture 108" descr="building store retail store small business white.png"/>
              <p:cNvPicPr>
                <a:picLocks noChangeAspect="1"/>
              </p:cNvPicPr>
              <p:nvPr/>
            </p:nvPicPr>
            <p:blipFill>
              <a:blip r:embed="rId4" cstate="email"/>
              <a:stretch>
                <a:fillRect/>
              </a:stretch>
            </p:blipFill>
            <p:spPr>
              <a:xfrm>
                <a:off x="1600200" y="2514600"/>
                <a:ext cx="990600" cy="899320"/>
              </a:xfrm>
              <a:prstGeom prst="rect">
                <a:avLst/>
              </a:prstGeom>
            </p:spPr>
          </p:pic>
          <p:grpSp>
            <p:nvGrpSpPr>
              <p:cNvPr id="6" name="Group 115"/>
              <p:cNvGrpSpPr/>
              <p:nvPr/>
            </p:nvGrpSpPr>
            <p:grpSpPr>
              <a:xfrm>
                <a:off x="7162800" y="1905000"/>
                <a:ext cx="1710424" cy="550095"/>
                <a:chOff x="7162800" y="4343400"/>
                <a:chExt cx="1710424" cy="550095"/>
              </a:xfrm>
            </p:grpSpPr>
            <p:grpSp>
              <p:nvGrpSpPr>
                <p:cNvPr id="7" name="Group 74"/>
                <p:cNvGrpSpPr/>
                <p:nvPr/>
              </p:nvGrpSpPr>
              <p:grpSpPr>
                <a:xfrm>
                  <a:off x="7162800" y="4360095"/>
                  <a:ext cx="1710424" cy="533400"/>
                  <a:chOff x="7052576" y="2133600"/>
                  <a:chExt cx="1710424" cy="533400"/>
                </a:xfrm>
              </p:grpSpPr>
              <p:pic>
                <p:nvPicPr>
                  <p:cNvPr id="122" name="Picture 121" descr="j0431566.png"/>
                  <p:cNvPicPr>
                    <a:picLocks noChangeAspect="1"/>
                  </p:cNvPicPr>
                  <p:nvPr/>
                </p:nvPicPr>
                <p:blipFill>
                  <a:blip r:embed="rId5" cstate="email"/>
                  <a:stretch>
                    <a:fillRect/>
                  </a:stretch>
                </p:blipFill>
                <p:spPr>
                  <a:xfrm flipH="1">
                    <a:off x="7395476" y="2133600"/>
                    <a:ext cx="338824" cy="335563"/>
                  </a:xfrm>
                  <a:prstGeom prst="rect">
                    <a:avLst/>
                  </a:prstGeom>
                </p:spPr>
              </p:pic>
              <p:pic>
                <p:nvPicPr>
                  <p:cNvPr id="123" name="Picture 122" descr="j0431566.png"/>
                  <p:cNvPicPr>
                    <a:picLocks noChangeAspect="1"/>
                  </p:cNvPicPr>
                  <p:nvPr/>
                </p:nvPicPr>
                <p:blipFill>
                  <a:blip r:embed="rId5" cstate="email"/>
                  <a:stretch>
                    <a:fillRect/>
                  </a:stretch>
                </p:blipFill>
                <p:spPr>
                  <a:xfrm flipH="1">
                    <a:off x="8424176" y="2133600"/>
                    <a:ext cx="338824" cy="335563"/>
                  </a:xfrm>
                  <a:prstGeom prst="rect">
                    <a:avLst/>
                  </a:prstGeom>
                </p:spPr>
              </p:pic>
              <p:pic>
                <p:nvPicPr>
                  <p:cNvPr id="124" name="Picture 123" descr="j0431566.png"/>
                  <p:cNvPicPr>
                    <a:picLocks noChangeAspect="1"/>
                  </p:cNvPicPr>
                  <p:nvPr/>
                </p:nvPicPr>
                <p:blipFill>
                  <a:blip r:embed="rId5" cstate="email"/>
                  <a:stretch>
                    <a:fillRect/>
                  </a:stretch>
                </p:blipFill>
                <p:spPr>
                  <a:xfrm flipH="1">
                    <a:off x="8081276" y="2133600"/>
                    <a:ext cx="338824" cy="335563"/>
                  </a:xfrm>
                  <a:prstGeom prst="rect">
                    <a:avLst/>
                  </a:prstGeom>
                </p:spPr>
              </p:pic>
              <p:pic>
                <p:nvPicPr>
                  <p:cNvPr id="125" name="Picture 124" descr="j0431566.png"/>
                  <p:cNvPicPr>
                    <a:picLocks noChangeAspect="1"/>
                  </p:cNvPicPr>
                  <p:nvPr/>
                </p:nvPicPr>
                <p:blipFill>
                  <a:blip r:embed="rId5" cstate="email"/>
                  <a:stretch>
                    <a:fillRect/>
                  </a:stretch>
                </p:blipFill>
                <p:spPr>
                  <a:xfrm flipH="1">
                    <a:off x="7052576" y="2133600"/>
                    <a:ext cx="338824" cy="335563"/>
                  </a:xfrm>
                  <a:prstGeom prst="rect">
                    <a:avLst/>
                  </a:prstGeom>
                </p:spPr>
              </p:pic>
              <p:cxnSp>
                <p:nvCxnSpPr>
                  <p:cNvPr id="126" name="Straight Connector 125"/>
                  <p:cNvCxnSpPr/>
                  <p:nvPr/>
                </p:nvCxnSpPr>
                <p:spPr>
                  <a:xfrm>
                    <a:off x="7239000" y="2362200"/>
                    <a:ext cx="457200" cy="3048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6200000" flipH="1">
                    <a:off x="7830344" y="2458244"/>
                    <a:ext cx="227806" cy="37306"/>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8074566" y="2419364"/>
                    <a:ext cx="174070" cy="16880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0800000" flipV="1">
                    <a:off x="8153400" y="2425398"/>
                    <a:ext cx="444198" cy="24160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grpSp>
            <p:pic>
              <p:nvPicPr>
                <p:cNvPr id="119" name="Picture 118" descr="j0431566.png"/>
                <p:cNvPicPr>
                  <a:picLocks noChangeAspect="1"/>
                </p:cNvPicPr>
                <p:nvPr/>
              </p:nvPicPr>
              <p:blipFill>
                <a:blip r:embed="rId5" cstate="email"/>
                <a:stretch>
                  <a:fillRect/>
                </a:stretch>
              </p:blipFill>
              <p:spPr>
                <a:xfrm flipH="1">
                  <a:off x="7848600" y="4343400"/>
                  <a:ext cx="338824" cy="335563"/>
                </a:xfrm>
                <a:prstGeom prst="rect">
                  <a:avLst/>
                </a:prstGeom>
              </p:spPr>
            </p:pic>
            <p:cxnSp>
              <p:nvCxnSpPr>
                <p:cNvPr id="120" name="Straight Connector 119"/>
                <p:cNvCxnSpPr/>
                <p:nvPr/>
              </p:nvCxnSpPr>
              <p:spPr>
                <a:xfrm rot="16200000" flipH="1">
                  <a:off x="7658100" y="4626795"/>
                  <a:ext cx="228600" cy="152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grpSp>
          <p:grpSp>
            <p:nvGrpSpPr>
              <p:cNvPr id="8" name="Group 139"/>
              <p:cNvGrpSpPr/>
              <p:nvPr/>
            </p:nvGrpSpPr>
            <p:grpSpPr>
              <a:xfrm>
                <a:off x="7749292" y="2286001"/>
                <a:ext cx="527758" cy="685800"/>
                <a:chOff x="7749292" y="4724401"/>
                <a:chExt cx="527758" cy="685800"/>
              </a:xfrm>
            </p:grpSpPr>
            <p:pic>
              <p:nvPicPr>
                <p:cNvPr id="141" name="Picture 20" descr="Host Integration Server (HIS) sm"/>
                <p:cNvPicPr>
                  <a:picLocks noChangeAspect="1" noChangeArrowheads="1"/>
                </p:cNvPicPr>
                <p:nvPr/>
              </p:nvPicPr>
              <p:blipFill>
                <a:blip r:embed="rId6" cstate="email"/>
                <a:srcRect/>
                <a:stretch>
                  <a:fillRect/>
                </a:stretch>
              </p:blipFill>
              <p:spPr bwMode="auto">
                <a:xfrm>
                  <a:off x="7824847" y="4724401"/>
                  <a:ext cx="452203" cy="578667"/>
                </a:xfrm>
                <a:prstGeom prst="rect">
                  <a:avLst/>
                </a:prstGeom>
                <a:noFill/>
                <a:ln w="9525">
                  <a:noFill/>
                  <a:miter lim="800000"/>
                  <a:headEnd/>
                  <a:tailEnd/>
                </a:ln>
              </p:spPr>
            </p:pic>
            <p:pic>
              <p:nvPicPr>
                <p:cNvPr id="143" name="Picture 7"/>
                <p:cNvPicPr>
                  <a:picLocks noChangeAspect="1" noChangeArrowheads="1"/>
                </p:cNvPicPr>
                <p:nvPr/>
              </p:nvPicPr>
              <p:blipFill>
                <a:blip r:embed="rId7"/>
                <a:srcRect/>
                <a:stretch>
                  <a:fillRect/>
                </a:stretch>
              </p:blipFill>
              <p:spPr bwMode="auto">
                <a:xfrm>
                  <a:off x="7982174" y="5105401"/>
                  <a:ext cx="180442" cy="153155"/>
                </a:xfrm>
                <a:prstGeom prst="rect">
                  <a:avLst/>
                </a:prstGeom>
                <a:noFill/>
                <a:ln w="9525">
                  <a:noFill/>
                  <a:miter lim="800000"/>
                  <a:headEnd/>
                  <a:tailEnd/>
                </a:ln>
                <a:effectLst/>
              </p:spPr>
            </p:pic>
            <p:pic>
              <p:nvPicPr>
                <p:cNvPr id="144" name="Picture 10"/>
                <p:cNvPicPr>
                  <a:picLocks noChangeAspect="1" noChangeArrowheads="1"/>
                </p:cNvPicPr>
                <p:nvPr/>
              </p:nvPicPr>
              <p:blipFill>
                <a:blip r:embed="rId8"/>
                <a:srcRect/>
                <a:stretch>
                  <a:fillRect/>
                </a:stretch>
              </p:blipFill>
              <p:spPr bwMode="auto">
                <a:xfrm>
                  <a:off x="7749292" y="5105401"/>
                  <a:ext cx="180442" cy="153155"/>
                </a:xfrm>
                <a:prstGeom prst="rect">
                  <a:avLst/>
                </a:prstGeom>
                <a:noFill/>
                <a:ln w="9525">
                  <a:noFill/>
                  <a:miter lim="800000"/>
                  <a:headEnd/>
                  <a:tailEnd/>
                </a:ln>
                <a:effectLst/>
              </p:spPr>
            </p:pic>
            <p:pic>
              <p:nvPicPr>
                <p:cNvPr id="145" name="Picture 8"/>
                <p:cNvPicPr>
                  <a:picLocks noChangeAspect="1" noChangeArrowheads="1"/>
                </p:cNvPicPr>
                <p:nvPr/>
              </p:nvPicPr>
              <p:blipFill>
                <a:blip r:embed="rId9"/>
                <a:srcRect/>
                <a:stretch>
                  <a:fillRect/>
                </a:stretch>
              </p:blipFill>
              <p:spPr bwMode="auto">
                <a:xfrm>
                  <a:off x="7905243" y="5241159"/>
                  <a:ext cx="174264" cy="169042"/>
                </a:xfrm>
                <a:prstGeom prst="rect">
                  <a:avLst/>
                </a:prstGeom>
                <a:noFill/>
                <a:ln w="9525">
                  <a:noFill/>
                  <a:miter lim="800000"/>
                  <a:headEnd/>
                  <a:tailEnd/>
                </a:ln>
                <a:effectLst/>
              </p:spPr>
            </p:pic>
          </p:grpSp>
          <p:pic>
            <p:nvPicPr>
              <p:cNvPr id="152" name="Picture 151" descr="building store retail store small business white.png"/>
              <p:cNvPicPr>
                <a:picLocks noChangeAspect="1"/>
              </p:cNvPicPr>
              <p:nvPr/>
            </p:nvPicPr>
            <p:blipFill>
              <a:blip r:embed="rId4" cstate="email"/>
              <a:stretch>
                <a:fillRect/>
              </a:stretch>
            </p:blipFill>
            <p:spPr>
              <a:xfrm>
                <a:off x="6553200" y="2514600"/>
                <a:ext cx="990600" cy="899320"/>
              </a:xfrm>
              <a:prstGeom prst="rect">
                <a:avLst/>
              </a:prstGeom>
            </p:spPr>
          </p:pic>
          <p:grpSp>
            <p:nvGrpSpPr>
              <p:cNvPr id="9" name="Group 161"/>
              <p:cNvGrpSpPr/>
              <p:nvPr/>
            </p:nvGrpSpPr>
            <p:grpSpPr>
              <a:xfrm>
                <a:off x="2277222" y="762000"/>
                <a:ext cx="4613843" cy="2019300"/>
                <a:chOff x="2277222" y="3009900"/>
                <a:chExt cx="4613843" cy="2019300"/>
              </a:xfrm>
            </p:grpSpPr>
            <p:sp>
              <p:nvSpPr>
                <p:cNvPr id="163" name="Content Placeholder 3"/>
                <p:cNvSpPr txBox="1">
                  <a:spLocks/>
                </p:cNvSpPr>
                <p:nvPr/>
              </p:nvSpPr>
              <p:spPr>
                <a:xfrm>
                  <a:off x="3291061" y="4267200"/>
                  <a:ext cx="2819400" cy="387798"/>
                </a:xfrm>
                <a:prstGeom prst="rect">
                  <a:avLst/>
                </a:prstGeom>
              </p:spPr>
              <p:txBody>
                <a:bodyPr vert="horz" wrap="square" lIns="0" tIns="0" rIns="0" bIns="0" rtlCol="0">
                  <a:spAutoFit/>
                </a:bodyPr>
                <a:lstStyle/>
                <a:p>
                  <a:pPr marL="347914" marR="0" lvl="0" indent="-347914" algn="ctr" defTabSz="914363" rtl="0" eaLnBrk="1" fontAlgn="auto" latinLnBrk="0" hangingPunct="1">
                    <a:lnSpc>
                      <a:spcPct val="9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Enterprise</a:t>
                  </a:r>
                  <a:endParaRPr kumimoji="0" lang="en-US" sz="2800" b="0" i="0" u="none" strike="noStrike" kern="1200" cap="none" spc="0" normalizeH="0" baseline="0" noProof="0" dirty="0">
                    <a:ln>
                      <a:noFill/>
                    </a:ln>
                    <a:solidFill>
                      <a:schemeClr val="bg1"/>
                    </a:solidFill>
                    <a:effectLst/>
                    <a:uLnTx/>
                    <a:uFillTx/>
                    <a:latin typeface="+mn-lt"/>
                    <a:ea typeface="+mn-ea"/>
                    <a:cs typeface="+mn-cs"/>
                  </a:endParaRPr>
                </a:p>
              </p:txBody>
            </p:sp>
            <p:grpSp>
              <p:nvGrpSpPr>
                <p:cNvPr id="10" name="Group 64"/>
                <p:cNvGrpSpPr/>
                <p:nvPr/>
              </p:nvGrpSpPr>
              <p:grpSpPr>
                <a:xfrm>
                  <a:off x="4129261" y="3009900"/>
                  <a:ext cx="838200" cy="1332336"/>
                  <a:chOff x="4114800" y="2628900"/>
                  <a:chExt cx="838200" cy="1332336"/>
                </a:xfrm>
              </p:grpSpPr>
              <p:pic>
                <p:nvPicPr>
                  <p:cNvPr id="179" name="Picture 178" descr="highrise, office building skyscraper enterprise sand.png"/>
                  <p:cNvPicPr>
                    <a:picLocks noChangeAspect="1"/>
                  </p:cNvPicPr>
                  <p:nvPr/>
                </p:nvPicPr>
                <p:blipFill>
                  <a:blip r:embed="rId10" cstate="email"/>
                  <a:stretch>
                    <a:fillRect/>
                  </a:stretch>
                </p:blipFill>
                <p:spPr>
                  <a:xfrm>
                    <a:off x="4114800" y="2628900"/>
                    <a:ext cx="838200" cy="1257300"/>
                  </a:xfrm>
                  <a:prstGeom prst="rect">
                    <a:avLst/>
                  </a:prstGeom>
                </p:spPr>
              </p:pic>
              <p:pic>
                <p:nvPicPr>
                  <p:cNvPr id="180" name="Picture 20" descr="Host Integration Server (HIS) sm"/>
                  <p:cNvPicPr>
                    <a:picLocks noChangeAspect="1" noChangeArrowheads="1"/>
                  </p:cNvPicPr>
                  <p:nvPr/>
                </p:nvPicPr>
                <p:blipFill>
                  <a:blip r:embed="rId11" cstate="email"/>
                  <a:srcRect/>
                  <a:stretch>
                    <a:fillRect/>
                  </a:stretch>
                </p:blipFill>
                <p:spPr bwMode="auto">
                  <a:xfrm>
                    <a:off x="4215535" y="3352800"/>
                    <a:ext cx="380972" cy="574375"/>
                  </a:xfrm>
                  <a:prstGeom prst="rect">
                    <a:avLst/>
                  </a:prstGeom>
                  <a:noFill/>
                  <a:ln w="9525">
                    <a:noFill/>
                    <a:miter lim="800000"/>
                    <a:headEnd/>
                    <a:tailEnd/>
                  </a:ln>
                </p:spPr>
              </p:pic>
              <p:pic>
                <p:nvPicPr>
                  <p:cNvPr id="181" name="Picture 20" descr="Host Integration Server (HIS) sm"/>
                  <p:cNvPicPr>
                    <a:picLocks noChangeAspect="1" noChangeArrowheads="1"/>
                  </p:cNvPicPr>
                  <p:nvPr/>
                </p:nvPicPr>
                <p:blipFill>
                  <a:blip r:embed="rId11" cstate="email"/>
                  <a:srcRect/>
                  <a:stretch>
                    <a:fillRect/>
                  </a:stretch>
                </p:blipFill>
                <p:spPr bwMode="auto">
                  <a:xfrm>
                    <a:off x="4495800" y="3386861"/>
                    <a:ext cx="380972" cy="574375"/>
                  </a:xfrm>
                  <a:prstGeom prst="rect">
                    <a:avLst/>
                  </a:prstGeom>
                  <a:noFill/>
                  <a:ln w="9525">
                    <a:noFill/>
                    <a:miter lim="800000"/>
                    <a:headEnd/>
                    <a:tailEnd/>
                  </a:ln>
                </p:spPr>
              </p:pic>
            </p:grpSp>
            <p:pic>
              <p:nvPicPr>
                <p:cNvPr id="166" name="Picture 3" descr="C:\Users\aheaton\Desktop\New Folder (4)\double headed arrow 5b.png"/>
                <p:cNvPicPr>
                  <a:picLocks noChangeAspect="1" noChangeArrowheads="1"/>
                </p:cNvPicPr>
                <p:nvPr/>
              </p:nvPicPr>
              <p:blipFill>
                <a:blip r:embed="rId12" cstate="email"/>
                <a:srcRect/>
                <a:stretch>
                  <a:fillRect/>
                </a:stretch>
              </p:blipFill>
              <p:spPr bwMode="auto">
                <a:xfrm rot="9188808">
                  <a:off x="2277222" y="4163775"/>
                  <a:ext cx="2488666" cy="500062"/>
                </a:xfrm>
                <a:prstGeom prst="rect">
                  <a:avLst/>
                </a:prstGeom>
                <a:noFill/>
              </p:spPr>
            </p:pic>
            <p:pic>
              <p:nvPicPr>
                <p:cNvPr id="167" name="Picture 3" descr="C:\Users\aheaton\Desktop\New Folder (4)\double headed arrow 5b.png"/>
                <p:cNvPicPr>
                  <a:picLocks noChangeAspect="1" noChangeArrowheads="1"/>
                </p:cNvPicPr>
                <p:nvPr/>
              </p:nvPicPr>
              <p:blipFill>
                <a:blip r:embed="rId13" cstate="email"/>
                <a:srcRect/>
                <a:stretch>
                  <a:fillRect/>
                </a:stretch>
              </p:blipFill>
              <p:spPr bwMode="auto">
                <a:xfrm rot="12608733">
                  <a:off x="4301960" y="4263573"/>
                  <a:ext cx="2589105" cy="500062"/>
                </a:xfrm>
                <a:prstGeom prst="rect">
                  <a:avLst/>
                </a:prstGeom>
                <a:noFill/>
              </p:spPr>
            </p:pic>
            <p:pic>
              <p:nvPicPr>
                <p:cNvPr id="168" name="Picture 13" descr="E:\Artwork_Imagery\Icons - Illustrations\documents folders Pages\data page.png"/>
                <p:cNvPicPr>
                  <a:picLocks noChangeAspect="1" noChangeArrowheads="1"/>
                </p:cNvPicPr>
                <p:nvPr/>
              </p:nvPicPr>
              <p:blipFill>
                <a:blip r:embed="rId14" cstate="email"/>
                <a:srcRect/>
                <a:stretch>
                  <a:fillRect/>
                </a:stretch>
              </p:blipFill>
              <p:spPr bwMode="auto">
                <a:xfrm>
                  <a:off x="6186661" y="4739640"/>
                  <a:ext cx="114196" cy="137160"/>
                </a:xfrm>
                <a:prstGeom prst="rect">
                  <a:avLst/>
                </a:prstGeom>
                <a:noFill/>
              </p:spPr>
            </p:pic>
            <p:pic>
              <p:nvPicPr>
                <p:cNvPr id="169" name="Picture 7"/>
                <p:cNvPicPr>
                  <a:picLocks noChangeAspect="1" noChangeArrowheads="1"/>
                </p:cNvPicPr>
                <p:nvPr/>
              </p:nvPicPr>
              <p:blipFill>
                <a:blip r:embed="rId15" cstate="email"/>
                <a:srcRect/>
                <a:stretch>
                  <a:fillRect/>
                </a:stretch>
              </p:blipFill>
              <p:spPr bwMode="auto">
                <a:xfrm>
                  <a:off x="6415261" y="4876800"/>
                  <a:ext cx="152400" cy="152400"/>
                </a:xfrm>
                <a:prstGeom prst="rect">
                  <a:avLst/>
                </a:prstGeom>
                <a:noFill/>
                <a:ln w="9525">
                  <a:noFill/>
                  <a:miter lim="800000"/>
                  <a:headEnd/>
                  <a:tailEnd/>
                </a:ln>
                <a:effectLst/>
              </p:spPr>
            </p:pic>
            <p:pic>
              <p:nvPicPr>
                <p:cNvPr id="170" name="Picture 8"/>
                <p:cNvPicPr>
                  <a:picLocks noChangeAspect="1" noChangeArrowheads="1"/>
                </p:cNvPicPr>
                <p:nvPr/>
              </p:nvPicPr>
              <p:blipFill>
                <a:blip r:embed="rId16" cstate="email"/>
                <a:srcRect/>
                <a:stretch>
                  <a:fillRect/>
                </a:stretch>
              </p:blipFill>
              <p:spPr bwMode="auto">
                <a:xfrm>
                  <a:off x="5881861" y="4572000"/>
                  <a:ext cx="133350" cy="152400"/>
                </a:xfrm>
                <a:prstGeom prst="rect">
                  <a:avLst/>
                </a:prstGeom>
                <a:noFill/>
                <a:ln w="9525">
                  <a:noFill/>
                  <a:miter lim="800000"/>
                  <a:headEnd/>
                  <a:tailEnd/>
                </a:ln>
                <a:effectLst/>
              </p:spPr>
            </p:pic>
            <p:pic>
              <p:nvPicPr>
                <p:cNvPr id="171" name="Picture 10"/>
                <p:cNvPicPr>
                  <a:picLocks noChangeAspect="1" noChangeArrowheads="1"/>
                </p:cNvPicPr>
                <p:nvPr/>
              </p:nvPicPr>
              <p:blipFill>
                <a:blip r:embed="rId17" cstate="email"/>
                <a:srcRect/>
                <a:stretch>
                  <a:fillRect/>
                </a:stretch>
              </p:blipFill>
              <p:spPr bwMode="auto">
                <a:xfrm>
                  <a:off x="5577061" y="4419600"/>
                  <a:ext cx="152400" cy="152400"/>
                </a:xfrm>
                <a:prstGeom prst="rect">
                  <a:avLst/>
                </a:prstGeom>
                <a:noFill/>
                <a:ln w="9525">
                  <a:noFill/>
                  <a:miter lim="800000"/>
                  <a:headEnd/>
                  <a:tailEnd/>
                </a:ln>
                <a:effectLst/>
              </p:spPr>
            </p:pic>
            <p:pic>
              <p:nvPicPr>
                <p:cNvPr id="172" name="Picture 13" descr="E:\Artwork_Imagery\Icons - Illustrations\documents folders Pages\data page.png"/>
                <p:cNvPicPr>
                  <a:picLocks noChangeAspect="1" noChangeArrowheads="1"/>
                </p:cNvPicPr>
                <p:nvPr/>
              </p:nvPicPr>
              <p:blipFill>
                <a:blip r:embed="rId14" cstate="email"/>
                <a:srcRect/>
                <a:stretch>
                  <a:fillRect/>
                </a:stretch>
              </p:blipFill>
              <p:spPr bwMode="auto">
                <a:xfrm>
                  <a:off x="2757661" y="4648200"/>
                  <a:ext cx="114196" cy="137160"/>
                </a:xfrm>
                <a:prstGeom prst="rect">
                  <a:avLst/>
                </a:prstGeom>
                <a:noFill/>
              </p:spPr>
            </p:pic>
            <p:pic>
              <p:nvPicPr>
                <p:cNvPr id="173" name="Picture 7"/>
                <p:cNvPicPr>
                  <a:picLocks noChangeAspect="1" noChangeArrowheads="1"/>
                </p:cNvPicPr>
                <p:nvPr/>
              </p:nvPicPr>
              <p:blipFill>
                <a:blip r:embed="rId15" cstate="email"/>
                <a:srcRect/>
                <a:stretch>
                  <a:fillRect/>
                </a:stretch>
              </p:blipFill>
              <p:spPr bwMode="auto">
                <a:xfrm>
                  <a:off x="2986261" y="4495800"/>
                  <a:ext cx="152400" cy="152400"/>
                </a:xfrm>
                <a:prstGeom prst="rect">
                  <a:avLst/>
                </a:prstGeom>
                <a:noFill/>
                <a:ln w="9525">
                  <a:noFill/>
                  <a:miter lim="800000"/>
                  <a:headEnd/>
                  <a:tailEnd/>
                </a:ln>
                <a:effectLst/>
              </p:spPr>
            </p:pic>
            <p:pic>
              <p:nvPicPr>
                <p:cNvPr id="175" name="Picture 8"/>
                <p:cNvPicPr>
                  <a:picLocks noChangeAspect="1" noChangeArrowheads="1"/>
                </p:cNvPicPr>
                <p:nvPr/>
              </p:nvPicPr>
              <p:blipFill>
                <a:blip r:embed="rId16" cstate="email"/>
                <a:srcRect/>
                <a:stretch>
                  <a:fillRect/>
                </a:stretch>
              </p:blipFill>
              <p:spPr bwMode="auto">
                <a:xfrm>
                  <a:off x="3310111" y="4343400"/>
                  <a:ext cx="133350" cy="152400"/>
                </a:xfrm>
                <a:prstGeom prst="rect">
                  <a:avLst/>
                </a:prstGeom>
                <a:noFill/>
                <a:ln w="9525">
                  <a:noFill/>
                  <a:miter lim="800000"/>
                  <a:headEnd/>
                  <a:tailEnd/>
                </a:ln>
                <a:effectLst/>
              </p:spPr>
            </p:pic>
            <p:pic>
              <p:nvPicPr>
                <p:cNvPr id="177" name="Picture 10"/>
                <p:cNvPicPr>
                  <a:picLocks noChangeAspect="1" noChangeArrowheads="1"/>
                </p:cNvPicPr>
                <p:nvPr/>
              </p:nvPicPr>
              <p:blipFill>
                <a:blip r:embed="rId17" cstate="email"/>
                <a:srcRect/>
                <a:stretch>
                  <a:fillRect/>
                </a:stretch>
              </p:blipFill>
              <p:spPr bwMode="auto">
                <a:xfrm>
                  <a:off x="3595861" y="4191000"/>
                  <a:ext cx="152400" cy="152400"/>
                </a:xfrm>
                <a:prstGeom prst="rect">
                  <a:avLst/>
                </a:prstGeom>
                <a:noFill/>
                <a:ln w="9525">
                  <a:noFill/>
                  <a:miter lim="800000"/>
                  <a:headEnd/>
                  <a:tailEnd/>
                </a:ln>
                <a:effectLst/>
              </p:spPr>
            </p:pic>
          </p:grpSp>
          <p:pic>
            <p:nvPicPr>
              <p:cNvPr id="185" name="Picture 12" descr="E:\Artwork_Imagery\Shapes\fans - gradients\blue swoop 4.png"/>
              <p:cNvPicPr>
                <a:picLocks noChangeAspect="1" noChangeArrowheads="1"/>
              </p:cNvPicPr>
              <p:nvPr/>
            </p:nvPicPr>
            <p:blipFill>
              <a:blip r:embed="rId18" cstate="email">
                <a:lum bright="70000" contrast="-70000"/>
              </a:blip>
              <a:srcRect/>
              <a:stretch>
                <a:fillRect/>
              </a:stretch>
            </p:blipFill>
            <p:spPr bwMode="auto">
              <a:xfrm>
                <a:off x="0" y="1600200"/>
                <a:ext cx="2031283" cy="2133600"/>
              </a:xfrm>
              <a:prstGeom prst="rect">
                <a:avLst/>
              </a:prstGeom>
              <a:noFill/>
            </p:spPr>
          </p:pic>
          <p:pic>
            <p:nvPicPr>
              <p:cNvPr id="186" name="Picture 9"/>
              <p:cNvPicPr>
                <a:picLocks noChangeAspect="1" noChangeArrowheads="1"/>
              </p:cNvPicPr>
              <p:nvPr/>
            </p:nvPicPr>
            <p:blipFill>
              <a:blip r:embed="rId19" cstate="email"/>
              <a:srcRect/>
              <a:stretch>
                <a:fillRect/>
              </a:stretch>
            </p:blipFill>
            <p:spPr bwMode="auto">
              <a:xfrm>
                <a:off x="2514600" y="2552700"/>
                <a:ext cx="123825" cy="104775"/>
              </a:xfrm>
              <a:prstGeom prst="rect">
                <a:avLst/>
              </a:prstGeom>
              <a:noFill/>
              <a:ln w="9525">
                <a:noFill/>
                <a:miter lim="800000"/>
                <a:headEnd/>
                <a:tailEnd/>
              </a:ln>
              <a:effectLst/>
            </p:spPr>
          </p:pic>
          <p:pic>
            <p:nvPicPr>
              <p:cNvPr id="187" name="Picture 9"/>
              <p:cNvPicPr>
                <a:picLocks noChangeAspect="1" noChangeArrowheads="1"/>
              </p:cNvPicPr>
              <p:nvPr/>
            </p:nvPicPr>
            <p:blipFill>
              <a:blip r:embed="rId19" cstate="email"/>
              <a:srcRect/>
              <a:stretch>
                <a:fillRect/>
              </a:stretch>
            </p:blipFill>
            <p:spPr bwMode="auto">
              <a:xfrm>
                <a:off x="5181600" y="1943100"/>
                <a:ext cx="123825" cy="104775"/>
              </a:xfrm>
              <a:prstGeom prst="rect">
                <a:avLst/>
              </a:prstGeom>
              <a:noFill/>
              <a:ln w="9525">
                <a:noFill/>
                <a:miter lim="800000"/>
                <a:headEnd/>
                <a:tailEnd/>
              </a:ln>
              <a:effectLst/>
            </p:spPr>
          </p:pic>
          <p:grpSp>
            <p:nvGrpSpPr>
              <p:cNvPr id="11" name="Group 187"/>
              <p:cNvGrpSpPr/>
              <p:nvPr/>
            </p:nvGrpSpPr>
            <p:grpSpPr>
              <a:xfrm>
                <a:off x="381000" y="1607537"/>
                <a:ext cx="1447800" cy="1630963"/>
                <a:chOff x="381000" y="3855437"/>
                <a:chExt cx="1447800" cy="1630963"/>
              </a:xfrm>
            </p:grpSpPr>
            <p:pic>
              <p:nvPicPr>
                <p:cNvPr id="189" name="Picture 188" descr="j0431566.png"/>
                <p:cNvPicPr>
                  <a:picLocks noChangeAspect="1"/>
                </p:cNvPicPr>
                <p:nvPr/>
              </p:nvPicPr>
              <p:blipFill>
                <a:blip r:embed="rId5" cstate="email"/>
                <a:stretch>
                  <a:fillRect/>
                </a:stretch>
              </p:blipFill>
              <p:spPr>
                <a:xfrm flipH="1">
                  <a:off x="914400" y="3855437"/>
                  <a:ext cx="338824" cy="335563"/>
                </a:xfrm>
                <a:prstGeom prst="rect">
                  <a:avLst/>
                </a:prstGeom>
              </p:spPr>
            </p:pic>
            <p:pic>
              <p:nvPicPr>
                <p:cNvPr id="190" name="Picture 189" descr="j0431566.png"/>
                <p:cNvPicPr>
                  <a:picLocks noChangeAspect="1"/>
                </p:cNvPicPr>
                <p:nvPr/>
              </p:nvPicPr>
              <p:blipFill>
                <a:blip r:embed="rId5" cstate="email"/>
                <a:stretch>
                  <a:fillRect/>
                </a:stretch>
              </p:blipFill>
              <p:spPr>
                <a:xfrm flipH="1">
                  <a:off x="1032776" y="5150837"/>
                  <a:ext cx="338824" cy="335563"/>
                </a:xfrm>
                <a:prstGeom prst="rect">
                  <a:avLst/>
                </a:prstGeom>
              </p:spPr>
            </p:pic>
            <p:pic>
              <p:nvPicPr>
                <p:cNvPr id="191" name="Picture 190" descr="j0431566.png"/>
                <p:cNvPicPr>
                  <a:picLocks noChangeAspect="1"/>
                </p:cNvPicPr>
                <p:nvPr/>
              </p:nvPicPr>
              <p:blipFill>
                <a:blip r:embed="rId5" cstate="email"/>
                <a:stretch>
                  <a:fillRect/>
                </a:stretch>
              </p:blipFill>
              <p:spPr>
                <a:xfrm flipH="1">
                  <a:off x="1447800" y="4846037"/>
                  <a:ext cx="338824" cy="335563"/>
                </a:xfrm>
                <a:prstGeom prst="rect">
                  <a:avLst/>
                </a:prstGeom>
              </p:spPr>
            </p:pic>
            <p:pic>
              <p:nvPicPr>
                <p:cNvPr id="192" name="Picture 191" descr="j0431566.png"/>
                <p:cNvPicPr>
                  <a:picLocks noChangeAspect="1"/>
                </p:cNvPicPr>
                <p:nvPr/>
              </p:nvPicPr>
              <p:blipFill>
                <a:blip r:embed="rId5" cstate="email"/>
                <a:stretch>
                  <a:fillRect/>
                </a:stretch>
              </p:blipFill>
              <p:spPr>
                <a:xfrm flipH="1">
                  <a:off x="381000" y="4846037"/>
                  <a:ext cx="338824" cy="335563"/>
                </a:xfrm>
                <a:prstGeom prst="rect">
                  <a:avLst/>
                </a:prstGeom>
              </p:spPr>
            </p:pic>
            <p:pic>
              <p:nvPicPr>
                <p:cNvPr id="193" name="Picture 192" descr="j0431566.png"/>
                <p:cNvPicPr>
                  <a:picLocks noChangeAspect="1"/>
                </p:cNvPicPr>
                <p:nvPr/>
              </p:nvPicPr>
              <p:blipFill>
                <a:blip r:embed="rId5" cstate="email"/>
                <a:stretch>
                  <a:fillRect/>
                </a:stretch>
              </p:blipFill>
              <p:spPr>
                <a:xfrm flipH="1">
                  <a:off x="381000" y="4236437"/>
                  <a:ext cx="338824" cy="335563"/>
                </a:xfrm>
                <a:prstGeom prst="rect">
                  <a:avLst/>
                </a:prstGeom>
              </p:spPr>
            </p:pic>
            <p:cxnSp>
              <p:nvCxnSpPr>
                <p:cNvPr id="194" name="Straight Connector 193"/>
                <p:cNvCxnSpPr>
                  <a:endCxn id="192" idx="0"/>
                </p:cNvCxnSpPr>
                <p:nvPr/>
              </p:nvCxnSpPr>
              <p:spPr>
                <a:xfrm rot="16200000" flipH="1">
                  <a:off x="313306" y="4608931"/>
                  <a:ext cx="457200" cy="17012"/>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rot="10800000" flipV="1">
                  <a:off x="609600" y="4007837"/>
                  <a:ext cx="457200" cy="3810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rot="10800000" flipV="1">
                  <a:off x="1219200" y="5074637"/>
                  <a:ext cx="457200" cy="152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1066800" y="4007837"/>
                  <a:ext cx="609600" cy="3810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198" name="Picture 8"/>
                <p:cNvPicPr>
                  <a:picLocks noChangeAspect="1" noChangeArrowheads="1"/>
                </p:cNvPicPr>
                <p:nvPr/>
              </p:nvPicPr>
              <p:blipFill>
                <a:blip r:embed="rId16" cstate="email"/>
                <a:srcRect/>
                <a:stretch>
                  <a:fillRect/>
                </a:stretch>
              </p:blipFill>
              <p:spPr bwMode="auto">
                <a:xfrm>
                  <a:off x="1085850" y="4007837"/>
                  <a:ext cx="133350" cy="152400"/>
                </a:xfrm>
                <a:prstGeom prst="rect">
                  <a:avLst/>
                </a:prstGeom>
                <a:noFill/>
                <a:ln w="9525">
                  <a:noFill/>
                  <a:miter lim="800000"/>
                  <a:headEnd/>
                  <a:tailEnd/>
                </a:ln>
                <a:effectLst/>
              </p:spPr>
            </p:pic>
            <p:pic>
              <p:nvPicPr>
                <p:cNvPr id="199" name="Picture 198" descr="j0431566.png"/>
                <p:cNvPicPr>
                  <a:picLocks noChangeAspect="1"/>
                </p:cNvPicPr>
                <p:nvPr/>
              </p:nvPicPr>
              <p:blipFill>
                <a:blip r:embed="rId5" cstate="email"/>
                <a:stretch>
                  <a:fillRect/>
                </a:stretch>
              </p:blipFill>
              <p:spPr>
                <a:xfrm flipH="1">
                  <a:off x="1489976" y="4236437"/>
                  <a:ext cx="338824" cy="335563"/>
                </a:xfrm>
                <a:prstGeom prst="rect">
                  <a:avLst/>
                </a:prstGeom>
              </p:spPr>
            </p:pic>
            <p:cxnSp>
              <p:nvCxnSpPr>
                <p:cNvPr id="200" name="Straight Connector 199"/>
                <p:cNvCxnSpPr/>
                <p:nvPr/>
              </p:nvCxnSpPr>
              <p:spPr>
                <a:xfrm rot="10800000">
                  <a:off x="609600" y="4998437"/>
                  <a:ext cx="533400" cy="2286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16200000" flipH="1">
                  <a:off x="495300" y="4579337"/>
                  <a:ext cx="1295400" cy="152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16200000" flipH="1">
                  <a:off x="876300" y="4198337"/>
                  <a:ext cx="990600" cy="6096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5400000">
                  <a:off x="304800" y="4236437"/>
                  <a:ext cx="990600" cy="5334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533400" y="4998437"/>
                  <a:ext cx="1143000" cy="1588"/>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a:off x="1370806" y="4693637"/>
                  <a:ext cx="610394" cy="794"/>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rot="16200000" flipH="1">
                  <a:off x="419100" y="4503137"/>
                  <a:ext cx="914400" cy="6858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rot="5400000">
                  <a:off x="990600" y="4617437"/>
                  <a:ext cx="914400" cy="4572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rot="10800000">
                  <a:off x="533400" y="4388837"/>
                  <a:ext cx="1143000" cy="1588"/>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pic>
              <p:nvPicPr>
                <p:cNvPr id="209" name="Picture 7"/>
                <p:cNvPicPr>
                  <a:picLocks noChangeAspect="1" noChangeArrowheads="1"/>
                </p:cNvPicPr>
                <p:nvPr/>
              </p:nvPicPr>
              <p:blipFill>
                <a:blip r:embed="rId7"/>
                <a:srcRect/>
                <a:stretch>
                  <a:fillRect/>
                </a:stretch>
              </p:blipFill>
              <p:spPr bwMode="auto">
                <a:xfrm>
                  <a:off x="1524000" y="4312637"/>
                  <a:ext cx="180442" cy="153155"/>
                </a:xfrm>
                <a:prstGeom prst="rect">
                  <a:avLst/>
                </a:prstGeom>
                <a:noFill/>
                <a:ln w="9525">
                  <a:noFill/>
                  <a:miter lim="800000"/>
                  <a:headEnd/>
                  <a:tailEnd/>
                </a:ln>
                <a:effectLst/>
              </p:spPr>
            </p:pic>
            <p:pic>
              <p:nvPicPr>
                <p:cNvPr id="210" name="Picture 10"/>
                <p:cNvPicPr>
                  <a:picLocks noChangeAspect="1" noChangeArrowheads="1"/>
                </p:cNvPicPr>
                <p:nvPr/>
              </p:nvPicPr>
              <p:blipFill>
                <a:blip r:embed="rId17" cstate="email"/>
                <a:srcRect/>
                <a:stretch>
                  <a:fillRect/>
                </a:stretch>
              </p:blipFill>
              <p:spPr bwMode="auto">
                <a:xfrm>
                  <a:off x="457200" y="4998437"/>
                  <a:ext cx="152400" cy="152400"/>
                </a:xfrm>
                <a:prstGeom prst="rect">
                  <a:avLst/>
                </a:prstGeom>
                <a:noFill/>
                <a:ln w="9525">
                  <a:noFill/>
                  <a:miter lim="800000"/>
                  <a:headEnd/>
                  <a:tailEnd/>
                </a:ln>
                <a:effectLst/>
              </p:spPr>
            </p:pic>
            <p:cxnSp>
              <p:nvCxnSpPr>
                <p:cNvPr id="211" name="Straight Connector 210"/>
                <p:cNvCxnSpPr>
                  <a:stCxn id="210" idx="0"/>
                  <a:endCxn id="209" idx="1"/>
                </p:cNvCxnSpPr>
                <p:nvPr/>
              </p:nvCxnSpPr>
              <p:spPr>
                <a:xfrm rot="5400000" flipH="1" flipV="1">
                  <a:off x="724089" y="4198526"/>
                  <a:ext cx="609222" cy="990600"/>
                </a:xfrm>
                <a:prstGeom prst="line">
                  <a:avLst/>
                </a:prstGeom>
                <a:ln>
                  <a:gradFill>
                    <a:gsLst>
                      <a:gs pos="0">
                        <a:schemeClr val="accent1">
                          <a:tint val="66000"/>
                          <a:satMod val="160000"/>
                        </a:schemeClr>
                      </a:gs>
                      <a:gs pos="50000">
                        <a:schemeClr val="accent1">
                          <a:tint val="44500"/>
                          <a:satMod val="160000"/>
                          <a:alpha val="25000"/>
                        </a:schemeClr>
                      </a:gs>
                    </a:gsLst>
                    <a:lin ang="5400000" scaled="0"/>
                  </a:gradFill>
                </a:ln>
              </p:spPr>
              <p:style>
                <a:lnRef idx="1">
                  <a:schemeClr val="accent1"/>
                </a:lnRef>
                <a:fillRef idx="0">
                  <a:schemeClr val="accent1"/>
                </a:fillRef>
                <a:effectRef idx="0">
                  <a:schemeClr val="accent1"/>
                </a:effectRef>
                <a:fontRef idx="minor">
                  <a:schemeClr val="tx1"/>
                </a:fontRef>
              </p:style>
            </p:cxnSp>
          </p:grpSp>
        </p:grpSp>
      </p:grpSp>
      <p:sp>
        <p:nvSpPr>
          <p:cNvPr id="214" name="Rounded Rectangle 213"/>
          <p:cNvSpPr/>
          <p:nvPr/>
        </p:nvSpPr>
        <p:spPr>
          <a:xfrm rot="5400000">
            <a:off x="1805650" y="1919681"/>
            <a:ext cx="533399" cy="3851189"/>
          </a:xfrm>
          <a:prstGeom prst="roundRect">
            <a:avLst>
              <a:gd name="adj" fmla="val 3062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dirty="0">
              <a:solidFill>
                <a:srgbClr val="FFFFFF"/>
              </a:solidFill>
              <a:effectLst>
                <a:outerShdw blurRad="38100" dist="38100" dir="2700000" algn="tl">
                  <a:srgbClr val="000000">
                    <a:alpha val="43137"/>
                  </a:srgbClr>
                </a:outerShdw>
              </a:effectLst>
              <a:latin typeface="Calibri" pitchFamily="34" charset="0"/>
            </a:endParaRPr>
          </a:p>
        </p:txBody>
      </p:sp>
      <p:sp>
        <p:nvSpPr>
          <p:cNvPr id="111" name="Content Placeholder 2"/>
          <p:cNvSpPr txBox="1">
            <a:spLocks/>
          </p:cNvSpPr>
          <p:nvPr/>
        </p:nvSpPr>
        <p:spPr>
          <a:xfrm>
            <a:off x="146756" y="3578576"/>
            <a:ext cx="4114800" cy="564654"/>
          </a:xfrm>
          <a:prstGeom prst="rect">
            <a:avLst/>
          </a:prstGeom>
        </p:spPr>
        <p:txBody>
          <a:bodyPr vert="horz" lIns="91440" tIns="45720" rIns="91440" bIns="45720" rtlCol="0">
            <a:normAutofit/>
          </a:bodyPr>
          <a:lstStyle/>
          <a:p>
            <a:pPr marR="0" lvl="0" indent="-339976" fontAlgn="auto">
              <a:lnSpc>
                <a:spcPct val="90000"/>
              </a:lnSpc>
              <a:spcBef>
                <a:spcPct val="20000"/>
              </a:spcBef>
              <a:spcAft>
                <a:spcPts val="0"/>
              </a:spcAft>
              <a:buClrTx/>
              <a:buSzTx/>
              <a:buFont typeface="Segoe" pitchFamily="34" charset="0"/>
              <a:buNone/>
              <a:tabLst/>
              <a:defRPr/>
            </a:pPr>
            <a:r>
              <a:rPr lang="en-US" sz="20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Distributed Cache</a:t>
            </a:r>
          </a:p>
          <a:p>
            <a:pPr marL="339976" marR="0" lvl="0" indent="-339976"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bg1"/>
              </a:solidFill>
              <a:effectLst/>
              <a:uLnTx/>
              <a:uFillTx/>
              <a:latin typeface="Segoe" pitchFamily="34" charset="0"/>
              <a:ea typeface="+mn-ea"/>
              <a:cs typeface="+mn-cs"/>
            </a:endParaRPr>
          </a:p>
          <a:p>
            <a:pPr marL="339976" marR="0" lvl="0" indent="-339976" algn="l" defTabSz="914400" rtl="0" eaLnBrk="1" fontAlgn="auto" latinLnBrk="0" hangingPunct="1">
              <a:lnSpc>
                <a:spcPct val="90000"/>
              </a:lnSpc>
              <a:spcBef>
                <a:spcPct val="20000"/>
              </a:spcBef>
              <a:spcAft>
                <a:spcPts val="0"/>
              </a:spcAft>
              <a:buClrTx/>
              <a:buSzTx/>
              <a:buFont typeface="Segoe" pitchFamily="34" charset="0"/>
              <a:buNone/>
              <a:tabLst/>
              <a:defRPr/>
            </a:pPr>
            <a:endParaRPr kumimoji="0" lang="en-US" sz="2800" b="0" i="0" u="none" strike="noStrike" kern="1200" cap="none" spc="0" normalizeH="0" baseline="0" noProof="0" dirty="0" smtClean="0">
              <a:ln>
                <a:noFill/>
              </a:ln>
              <a:solidFill>
                <a:schemeClr val="bg1"/>
              </a:solidFill>
              <a:effectLst/>
              <a:uLnTx/>
              <a:uFillTx/>
              <a:latin typeface="Segoe" pitchFamily="34" charset="0"/>
              <a:ea typeface="+mn-ea"/>
              <a:cs typeface="+mn-cs"/>
            </a:endParaRPr>
          </a:p>
          <a:p>
            <a:pPr marL="339976" marR="0" lvl="0" indent="-339976" algn="l" defTabSz="914400" rtl="0" eaLnBrk="1" fontAlgn="auto" latinLnBrk="0" hangingPunct="1">
              <a:lnSpc>
                <a:spcPct val="90000"/>
              </a:lnSpc>
              <a:spcBef>
                <a:spcPct val="20000"/>
              </a:spcBef>
              <a:spcAft>
                <a:spcPts val="0"/>
              </a:spcAft>
              <a:buClrTx/>
              <a:buSzTx/>
              <a:buFont typeface="Segoe" pitchFamily="34" charset="0"/>
              <a:buNone/>
              <a:tabLst/>
              <a:defRPr/>
            </a:pPr>
            <a:endParaRPr kumimoji="0" lang="en-US" sz="2800" b="0" i="0" u="none" strike="noStrike" kern="1200" cap="none" spc="0" normalizeH="0" baseline="0" noProof="0" dirty="0" smtClean="0">
              <a:ln>
                <a:noFill/>
              </a:ln>
              <a:solidFill>
                <a:schemeClr val="bg1"/>
              </a:solidFill>
              <a:effectLst/>
              <a:uLnTx/>
              <a:uFillTx/>
              <a:latin typeface="Segoe" pitchFamily="34" charset="0"/>
              <a:ea typeface="+mn-ea"/>
              <a:cs typeface="+mn-cs"/>
            </a:endParaRPr>
          </a:p>
          <a:p>
            <a:pPr marL="339976" marR="0" lvl="0" indent="-339976" algn="l" defTabSz="914400" rtl="0" eaLnBrk="1" fontAlgn="auto" latinLnBrk="0" hangingPunct="1">
              <a:lnSpc>
                <a:spcPct val="90000"/>
              </a:lnSpc>
              <a:spcBef>
                <a:spcPct val="20000"/>
              </a:spcBef>
              <a:spcAft>
                <a:spcPts val="0"/>
              </a:spcAft>
              <a:buClrTx/>
              <a:buSzTx/>
              <a:buFont typeface="Segoe" pitchFamily="34" charset="0"/>
              <a:buNone/>
              <a:tabLst/>
              <a:defRPr/>
            </a:pPr>
            <a:endParaRPr kumimoji="0" lang="en-US" sz="2800" b="0" i="0" u="none" strike="noStrike" kern="1200" cap="none" spc="0" normalizeH="0" baseline="0" noProof="0" dirty="0" smtClean="0">
              <a:ln>
                <a:noFill/>
              </a:ln>
              <a:solidFill>
                <a:schemeClr val="bg1"/>
              </a:solidFill>
              <a:effectLst/>
              <a:uLnTx/>
              <a:uFillTx/>
              <a:latin typeface="Segoe" pitchFamily="34" charset="0"/>
              <a:ea typeface="+mn-ea"/>
              <a:cs typeface="+mn-cs"/>
            </a:endParaRPr>
          </a:p>
          <a:p>
            <a:pPr marL="339976" marR="0" lvl="0" indent="-339976" algn="l" defTabSz="914400" rtl="0" eaLnBrk="1" fontAlgn="auto" latinLnBrk="0" hangingPunct="1">
              <a:lnSpc>
                <a:spcPct val="90000"/>
              </a:lnSpc>
              <a:spcBef>
                <a:spcPct val="20000"/>
              </a:spcBef>
              <a:spcAft>
                <a:spcPts val="0"/>
              </a:spcAft>
              <a:buClrTx/>
              <a:buSzTx/>
              <a:buFont typeface="Segoe" pitchFamily="34" charset="0"/>
              <a:buNone/>
              <a:tabLst/>
              <a:defRPr/>
            </a:pPr>
            <a:endParaRPr kumimoji="0" lang="en-US" sz="2800" b="0" i="0" u="none" strike="noStrike" kern="1200" cap="none" spc="0" normalizeH="0" baseline="0" noProof="0" dirty="0" smtClean="0">
              <a:ln>
                <a:noFill/>
              </a:ln>
              <a:solidFill>
                <a:schemeClr val="bg1"/>
              </a:solidFill>
              <a:effectLst/>
              <a:uLnTx/>
              <a:uFillTx/>
              <a:latin typeface="Segoe" pitchFamily="34" charset="0"/>
              <a:ea typeface="+mn-ea"/>
              <a:cs typeface="+mn-cs"/>
            </a:endParaRPr>
          </a:p>
          <a:p>
            <a:pPr marL="339976" marR="0" lvl="0" indent="-339976" algn="l" defTabSz="914400" rtl="0" eaLnBrk="1" fontAlgn="auto" latinLnBrk="0" hangingPunct="1">
              <a:lnSpc>
                <a:spcPct val="90000"/>
              </a:lnSpc>
              <a:spcBef>
                <a:spcPct val="20000"/>
              </a:spcBef>
              <a:spcAft>
                <a:spcPts val="0"/>
              </a:spcAft>
              <a:buClrTx/>
              <a:buSzTx/>
              <a:buFont typeface="Segoe" pitchFamily="34" charset="0"/>
              <a:buNone/>
              <a:tabLst/>
              <a:defRPr/>
            </a:pPr>
            <a:endParaRPr kumimoji="0" lang="en-US" sz="2800" b="0" i="0" u="none" strike="noStrike" kern="1200" cap="none" spc="0" normalizeH="0" baseline="0" noProof="0" dirty="0">
              <a:ln>
                <a:noFill/>
              </a:ln>
              <a:solidFill>
                <a:schemeClr val="bg1"/>
              </a:solidFill>
              <a:effectLst/>
              <a:uLnTx/>
              <a:uFillTx/>
              <a:latin typeface="Segoe" pitchFamily="34" charset="0"/>
              <a:ea typeface="+mn-ea"/>
              <a:cs typeface="+mn-cs"/>
            </a:endParaRPr>
          </a:p>
        </p:txBody>
      </p:sp>
      <p:sp>
        <p:nvSpPr>
          <p:cNvPr id="220" name="TextBox 219"/>
          <p:cNvSpPr txBox="1"/>
          <p:nvPr/>
        </p:nvSpPr>
        <p:spPr>
          <a:xfrm>
            <a:off x="146755" y="4446120"/>
            <a:ext cx="3739445" cy="1626086"/>
          </a:xfrm>
          <a:prstGeom prst="rect">
            <a:avLst/>
          </a:prstGeom>
          <a:noFill/>
        </p:spPr>
        <p:txBody>
          <a:bodyPr wrap="square" rtlCol="0">
            <a:spAutoFit/>
          </a:bodyPr>
          <a:lstStyle/>
          <a:p>
            <a:pPr marL="225425" lvl="1" indent="-225425" fontAlgn="base">
              <a:lnSpc>
                <a:spcPct val="90000"/>
              </a:lnSpc>
              <a:spcBef>
                <a:spcPct val="20000"/>
              </a:spcBef>
              <a:spcAft>
                <a:spcPts val="100"/>
              </a:spcAft>
              <a:buSzPct val="120000"/>
              <a:buFont typeface="Wingdings" pitchFamily="2" charset="2"/>
              <a:buChar char="l"/>
              <a:defRPr/>
            </a:pPr>
            <a:r>
              <a:rPr lang="zh-CN" altLang="en-US" sz="2000" dirty="0" smtClean="0">
                <a:solidFill>
                  <a:schemeClr val="bg1"/>
                </a:solidFill>
                <a:effectLst>
                  <a:outerShdw blurRad="38100" dist="38100" dir="2700000" algn="tl">
                    <a:srgbClr val="000000">
                      <a:alpha val="43137"/>
                    </a:srgbClr>
                  </a:outerShdw>
                </a:effectLst>
                <a:latin typeface="Calibri" pitchFamily="34" charset="0"/>
              </a:rPr>
              <a:t>在简单的小规模的网络中推荐使用</a:t>
            </a:r>
            <a:endParaRPr lang="en-US" altLang="zh-CN" sz="2000" dirty="0" smtClean="0">
              <a:solidFill>
                <a:schemeClr val="bg1"/>
              </a:solidFill>
              <a:effectLst>
                <a:outerShdw blurRad="38100" dist="38100" dir="2700000" algn="tl">
                  <a:srgbClr val="000000">
                    <a:alpha val="43137"/>
                  </a:srgbClr>
                </a:outerShdw>
              </a:effectLst>
              <a:latin typeface="Calibri" pitchFamily="34" charset="0"/>
            </a:endParaRPr>
          </a:p>
          <a:p>
            <a:pPr marL="225425" lvl="1" indent="-225425" fontAlgn="base">
              <a:lnSpc>
                <a:spcPct val="90000"/>
              </a:lnSpc>
              <a:spcBef>
                <a:spcPct val="20000"/>
              </a:spcBef>
              <a:spcAft>
                <a:spcPts val="100"/>
              </a:spcAft>
              <a:buSzPct val="120000"/>
              <a:buFont typeface="Wingdings" pitchFamily="2" charset="2"/>
              <a:buChar char="l"/>
              <a:defRPr/>
            </a:pPr>
            <a:r>
              <a:rPr lang="zh-CN" altLang="en-US" sz="2000" dirty="0" smtClean="0">
                <a:solidFill>
                  <a:schemeClr val="bg1"/>
                </a:solidFill>
                <a:effectLst>
                  <a:outerShdw blurRad="38100" dist="38100" dir="2700000" algn="tl">
                    <a:srgbClr val="000000">
                      <a:alpha val="43137"/>
                    </a:srgbClr>
                  </a:outerShdw>
                </a:effectLst>
                <a:latin typeface="Calibri" pitchFamily="34" charset="0"/>
              </a:rPr>
              <a:t>部署简单：通过组策略开启</a:t>
            </a:r>
            <a:endParaRPr lang="en-US" sz="2000" dirty="0" smtClean="0">
              <a:solidFill>
                <a:schemeClr val="bg1"/>
              </a:solidFill>
              <a:effectLst>
                <a:outerShdw blurRad="38100" dist="38100" dir="2700000" algn="tl">
                  <a:srgbClr val="000000">
                    <a:alpha val="43137"/>
                  </a:srgbClr>
                </a:outerShdw>
              </a:effectLst>
              <a:latin typeface="Calibri" pitchFamily="34" charset="0"/>
            </a:endParaRPr>
          </a:p>
          <a:p>
            <a:pPr marL="225425" lvl="1" indent="-225425" fontAlgn="base">
              <a:lnSpc>
                <a:spcPct val="90000"/>
              </a:lnSpc>
              <a:spcBef>
                <a:spcPct val="20000"/>
              </a:spcBef>
              <a:spcAft>
                <a:spcPts val="100"/>
              </a:spcAft>
              <a:buSzPct val="120000"/>
              <a:buFont typeface="Wingdings" pitchFamily="2" charset="2"/>
              <a:buChar char="l"/>
              <a:defRPr/>
            </a:pPr>
            <a:r>
              <a:rPr lang="zh-CN" altLang="en-US" sz="2000" dirty="0" smtClean="0">
                <a:solidFill>
                  <a:schemeClr val="bg1"/>
                </a:solidFill>
                <a:effectLst>
                  <a:outerShdw blurRad="38100" dist="38100" dir="2700000" algn="tl">
                    <a:srgbClr val="000000">
                      <a:alpha val="43137"/>
                    </a:srgbClr>
                  </a:outerShdw>
                </a:effectLst>
                <a:latin typeface="Calibri" pitchFamily="34" charset="0"/>
              </a:rPr>
              <a:t>当缓存数据客户机离线后缓存不可用</a:t>
            </a:r>
            <a:endParaRPr lang="en-US" sz="1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86" name="Rounded Rectangle 85"/>
          <p:cNvSpPr/>
          <p:nvPr/>
        </p:nvSpPr>
        <p:spPr>
          <a:xfrm rot="5400000">
            <a:off x="1805651" y="1919681"/>
            <a:ext cx="533399" cy="3851189"/>
          </a:xfrm>
          <a:prstGeom prst="roundRect">
            <a:avLst>
              <a:gd name="adj" fmla="val 3062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defRPr/>
            </a:pPr>
            <a:endParaRPr lang="en-US" sz="2000" dirty="0">
              <a:solidFill>
                <a:srgbClr val="FFFFFF"/>
              </a:solidFill>
              <a:effectLst>
                <a:outerShdw blurRad="38100" dist="38100" dir="2700000" algn="tl">
                  <a:srgbClr val="000000">
                    <a:alpha val="43137"/>
                  </a:srgbClr>
                </a:outerShdw>
              </a:effectLst>
              <a:latin typeface="Calibri" pitchFamily="34" charset="0"/>
            </a:endParaRPr>
          </a:p>
        </p:txBody>
      </p:sp>
      <p:sp>
        <p:nvSpPr>
          <p:cNvPr id="87" name="Content Placeholder 2"/>
          <p:cNvSpPr txBox="1">
            <a:spLocks/>
          </p:cNvSpPr>
          <p:nvPr/>
        </p:nvSpPr>
        <p:spPr>
          <a:xfrm>
            <a:off x="146757" y="3578576"/>
            <a:ext cx="4114800" cy="564654"/>
          </a:xfrm>
          <a:prstGeom prst="rect">
            <a:avLst/>
          </a:prstGeom>
        </p:spPr>
        <p:txBody>
          <a:bodyPr vert="horz" lIns="91440" tIns="45720" rIns="91440" bIns="45720" rtlCol="0">
            <a:normAutofit/>
          </a:bodyPr>
          <a:lstStyle/>
          <a:p>
            <a:pPr marR="0" lvl="0" indent="-339976" fontAlgn="auto">
              <a:lnSpc>
                <a:spcPct val="90000"/>
              </a:lnSpc>
              <a:spcBef>
                <a:spcPct val="20000"/>
              </a:spcBef>
              <a:spcAft>
                <a:spcPts val="0"/>
              </a:spcAft>
              <a:buClrTx/>
              <a:buSzTx/>
              <a:buFont typeface="Segoe" pitchFamily="34" charset="0"/>
              <a:buNone/>
              <a:tabLst/>
              <a:defRPr/>
            </a:pPr>
            <a:r>
              <a:rPr lang="zh-CN" altLang="en-US" sz="2000" b="1"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分布式缓存</a:t>
            </a:r>
            <a:endParaRPr lang="en-US" sz="2000" b="1"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sp>
        <p:nvSpPr>
          <p:cNvPr id="113" name="Rectangle 112"/>
          <p:cNvSpPr/>
          <p:nvPr/>
        </p:nvSpPr>
        <p:spPr>
          <a:xfrm>
            <a:off x="158043" y="3900886"/>
            <a:ext cx="4312356" cy="313932"/>
          </a:xfrm>
          <a:prstGeom prst="rect">
            <a:avLst/>
          </a:prstGeom>
        </p:spPr>
        <p:txBody>
          <a:bodyPr wrap="square">
            <a:spAutoFit/>
          </a:bodyPr>
          <a:lstStyle/>
          <a:p>
            <a:pPr indent="-339976">
              <a:lnSpc>
                <a:spcPct val="90000"/>
              </a:lnSpc>
              <a:spcBef>
                <a:spcPct val="20000"/>
              </a:spcBef>
            </a:pPr>
            <a:r>
              <a:rPr lang="zh-CN" altLang="en-US" sz="1600" b="1"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Semibold" pitchFamily="34" charset="0"/>
              </a:rPr>
              <a:t>数据缓存在客户机之间</a:t>
            </a:r>
            <a:endParaRPr lang="en-US" sz="1600" b="1" dirty="0" smtClean="0">
              <a:solidFill>
                <a:schemeClr val="bg1"/>
              </a:solidFill>
              <a:effectLst>
                <a:outerShdw blurRad="279400" algn="ctr" rotWithShape="0">
                  <a:prstClr val="black">
                    <a:alpha val="75000"/>
                  </a:prstClr>
                </a:outerShdw>
                <a:reflection blurRad="6350" stA="55000" endA="300" endPos="45500" dir="5400000" sy="-100000" algn="bl" rotWithShape="0"/>
              </a:effectLst>
              <a:latin typeface="Segoe Semibold" pitchFamily="34" charset="0"/>
            </a:endParaRP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err="1" smtClean="0"/>
              <a:t>BranchCache</a:t>
            </a:r>
            <a:endParaRPr lang="zh-CN" altLang="en-US" dirty="0"/>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总体架构</a:t>
            </a:r>
            <a:endParaRPr lang="en-US" dirty="0"/>
          </a:p>
        </p:txBody>
      </p:sp>
      <p:sp>
        <p:nvSpPr>
          <p:cNvPr id="4" name="Rounded Rectangle 3"/>
          <p:cNvSpPr/>
          <p:nvPr/>
        </p:nvSpPr>
        <p:spPr>
          <a:xfrm>
            <a:off x="8119550" y="2965237"/>
            <a:ext cx="685800"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bg1"/>
                </a:solidFill>
                <a:latin typeface="+mj-lt"/>
              </a:rPr>
              <a:t>IE</a:t>
            </a:r>
            <a:endParaRPr lang="en-US" sz="1000" dirty="0">
              <a:solidFill>
                <a:schemeClr val="bg1"/>
              </a:solidFill>
              <a:latin typeface="+mj-lt"/>
            </a:endParaRPr>
          </a:p>
        </p:txBody>
      </p:sp>
      <p:sp>
        <p:nvSpPr>
          <p:cNvPr id="5" name="Rounded Rectangle 4"/>
          <p:cNvSpPr/>
          <p:nvPr/>
        </p:nvSpPr>
        <p:spPr>
          <a:xfrm>
            <a:off x="4276210" y="3514387"/>
            <a:ext cx="4527043" cy="381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smtClean="0">
                <a:solidFill>
                  <a:schemeClr val="bg1"/>
                </a:solidFill>
                <a:latin typeface="+mj-lt"/>
              </a:rPr>
              <a:t>HTTP </a:t>
            </a:r>
            <a:endParaRPr lang="en-US" sz="1100" b="1" dirty="0">
              <a:solidFill>
                <a:schemeClr val="bg1"/>
              </a:solidFill>
              <a:latin typeface="+mj-lt"/>
            </a:endParaRPr>
          </a:p>
        </p:txBody>
      </p:sp>
      <p:sp>
        <p:nvSpPr>
          <p:cNvPr id="6" name="Rounded Rectangle 5"/>
          <p:cNvSpPr/>
          <p:nvPr/>
        </p:nvSpPr>
        <p:spPr>
          <a:xfrm>
            <a:off x="330808" y="3985655"/>
            <a:ext cx="8482384" cy="533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smtClean="0">
                <a:solidFill>
                  <a:schemeClr val="bg1"/>
                </a:solidFill>
                <a:latin typeface="+mj-lt"/>
              </a:rPr>
              <a:t>BranchCache™</a:t>
            </a:r>
            <a:endParaRPr lang="en-US" b="1" dirty="0">
              <a:solidFill>
                <a:schemeClr val="bg1"/>
              </a:solidFill>
              <a:latin typeface="+mj-lt"/>
            </a:endParaRPr>
          </a:p>
        </p:txBody>
      </p:sp>
      <p:sp>
        <p:nvSpPr>
          <p:cNvPr id="7" name="Rounded Rectangle 6"/>
          <p:cNvSpPr/>
          <p:nvPr/>
        </p:nvSpPr>
        <p:spPr>
          <a:xfrm>
            <a:off x="1012505" y="3514387"/>
            <a:ext cx="3165241" cy="381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smtClean="0">
                <a:solidFill>
                  <a:schemeClr val="bg1"/>
                </a:solidFill>
                <a:latin typeface="+mj-lt"/>
              </a:rPr>
              <a:t>SMB</a:t>
            </a:r>
            <a:endParaRPr lang="en-US" sz="1100" b="1" dirty="0">
              <a:solidFill>
                <a:schemeClr val="bg1"/>
              </a:solidFill>
              <a:latin typeface="+mj-lt"/>
            </a:endParaRPr>
          </a:p>
        </p:txBody>
      </p:sp>
      <p:sp>
        <p:nvSpPr>
          <p:cNvPr id="8" name="Rounded Rectangle 7"/>
          <p:cNvSpPr/>
          <p:nvPr/>
        </p:nvSpPr>
        <p:spPr>
          <a:xfrm>
            <a:off x="3370714" y="2980987"/>
            <a:ext cx="762000"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bg1"/>
                </a:solidFill>
                <a:latin typeface="+mj-lt"/>
              </a:rPr>
              <a:t>Explorer</a:t>
            </a:r>
            <a:endParaRPr lang="en-US" sz="1000" dirty="0">
              <a:solidFill>
                <a:schemeClr val="bg1"/>
              </a:solidFill>
              <a:latin typeface="+mj-lt"/>
            </a:endParaRPr>
          </a:p>
        </p:txBody>
      </p:sp>
      <p:sp>
        <p:nvSpPr>
          <p:cNvPr id="9" name="Rounded Rectangle 8"/>
          <p:cNvSpPr/>
          <p:nvPr/>
        </p:nvSpPr>
        <p:spPr>
          <a:xfrm>
            <a:off x="357088" y="2970297"/>
            <a:ext cx="542875" cy="92509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dirty="0">
              <a:solidFill>
                <a:schemeClr val="tx1">
                  <a:lumMod val="75000"/>
                </a:schemeClr>
              </a:solidFill>
              <a:latin typeface="+mj-lt"/>
            </a:endParaRPr>
          </a:p>
        </p:txBody>
      </p:sp>
      <p:sp>
        <p:nvSpPr>
          <p:cNvPr id="10" name="Rounded Rectangle 9"/>
          <p:cNvSpPr/>
          <p:nvPr/>
        </p:nvSpPr>
        <p:spPr>
          <a:xfrm>
            <a:off x="346048" y="2338946"/>
            <a:ext cx="8439423" cy="533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bg1"/>
                </a:solidFill>
                <a:latin typeface="+mj-lt"/>
              </a:rPr>
              <a:t>3</a:t>
            </a:r>
            <a:r>
              <a:rPr lang="en-US" baseline="30000" dirty="0" smtClean="0">
                <a:solidFill>
                  <a:schemeClr val="bg1"/>
                </a:solidFill>
                <a:latin typeface="+mj-lt"/>
              </a:rPr>
              <a:t>rd</a:t>
            </a:r>
            <a:r>
              <a:rPr lang="en-US" dirty="0" smtClean="0">
                <a:solidFill>
                  <a:schemeClr val="bg1"/>
                </a:solidFill>
                <a:latin typeface="+mj-lt"/>
              </a:rPr>
              <a:t> Party Applications</a:t>
            </a:r>
            <a:endParaRPr lang="en-US" dirty="0">
              <a:solidFill>
                <a:schemeClr val="bg1"/>
              </a:solidFill>
              <a:latin typeface="+mj-lt"/>
            </a:endParaRPr>
          </a:p>
        </p:txBody>
      </p:sp>
      <p:sp>
        <p:nvSpPr>
          <p:cNvPr id="11" name="Rounded Rectangle 10"/>
          <p:cNvSpPr/>
          <p:nvPr/>
        </p:nvSpPr>
        <p:spPr>
          <a:xfrm>
            <a:off x="4304344" y="2995069"/>
            <a:ext cx="478305" cy="4235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dirty="0">
              <a:solidFill>
                <a:schemeClr val="tx1">
                  <a:lumMod val="75000"/>
                </a:schemeClr>
              </a:solidFill>
              <a:latin typeface="+mj-lt"/>
            </a:endParaRPr>
          </a:p>
        </p:txBody>
      </p:sp>
      <p:sp>
        <p:nvSpPr>
          <p:cNvPr id="12" name="Rounded Rectangle 11"/>
          <p:cNvSpPr/>
          <p:nvPr/>
        </p:nvSpPr>
        <p:spPr>
          <a:xfrm>
            <a:off x="2510240" y="2978643"/>
            <a:ext cx="762000"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err="1" smtClean="0">
                <a:solidFill>
                  <a:schemeClr val="bg1"/>
                </a:solidFill>
                <a:latin typeface="+mj-lt"/>
              </a:rPr>
              <a:t>CopyFile</a:t>
            </a:r>
            <a:endParaRPr lang="en-US" sz="1000" dirty="0">
              <a:solidFill>
                <a:schemeClr val="bg1"/>
              </a:solidFill>
              <a:latin typeface="+mj-lt"/>
            </a:endParaRPr>
          </a:p>
        </p:txBody>
      </p:sp>
      <p:sp>
        <p:nvSpPr>
          <p:cNvPr id="13" name="Rounded Rectangle 12"/>
          <p:cNvSpPr/>
          <p:nvPr/>
        </p:nvSpPr>
        <p:spPr>
          <a:xfrm>
            <a:off x="1699488" y="2984365"/>
            <a:ext cx="714908" cy="43939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bg1"/>
                </a:solidFill>
                <a:latin typeface="+mj-lt"/>
              </a:rPr>
              <a:t>Office</a:t>
            </a:r>
            <a:endParaRPr lang="en-US" sz="1000" dirty="0">
              <a:solidFill>
                <a:schemeClr val="bg1"/>
              </a:solidFill>
              <a:latin typeface="+mj-lt"/>
            </a:endParaRPr>
          </a:p>
        </p:txBody>
      </p:sp>
      <p:sp>
        <p:nvSpPr>
          <p:cNvPr id="14" name="Rounded Rectangle 13"/>
          <p:cNvSpPr/>
          <p:nvPr/>
        </p:nvSpPr>
        <p:spPr>
          <a:xfrm>
            <a:off x="7357530" y="2976957"/>
            <a:ext cx="685800"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bg1"/>
                </a:solidFill>
                <a:latin typeface="+mj-lt"/>
              </a:rPr>
              <a:t>WMP</a:t>
            </a:r>
            <a:endParaRPr lang="en-US" sz="1000" dirty="0">
              <a:solidFill>
                <a:schemeClr val="bg1"/>
              </a:solidFill>
              <a:latin typeface="+mj-lt"/>
            </a:endParaRPr>
          </a:p>
        </p:txBody>
      </p:sp>
      <p:sp>
        <p:nvSpPr>
          <p:cNvPr id="15" name="Rounded Rectangle 14"/>
          <p:cNvSpPr/>
          <p:nvPr/>
        </p:nvSpPr>
        <p:spPr>
          <a:xfrm>
            <a:off x="6597858" y="2976957"/>
            <a:ext cx="685800"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bg1"/>
                </a:solidFill>
                <a:latin typeface="+mj-lt"/>
              </a:rPr>
              <a:t>BITS</a:t>
            </a:r>
            <a:endParaRPr lang="en-US" sz="1000" dirty="0">
              <a:solidFill>
                <a:schemeClr val="bg1"/>
              </a:solidFill>
              <a:latin typeface="+mj-lt"/>
            </a:endParaRPr>
          </a:p>
        </p:txBody>
      </p:sp>
      <p:sp>
        <p:nvSpPr>
          <p:cNvPr id="16" name="Rounded Rectangle 15"/>
          <p:cNvSpPr/>
          <p:nvPr/>
        </p:nvSpPr>
        <p:spPr>
          <a:xfrm>
            <a:off x="5838239" y="2976960"/>
            <a:ext cx="685800"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bg1"/>
                </a:solidFill>
                <a:latin typeface="+mj-lt"/>
              </a:rPr>
              <a:t>Office</a:t>
            </a:r>
            <a:endParaRPr lang="en-US" sz="1000" dirty="0">
              <a:solidFill>
                <a:schemeClr val="bg1"/>
              </a:solidFill>
              <a:latin typeface="+mj-lt"/>
            </a:endParaRPr>
          </a:p>
        </p:txBody>
      </p:sp>
      <p:sp>
        <p:nvSpPr>
          <p:cNvPr id="17" name="Rounded Rectangle 16"/>
          <p:cNvSpPr/>
          <p:nvPr/>
        </p:nvSpPr>
        <p:spPr>
          <a:xfrm>
            <a:off x="4881120" y="2988684"/>
            <a:ext cx="866851" cy="4572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bg1"/>
                </a:solidFill>
                <a:latin typeface="+mj-lt"/>
              </a:rPr>
              <a:t>SharePoint</a:t>
            </a:r>
            <a:endParaRPr lang="en-US" sz="1000" dirty="0">
              <a:solidFill>
                <a:schemeClr val="bg1"/>
              </a:solidFill>
              <a:latin typeface="+mj-lt"/>
            </a:endParaRPr>
          </a:p>
        </p:txBody>
      </p:sp>
      <p:sp>
        <p:nvSpPr>
          <p:cNvPr id="18" name="Rounded Rectangle 17"/>
          <p:cNvSpPr/>
          <p:nvPr/>
        </p:nvSpPr>
        <p:spPr>
          <a:xfrm>
            <a:off x="1054709" y="2992725"/>
            <a:ext cx="532230" cy="4235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dirty="0">
              <a:solidFill>
                <a:schemeClr val="tx1">
                  <a:lumMod val="75000"/>
                </a:schemeClr>
              </a:solidFill>
              <a:latin typeface="+mj-lt"/>
            </a:endParaRPr>
          </a:p>
        </p:txBody>
      </p:sp>
    </p:spTree>
    <p:extLst>
      <p:ext uri="{26A022EE-E9E8-44d7-B6CB-8D10BC8B213A}">
        <p14:creationTime xmlns="" xmlns:p14="http://schemas.microsoft.com/office/powerpoint/2007/7/12/main" val="2009-01-30T02:18:09.981"/>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CN" altLang="en-US" dirty="0" smtClean="0"/>
              <a:t>数据标示符</a:t>
            </a:r>
            <a:endParaRPr lang="en-US" dirty="0"/>
          </a:p>
        </p:txBody>
      </p:sp>
      <p:sp>
        <p:nvSpPr>
          <p:cNvPr id="593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p:nvPr/>
        </p:nvSpPr>
        <p:spPr bwMode="auto">
          <a:xfrm>
            <a:off x="2438400" y="5719746"/>
            <a:ext cx="64008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Up Arrow 5"/>
          <p:cNvSpPr/>
          <p:nvPr/>
        </p:nvSpPr>
        <p:spPr bwMode="auto">
          <a:xfrm>
            <a:off x="4343400" y="5033946"/>
            <a:ext cx="381000" cy="53340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bwMode="auto">
          <a:xfrm>
            <a:off x="2438400" y="4195746"/>
            <a:ext cx="2133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800" dirty="0" smtClean="0">
                <a:solidFill>
                  <a:schemeClr val="tx1"/>
                </a:solidFill>
                <a:effectLst>
                  <a:outerShdw blurRad="38100" dist="38100" dir="2700000" algn="tl">
                    <a:srgbClr val="000000">
                      <a:alpha val="43137"/>
                    </a:srgbClr>
                  </a:outerShdw>
                </a:effectLst>
                <a:latin typeface="Segoe" pitchFamily="34" charset="0"/>
              </a:rPr>
              <a:t>S1</a:t>
            </a:r>
          </a:p>
        </p:txBody>
      </p:sp>
      <p:sp>
        <p:nvSpPr>
          <p:cNvPr id="9" name="Rectangle 8"/>
          <p:cNvSpPr/>
          <p:nvPr/>
        </p:nvSpPr>
        <p:spPr bwMode="auto">
          <a:xfrm>
            <a:off x="4572000" y="4195746"/>
            <a:ext cx="2133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800" dirty="0" smtClean="0">
                <a:solidFill>
                  <a:schemeClr val="tx1"/>
                </a:solidFill>
                <a:effectLst>
                  <a:outerShdw blurRad="38100" dist="38100" dir="2700000" algn="tl">
                    <a:srgbClr val="000000">
                      <a:alpha val="43137"/>
                    </a:srgbClr>
                  </a:outerShdw>
                </a:effectLst>
                <a:latin typeface="Segoe" pitchFamily="34" charset="0"/>
              </a:rPr>
              <a:t>S2</a:t>
            </a:r>
          </a:p>
        </p:txBody>
      </p:sp>
      <p:sp>
        <p:nvSpPr>
          <p:cNvPr id="10" name="Rectangle 9"/>
          <p:cNvSpPr/>
          <p:nvPr/>
        </p:nvSpPr>
        <p:spPr bwMode="auto">
          <a:xfrm>
            <a:off x="6705600" y="4195746"/>
            <a:ext cx="2133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2800" dirty="0" smtClean="0">
                <a:solidFill>
                  <a:schemeClr val="tx1"/>
                </a:solidFill>
                <a:effectLst>
                  <a:outerShdw blurRad="38100" dist="38100" dir="2700000" algn="tl">
                    <a:srgbClr val="000000">
                      <a:alpha val="43137"/>
                    </a:srgbClr>
                  </a:outerShdw>
                </a:effectLst>
                <a:latin typeface="Segoe" pitchFamily="34" charset="0"/>
              </a:rPr>
              <a:t>S3</a:t>
            </a:r>
          </a:p>
        </p:txBody>
      </p:sp>
      <p:sp>
        <p:nvSpPr>
          <p:cNvPr id="11" name="Up Arrow 10"/>
          <p:cNvSpPr/>
          <p:nvPr/>
        </p:nvSpPr>
        <p:spPr bwMode="auto">
          <a:xfrm>
            <a:off x="4343400" y="3433746"/>
            <a:ext cx="381000" cy="53340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Rectangle 20"/>
          <p:cNvSpPr/>
          <p:nvPr/>
        </p:nvSpPr>
        <p:spPr bwMode="auto">
          <a:xfrm>
            <a:off x="24384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B1</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Rectangle 21"/>
          <p:cNvSpPr/>
          <p:nvPr/>
        </p:nvSpPr>
        <p:spPr bwMode="auto">
          <a:xfrm>
            <a:off x="26670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B2</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bwMode="auto">
          <a:xfrm>
            <a:off x="28956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Rectangle 23"/>
          <p:cNvSpPr/>
          <p:nvPr/>
        </p:nvSpPr>
        <p:spPr bwMode="auto">
          <a:xfrm>
            <a:off x="31242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 name="Rectangle 24"/>
          <p:cNvSpPr/>
          <p:nvPr/>
        </p:nvSpPr>
        <p:spPr bwMode="auto">
          <a:xfrm>
            <a:off x="33528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6" name="Rectangle 25"/>
          <p:cNvSpPr/>
          <p:nvPr/>
        </p:nvSpPr>
        <p:spPr bwMode="auto">
          <a:xfrm>
            <a:off x="35814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7" name="Rectangle 26"/>
          <p:cNvSpPr/>
          <p:nvPr/>
        </p:nvSpPr>
        <p:spPr bwMode="auto">
          <a:xfrm>
            <a:off x="38100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8" name="Rectangle 27"/>
          <p:cNvSpPr/>
          <p:nvPr/>
        </p:nvSpPr>
        <p:spPr bwMode="auto">
          <a:xfrm>
            <a:off x="40386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0" name="Rectangle 29"/>
          <p:cNvSpPr/>
          <p:nvPr/>
        </p:nvSpPr>
        <p:spPr bwMode="auto">
          <a:xfrm>
            <a:off x="44958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dirty="0" smtClean="0">
                <a:solidFill>
                  <a:schemeClr val="tx1"/>
                </a:solidFill>
                <a:effectLst>
                  <a:outerShdw blurRad="38100" dist="38100" dir="2700000" algn="tl">
                    <a:srgbClr val="000000">
                      <a:alpha val="43137"/>
                    </a:srgbClr>
                  </a:outerShdw>
                </a:effectLst>
                <a:latin typeface="Segoe" pitchFamily="34" charset="0"/>
              </a:rPr>
              <a:t>B1</a:t>
            </a:r>
            <a:endParaRPr lang="en-US" sz="36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1" name="Rectangle 30"/>
          <p:cNvSpPr/>
          <p:nvPr/>
        </p:nvSpPr>
        <p:spPr bwMode="auto">
          <a:xfrm>
            <a:off x="47244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B2</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2" name="Rectangle 31"/>
          <p:cNvSpPr/>
          <p:nvPr/>
        </p:nvSpPr>
        <p:spPr bwMode="auto">
          <a:xfrm>
            <a:off x="49530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3" name="Rectangle 32"/>
          <p:cNvSpPr/>
          <p:nvPr/>
        </p:nvSpPr>
        <p:spPr bwMode="auto">
          <a:xfrm>
            <a:off x="51816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4" name="Rectangle 33"/>
          <p:cNvSpPr/>
          <p:nvPr/>
        </p:nvSpPr>
        <p:spPr bwMode="auto">
          <a:xfrm>
            <a:off x="54102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5" name="Rectangle 34"/>
          <p:cNvSpPr/>
          <p:nvPr/>
        </p:nvSpPr>
        <p:spPr bwMode="auto">
          <a:xfrm>
            <a:off x="56388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6" name="Rectangle 35"/>
          <p:cNvSpPr/>
          <p:nvPr/>
        </p:nvSpPr>
        <p:spPr bwMode="auto">
          <a:xfrm>
            <a:off x="58674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7" name="Rectangle 36"/>
          <p:cNvSpPr/>
          <p:nvPr/>
        </p:nvSpPr>
        <p:spPr bwMode="auto">
          <a:xfrm>
            <a:off x="60960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8" name="Rectangle 37"/>
          <p:cNvSpPr/>
          <p:nvPr/>
        </p:nvSpPr>
        <p:spPr bwMode="auto">
          <a:xfrm>
            <a:off x="63246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9" name="Rectangle 38"/>
          <p:cNvSpPr/>
          <p:nvPr/>
        </p:nvSpPr>
        <p:spPr bwMode="auto">
          <a:xfrm>
            <a:off x="65532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Bn</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0" name="Rectangle 39"/>
          <p:cNvSpPr/>
          <p:nvPr/>
        </p:nvSpPr>
        <p:spPr bwMode="auto">
          <a:xfrm>
            <a:off x="67818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B1</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1" name="Rectangle 40"/>
          <p:cNvSpPr/>
          <p:nvPr/>
        </p:nvSpPr>
        <p:spPr bwMode="auto">
          <a:xfrm>
            <a:off x="70104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B2</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2" name="Rectangle 41"/>
          <p:cNvSpPr/>
          <p:nvPr/>
        </p:nvSpPr>
        <p:spPr bwMode="auto">
          <a:xfrm>
            <a:off x="72390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3" name="Rectangle 42"/>
          <p:cNvSpPr/>
          <p:nvPr/>
        </p:nvSpPr>
        <p:spPr bwMode="auto">
          <a:xfrm>
            <a:off x="74676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4" name="Rectangle 43"/>
          <p:cNvSpPr/>
          <p:nvPr/>
        </p:nvSpPr>
        <p:spPr bwMode="auto">
          <a:xfrm>
            <a:off x="76962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5" name="Rectangle 44"/>
          <p:cNvSpPr/>
          <p:nvPr/>
        </p:nvSpPr>
        <p:spPr bwMode="auto">
          <a:xfrm>
            <a:off x="79248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6" name="Rectangle 45"/>
          <p:cNvSpPr/>
          <p:nvPr/>
        </p:nvSpPr>
        <p:spPr bwMode="auto">
          <a:xfrm>
            <a:off x="81534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7" name="Rectangle 46"/>
          <p:cNvSpPr/>
          <p:nvPr/>
        </p:nvSpPr>
        <p:spPr bwMode="auto">
          <a:xfrm>
            <a:off x="83820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8" name="Rectangle 47"/>
          <p:cNvSpPr/>
          <p:nvPr/>
        </p:nvSpPr>
        <p:spPr bwMode="auto">
          <a:xfrm>
            <a:off x="86106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Bn</a:t>
            </a:r>
            <a:endParaRPr kumimoji="0" lang="en-US"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0" name="TextBox 49"/>
          <p:cNvSpPr txBox="1"/>
          <p:nvPr/>
        </p:nvSpPr>
        <p:spPr>
          <a:xfrm>
            <a:off x="228600" y="5795946"/>
            <a:ext cx="1676400" cy="523220"/>
          </a:xfrm>
          <a:prstGeom prst="rect">
            <a:avLst/>
          </a:prstGeom>
        </p:spPr>
        <p:txBody>
          <a:bodyPr wrap="square" rtlCol="0">
            <a:spAutoFit/>
          </a:bodyPr>
          <a:lstStyle/>
          <a:p>
            <a:r>
              <a:rPr lang="zh-CN" altLang="en-US" sz="2800" dirty="0" smtClean="0"/>
              <a:t>数据</a:t>
            </a:r>
            <a:endParaRPr lang="en-US" sz="2800" dirty="0" smtClean="0"/>
          </a:p>
        </p:txBody>
      </p:sp>
      <p:sp>
        <p:nvSpPr>
          <p:cNvPr id="51" name="TextBox 50"/>
          <p:cNvSpPr txBox="1"/>
          <p:nvPr/>
        </p:nvSpPr>
        <p:spPr>
          <a:xfrm>
            <a:off x="152400" y="4195746"/>
            <a:ext cx="2209800" cy="800219"/>
          </a:xfrm>
          <a:prstGeom prst="rect">
            <a:avLst/>
          </a:prstGeom>
        </p:spPr>
        <p:txBody>
          <a:bodyPr wrap="square" rtlCol="0">
            <a:spAutoFit/>
          </a:bodyPr>
          <a:lstStyle/>
          <a:p>
            <a:r>
              <a:rPr lang="zh-CN" altLang="en-US" sz="2800" dirty="0" smtClean="0"/>
              <a:t>片段</a:t>
            </a:r>
            <a:endParaRPr lang="en-US" sz="2800" dirty="0" smtClean="0"/>
          </a:p>
          <a:p>
            <a:r>
              <a:rPr lang="zh-CN" altLang="en-US" dirty="0" smtClean="0"/>
              <a:t>发现的单元</a:t>
            </a:r>
            <a:endParaRPr lang="en-US" dirty="0" smtClean="0"/>
          </a:p>
        </p:txBody>
      </p:sp>
      <p:sp>
        <p:nvSpPr>
          <p:cNvPr id="52" name="TextBox 51"/>
          <p:cNvSpPr txBox="1"/>
          <p:nvPr/>
        </p:nvSpPr>
        <p:spPr>
          <a:xfrm>
            <a:off x="228600" y="2671746"/>
            <a:ext cx="2362200" cy="830997"/>
          </a:xfrm>
          <a:prstGeom prst="rect">
            <a:avLst/>
          </a:prstGeom>
        </p:spPr>
        <p:txBody>
          <a:bodyPr wrap="square" rtlCol="0">
            <a:spAutoFit/>
          </a:bodyPr>
          <a:lstStyle/>
          <a:p>
            <a:r>
              <a:rPr lang="zh-CN" altLang="en-US" sz="2800" dirty="0" smtClean="0"/>
              <a:t>区块</a:t>
            </a:r>
            <a:endParaRPr lang="en-US" sz="2800" dirty="0" smtClean="0"/>
          </a:p>
          <a:p>
            <a:r>
              <a:rPr lang="zh-CN" altLang="en-US" sz="2000" dirty="0" smtClean="0"/>
              <a:t>下载的单元</a:t>
            </a:r>
            <a:endParaRPr lang="en-US" sz="2000" dirty="0" smtClean="0"/>
          </a:p>
        </p:txBody>
      </p:sp>
      <p:sp>
        <p:nvSpPr>
          <p:cNvPr id="53" name="TextBox 52"/>
          <p:cNvSpPr txBox="1"/>
          <p:nvPr/>
        </p:nvSpPr>
        <p:spPr>
          <a:xfrm>
            <a:off x="228600" y="1078749"/>
            <a:ext cx="2362200" cy="830997"/>
          </a:xfrm>
          <a:prstGeom prst="rect">
            <a:avLst/>
          </a:prstGeom>
        </p:spPr>
        <p:txBody>
          <a:bodyPr wrap="square" rtlCol="0">
            <a:spAutoFit/>
          </a:bodyPr>
          <a:lstStyle/>
          <a:p>
            <a:r>
              <a:rPr lang="zh-CN" altLang="en-US" sz="2800" dirty="0" smtClean="0"/>
              <a:t>哈希值</a:t>
            </a:r>
            <a:endParaRPr lang="en-US" sz="2800" dirty="0" smtClean="0"/>
          </a:p>
          <a:p>
            <a:r>
              <a:rPr lang="zh-CN" altLang="en-US" sz="2000" dirty="0" smtClean="0"/>
              <a:t>从服务器返回</a:t>
            </a:r>
            <a:endParaRPr lang="en-US" sz="2000" dirty="0" smtClean="0"/>
          </a:p>
        </p:txBody>
      </p:sp>
      <p:sp>
        <p:nvSpPr>
          <p:cNvPr id="54" name="TextBox 53"/>
          <p:cNvSpPr txBox="1"/>
          <p:nvPr/>
        </p:nvSpPr>
        <p:spPr>
          <a:xfrm>
            <a:off x="2590800" y="1071546"/>
            <a:ext cx="6248400" cy="954107"/>
          </a:xfrm>
          <a:prstGeom prst="rect">
            <a:avLst/>
          </a:prstGeom>
        </p:spPr>
        <p:txBody>
          <a:bodyPr wrap="square" rtlCol="0">
            <a:spAutoFit/>
          </a:bodyPr>
          <a:lstStyle/>
          <a:p>
            <a:r>
              <a:rPr lang="zh-CN" altLang="en-US" sz="2800" dirty="0" smtClean="0"/>
              <a:t>片段哈希值</a:t>
            </a:r>
            <a:r>
              <a:rPr lang="en-US" sz="2800" dirty="0" smtClean="0"/>
              <a:t>, </a:t>
            </a:r>
            <a:r>
              <a:rPr lang="zh-CN" altLang="en-US" sz="2800" dirty="0" smtClean="0"/>
              <a:t>区块哈希值</a:t>
            </a:r>
            <a:endParaRPr lang="en-US" sz="2800" dirty="0" smtClean="0"/>
          </a:p>
          <a:p>
            <a:r>
              <a:rPr lang="en-US" sz="2800" dirty="0" smtClean="0"/>
              <a:t>2000:1 compression ratio</a:t>
            </a:r>
            <a:endParaRPr lang="en-US" sz="2000" dirty="0" smtClean="0"/>
          </a:p>
        </p:txBody>
      </p:sp>
      <p:sp>
        <p:nvSpPr>
          <p:cNvPr id="58" name="Rectangle 57"/>
          <p:cNvSpPr/>
          <p:nvPr/>
        </p:nvSpPr>
        <p:spPr bwMode="auto">
          <a:xfrm>
            <a:off x="4267200" y="2595546"/>
            <a:ext cx="228600" cy="762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solidFill>
                  <a:schemeClr val="tx1"/>
                </a:solidFill>
                <a:effectLst>
                  <a:outerShdw blurRad="38100" dist="38100" dir="2700000" algn="tl">
                    <a:srgbClr val="000000">
                      <a:alpha val="43137"/>
                    </a:srgbClr>
                  </a:outerShdw>
                </a:effectLst>
                <a:latin typeface="Segoe" pitchFamily="34" charset="0"/>
              </a:rPr>
              <a:t>Bn</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65" name="Straight Connector 64"/>
          <p:cNvCxnSpPr/>
          <p:nvPr/>
        </p:nvCxnSpPr>
        <p:spPr>
          <a:xfrm rot="5400000">
            <a:off x="6400800" y="2976546"/>
            <a:ext cx="762794" cy="794"/>
          </a:xfrm>
          <a:prstGeom prst="line">
            <a:avLst/>
          </a:prstGeom>
          <a:ln w="25400" cmpd="sng"/>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4114800" y="2976546"/>
            <a:ext cx="762794" cy="794"/>
          </a:xfrm>
          <a:prstGeom prst="line">
            <a:avLst/>
          </a:prstGeom>
          <a:ln w="25400" cmpd="sng"/>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21" grpId="0" animBg="1"/>
      <p:bldP spid="22" grpId="0" animBg="1"/>
      <p:bldP spid="23" grpId="0" animBg="1"/>
      <p:bldP spid="24" grpId="0" animBg="1"/>
      <p:bldP spid="25" grpId="0" animBg="1"/>
      <p:bldP spid="26" grpId="0" animBg="1"/>
      <p:bldP spid="27" grpId="0" animBg="1"/>
      <p:bldP spid="28"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50" grpId="0"/>
      <p:bldP spid="51" grpId="0"/>
      <p:bldP spid="52" grpId="0"/>
      <p:bldP spid="53" grpId="0"/>
      <p:bldP spid="54" grpId="0"/>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HTTP </a:t>
            </a:r>
            <a:r>
              <a:rPr lang="zh-CN" altLang="en-US" dirty="0" smtClean="0"/>
              <a:t>集成</a:t>
            </a:r>
            <a:endParaRPr lang="en-US" dirty="0">
              <a:solidFill>
                <a:srgbClr val="FF0000"/>
              </a:solidFill>
            </a:endParaRPr>
          </a:p>
        </p:txBody>
      </p:sp>
      <p:sp>
        <p:nvSpPr>
          <p:cNvPr id="15" name="Right Arrow 14"/>
          <p:cNvSpPr/>
          <p:nvPr/>
        </p:nvSpPr>
        <p:spPr>
          <a:xfrm>
            <a:off x="3657600" y="2895600"/>
            <a:ext cx="1828800" cy="15240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rgbClr val="FF0000"/>
              </a:solidFill>
              <a:latin typeface="+mj-lt"/>
            </a:endParaRPr>
          </a:p>
        </p:txBody>
      </p:sp>
      <p:sp>
        <p:nvSpPr>
          <p:cNvPr id="16" name="Rounded Rectangle 15"/>
          <p:cNvSpPr/>
          <p:nvPr/>
        </p:nvSpPr>
        <p:spPr>
          <a:xfrm>
            <a:off x="5486400" y="2819400"/>
            <a:ext cx="1066800" cy="533400"/>
          </a:xfrm>
          <a:prstGeom prst="roundRect">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chemeClr val="tx1"/>
                </a:solidFill>
                <a:latin typeface="+mj-lt"/>
              </a:rPr>
              <a:t>http.sys</a:t>
            </a:r>
            <a:endParaRPr lang="en-US" dirty="0">
              <a:solidFill>
                <a:schemeClr val="tx1"/>
              </a:solidFill>
              <a:latin typeface="+mj-lt"/>
            </a:endParaRPr>
          </a:p>
        </p:txBody>
      </p:sp>
      <p:sp>
        <p:nvSpPr>
          <p:cNvPr id="17" name="Rounded Rectangle 16"/>
          <p:cNvSpPr/>
          <p:nvPr/>
        </p:nvSpPr>
        <p:spPr>
          <a:xfrm>
            <a:off x="5486400" y="1905000"/>
            <a:ext cx="1066800" cy="533400"/>
          </a:xfrm>
          <a:prstGeom prst="roundRect">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chemeClr val="tx1"/>
                </a:solidFill>
                <a:latin typeface="+mj-lt"/>
              </a:rPr>
              <a:t>IIS</a:t>
            </a:r>
            <a:endParaRPr lang="en-US" dirty="0">
              <a:solidFill>
                <a:schemeClr val="tx1"/>
              </a:solidFill>
              <a:latin typeface="+mj-lt"/>
            </a:endParaRPr>
          </a:p>
        </p:txBody>
      </p:sp>
      <p:sp>
        <p:nvSpPr>
          <p:cNvPr id="19" name="Rounded Rectangle 18"/>
          <p:cNvSpPr/>
          <p:nvPr/>
        </p:nvSpPr>
        <p:spPr>
          <a:xfrm>
            <a:off x="5458408" y="3715138"/>
            <a:ext cx="1066800" cy="533400"/>
          </a:xfrm>
          <a:prstGeom prst="roundRect">
            <a:avLst/>
          </a:prstGeom>
          <a:solidFill>
            <a:schemeClr val="accent2"/>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700" dirty="0" smtClean="0">
                <a:solidFill>
                  <a:schemeClr val="tx1"/>
                </a:solidFill>
                <a:latin typeface="+mj-lt"/>
              </a:rPr>
              <a:t>BranchCache</a:t>
            </a:r>
            <a:endParaRPr lang="en-US" sz="1700" dirty="0">
              <a:solidFill>
                <a:schemeClr val="tx1"/>
              </a:solidFill>
              <a:latin typeface="+mj-lt"/>
            </a:endParaRPr>
          </a:p>
        </p:txBody>
      </p:sp>
      <p:sp>
        <p:nvSpPr>
          <p:cNvPr id="20" name="Down Arrow 19"/>
          <p:cNvSpPr/>
          <p:nvPr/>
        </p:nvSpPr>
        <p:spPr>
          <a:xfrm>
            <a:off x="5715000" y="2438400"/>
            <a:ext cx="152400" cy="38100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0000"/>
              </a:solidFill>
              <a:latin typeface="+mj-lt"/>
            </a:endParaRPr>
          </a:p>
        </p:txBody>
      </p:sp>
      <p:sp>
        <p:nvSpPr>
          <p:cNvPr id="21" name="Up Arrow 20"/>
          <p:cNvSpPr/>
          <p:nvPr/>
        </p:nvSpPr>
        <p:spPr>
          <a:xfrm>
            <a:off x="6172200" y="2438400"/>
            <a:ext cx="152400" cy="381000"/>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0000"/>
              </a:solidFill>
              <a:latin typeface="+mj-lt"/>
            </a:endParaRPr>
          </a:p>
        </p:txBody>
      </p:sp>
      <p:sp>
        <p:nvSpPr>
          <p:cNvPr id="23" name="Up Arrow 22"/>
          <p:cNvSpPr/>
          <p:nvPr/>
        </p:nvSpPr>
        <p:spPr>
          <a:xfrm>
            <a:off x="6172200" y="3352800"/>
            <a:ext cx="152400" cy="381000"/>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0000"/>
              </a:solidFill>
              <a:latin typeface="+mj-lt"/>
            </a:endParaRPr>
          </a:p>
        </p:txBody>
      </p:sp>
      <p:sp>
        <p:nvSpPr>
          <p:cNvPr id="24" name="Down Arrow 23"/>
          <p:cNvSpPr/>
          <p:nvPr/>
        </p:nvSpPr>
        <p:spPr>
          <a:xfrm>
            <a:off x="5715000" y="3352800"/>
            <a:ext cx="152400" cy="38100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0000"/>
              </a:solidFill>
              <a:latin typeface="+mj-lt"/>
            </a:endParaRPr>
          </a:p>
        </p:txBody>
      </p:sp>
      <p:sp>
        <p:nvSpPr>
          <p:cNvPr id="30" name="Left Arrow 29"/>
          <p:cNvSpPr/>
          <p:nvPr/>
        </p:nvSpPr>
        <p:spPr>
          <a:xfrm>
            <a:off x="3733800" y="3124200"/>
            <a:ext cx="1752600" cy="160020"/>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0000"/>
              </a:solidFill>
              <a:latin typeface="+mj-lt"/>
            </a:endParaRPr>
          </a:p>
        </p:txBody>
      </p:sp>
      <p:sp>
        <p:nvSpPr>
          <p:cNvPr id="11" name="Down Arrow 10"/>
          <p:cNvSpPr/>
          <p:nvPr/>
        </p:nvSpPr>
        <p:spPr>
          <a:xfrm>
            <a:off x="2895600" y="2462212"/>
            <a:ext cx="152400" cy="357187"/>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rgbClr val="FF0000"/>
              </a:solidFill>
              <a:latin typeface="+mj-lt"/>
            </a:endParaRPr>
          </a:p>
        </p:txBody>
      </p:sp>
      <p:sp>
        <p:nvSpPr>
          <p:cNvPr id="12" name="Rounded Rectangle 11"/>
          <p:cNvSpPr/>
          <p:nvPr/>
        </p:nvSpPr>
        <p:spPr>
          <a:xfrm>
            <a:off x="2667000" y="2819400"/>
            <a:ext cx="1051560" cy="533400"/>
          </a:xfrm>
          <a:prstGeom prst="roundRect">
            <a:avLst/>
          </a:prstGeom>
          <a:solidFill>
            <a:schemeClr val="accent1"/>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err="1" smtClean="0">
                <a:solidFill>
                  <a:schemeClr val="bg1"/>
                </a:solidFill>
                <a:latin typeface="+mj-lt"/>
              </a:rPr>
              <a:t>wininet</a:t>
            </a:r>
            <a:endParaRPr lang="en-US" dirty="0">
              <a:solidFill>
                <a:schemeClr val="bg1"/>
              </a:solidFill>
              <a:latin typeface="+mj-lt"/>
            </a:endParaRPr>
          </a:p>
        </p:txBody>
      </p:sp>
      <p:sp>
        <p:nvSpPr>
          <p:cNvPr id="13" name="Down Arrow 12"/>
          <p:cNvSpPr/>
          <p:nvPr/>
        </p:nvSpPr>
        <p:spPr>
          <a:xfrm>
            <a:off x="2895600" y="3371850"/>
            <a:ext cx="152400" cy="342900"/>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rgbClr val="FF0000"/>
              </a:solidFill>
              <a:latin typeface="+mj-lt"/>
            </a:endParaRPr>
          </a:p>
        </p:txBody>
      </p:sp>
      <p:sp>
        <p:nvSpPr>
          <p:cNvPr id="22" name="Up Arrow 21"/>
          <p:cNvSpPr/>
          <p:nvPr/>
        </p:nvSpPr>
        <p:spPr>
          <a:xfrm>
            <a:off x="3276600" y="2452688"/>
            <a:ext cx="152400" cy="338137"/>
          </a:xfrm>
          <a:prstGeom prst="up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rgbClr val="FF0000"/>
              </a:solidFill>
              <a:latin typeface="+mj-lt"/>
            </a:endParaRPr>
          </a:p>
        </p:txBody>
      </p:sp>
      <p:sp>
        <p:nvSpPr>
          <p:cNvPr id="25" name="Down Arrow 24"/>
          <p:cNvSpPr/>
          <p:nvPr/>
        </p:nvSpPr>
        <p:spPr>
          <a:xfrm flipV="1">
            <a:off x="3276600" y="3367088"/>
            <a:ext cx="152400" cy="347662"/>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rgbClr val="FF0000"/>
              </a:solidFill>
              <a:latin typeface="+mj-lt"/>
            </a:endParaRPr>
          </a:p>
        </p:txBody>
      </p:sp>
      <p:sp>
        <p:nvSpPr>
          <p:cNvPr id="41" name="TextBox 40"/>
          <p:cNvSpPr txBox="1"/>
          <p:nvPr/>
        </p:nvSpPr>
        <p:spPr>
          <a:xfrm>
            <a:off x="2438400" y="2433935"/>
            <a:ext cx="914400" cy="461665"/>
          </a:xfrm>
          <a:prstGeom prst="rect">
            <a:avLst/>
          </a:prstGeom>
          <a:noFill/>
        </p:spPr>
        <p:txBody>
          <a:bodyPr wrap="square" rtlCol="0">
            <a:spAutoFit/>
          </a:bodyPr>
          <a:lstStyle/>
          <a:p>
            <a:r>
              <a:rPr lang="en-US" sz="1200" b="1" dirty="0" smtClean="0">
                <a:latin typeface="+mj-lt"/>
              </a:rPr>
              <a:t>Open </a:t>
            </a:r>
          </a:p>
          <a:p>
            <a:r>
              <a:rPr lang="en-US" sz="1200" b="1" dirty="0" smtClean="0">
                <a:latin typeface="+mj-lt"/>
              </a:rPr>
              <a:t>URL</a:t>
            </a:r>
            <a:endParaRPr lang="en-US" sz="1200" b="1" dirty="0">
              <a:latin typeface="+mj-lt"/>
            </a:endParaRPr>
          </a:p>
        </p:txBody>
      </p:sp>
      <p:sp>
        <p:nvSpPr>
          <p:cNvPr id="42" name="TextBox 41"/>
          <p:cNvSpPr txBox="1"/>
          <p:nvPr/>
        </p:nvSpPr>
        <p:spPr>
          <a:xfrm>
            <a:off x="3916680" y="2514600"/>
            <a:ext cx="1645920" cy="461665"/>
          </a:xfrm>
          <a:prstGeom prst="rect">
            <a:avLst/>
          </a:prstGeom>
          <a:noFill/>
        </p:spPr>
        <p:txBody>
          <a:bodyPr wrap="square" rtlCol="0">
            <a:spAutoFit/>
          </a:bodyPr>
          <a:lstStyle/>
          <a:p>
            <a:r>
              <a:rPr lang="en-US" sz="1200" b="1" dirty="0" smtClean="0">
                <a:latin typeface="+mj-lt"/>
              </a:rPr>
              <a:t>“Branch Cache Capable”</a:t>
            </a:r>
            <a:endParaRPr lang="en-US" sz="1200" b="1" dirty="0">
              <a:latin typeface="+mj-lt"/>
            </a:endParaRPr>
          </a:p>
        </p:txBody>
      </p:sp>
      <p:sp>
        <p:nvSpPr>
          <p:cNvPr id="43" name="TextBox 42"/>
          <p:cNvSpPr txBox="1"/>
          <p:nvPr/>
        </p:nvSpPr>
        <p:spPr>
          <a:xfrm>
            <a:off x="6248400" y="2590800"/>
            <a:ext cx="914400" cy="276999"/>
          </a:xfrm>
          <a:prstGeom prst="rect">
            <a:avLst/>
          </a:prstGeom>
          <a:noFill/>
        </p:spPr>
        <p:txBody>
          <a:bodyPr wrap="square" rtlCol="0">
            <a:spAutoFit/>
          </a:bodyPr>
          <a:lstStyle/>
          <a:p>
            <a:r>
              <a:rPr lang="en-US" sz="1200" b="1" dirty="0" smtClean="0">
                <a:latin typeface="+mj-lt"/>
              </a:rPr>
              <a:t>Get data</a:t>
            </a:r>
            <a:endParaRPr lang="en-US" sz="1200" b="1" dirty="0">
              <a:latin typeface="+mj-lt"/>
            </a:endParaRPr>
          </a:p>
        </p:txBody>
      </p:sp>
      <p:sp>
        <p:nvSpPr>
          <p:cNvPr id="44" name="TextBox 43"/>
          <p:cNvSpPr txBox="1"/>
          <p:nvPr/>
        </p:nvSpPr>
        <p:spPr>
          <a:xfrm>
            <a:off x="5334000" y="2451556"/>
            <a:ext cx="533400" cy="276999"/>
          </a:xfrm>
          <a:prstGeom prst="rect">
            <a:avLst/>
          </a:prstGeom>
          <a:noFill/>
        </p:spPr>
        <p:txBody>
          <a:bodyPr wrap="square" rtlCol="0">
            <a:spAutoFit/>
          </a:bodyPr>
          <a:lstStyle/>
          <a:p>
            <a:r>
              <a:rPr lang="en-US" sz="1200" b="1" dirty="0" smtClean="0">
                <a:latin typeface="+mj-lt"/>
              </a:rPr>
              <a:t>Data</a:t>
            </a:r>
            <a:endParaRPr lang="en-US" sz="1200" b="1" dirty="0">
              <a:latin typeface="+mj-lt"/>
            </a:endParaRPr>
          </a:p>
        </p:txBody>
      </p:sp>
      <p:sp>
        <p:nvSpPr>
          <p:cNvPr id="45" name="TextBox 44"/>
          <p:cNvSpPr txBox="1"/>
          <p:nvPr/>
        </p:nvSpPr>
        <p:spPr>
          <a:xfrm>
            <a:off x="5410200" y="3365956"/>
            <a:ext cx="533400" cy="276999"/>
          </a:xfrm>
          <a:prstGeom prst="rect">
            <a:avLst/>
          </a:prstGeom>
          <a:noFill/>
        </p:spPr>
        <p:txBody>
          <a:bodyPr wrap="square" rtlCol="0">
            <a:spAutoFit/>
          </a:bodyPr>
          <a:lstStyle/>
          <a:p>
            <a:r>
              <a:rPr lang="en-US" sz="1200" b="1" dirty="0" smtClean="0">
                <a:latin typeface="+mj-lt"/>
              </a:rPr>
              <a:t>Data</a:t>
            </a:r>
            <a:endParaRPr lang="en-US" sz="1200" b="1" dirty="0">
              <a:latin typeface="+mj-lt"/>
            </a:endParaRPr>
          </a:p>
        </p:txBody>
      </p:sp>
      <p:sp>
        <p:nvSpPr>
          <p:cNvPr id="46" name="Rectangle 45"/>
          <p:cNvSpPr/>
          <p:nvPr/>
        </p:nvSpPr>
        <p:spPr>
          <a:xfrm>
            <a:off x="5257800" y="4876800"/>
            <a:ext cx="1905000" cy="228600"/>
          </a:xfrm>
          <a:prstGeom prst="rect">
            <a:avLst/>
          </a:prstGeom>
          <a:solidFill>
            <a:schemeClr val="accent2"/>
          </a:solidFill>
          <a:ln>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0000"/>
              </a:solidFill>
              <a:latin typeface="+mj-lt"/>
            </a:endParaRPr>
          </a:p>
        </p:txBody>
      </p:sp>
      <p:sp>
        <p:nvSpPr>
          <p:cNvPr id="47" name="TextBox 46"/>
          <p:cNvSpPr txBox="1"/>
          <p:nvPr/>
        </p:nvSpPr>
        <p:spPr>
          <a:xfrm>
            <a:off x="4343400" y="4876800"/>
            <a:ext cx="762000" cy="276999"/>
          </a:xfrm>
          <a:prstGeom prst="rect">
            <a:avLst/>
          </a:prstGeom>
          <a:noFill/>
        </p:spPr>
        <p:txBody>
          <a:bodyPr wrap="square" rtlCol="0">
            <a:spAutoFit/>
          </a:bodyPr>
          <a:lstStyle/>
          <a:p>
            <a:r>
              <a:rPr lang="en-US" sz="1200" b="1" dirty="0" smtClean="0">
                <a:latin typeface="+mj-lt"/>
              </a:rPr>
              <a:t>Data</a:t>
            </a:r>
            <a:endParaRPr lang="en-US" sz="1200" b="1" dirty="0">
              <a:latin typeface="+mj-lt"/>
            </a:endParaRPr>
          </a:p>
        </p:txBody>
      </p:sp>
      <p:sp>
        <p:nvSpPr>
          <p:cNvPr id="48" name="Down Arrow 47"/>
          <p:cNvSpPr/>
          <p:nvPr/>
        </p:nvSpPr>
        <p:spPr>
          <a:xfrm>
            <a:off x="5943600" y="4343400"/>
            <a:ext cx="152400" cy="38100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0000"/>
              </a:solidFill>
              <a:latin typeface="+mj-lt"/>
            </a:endParaRPr>
          </a:p>
        </p:txBody>
      </p:sp>
      <p:cxnSp>
        <p:nvCxnSpPr>
          <p:cNvPr id="52" name="Straight Connector 51"/>
          <p:cNvCxnSpPr/>
          <p:nvPr/>
        </p:nvCxnSpPr>
        <p:spPr>
          <a:xfrm rot="5400000">
            <a:off x="5497830" y="4994910"/>
            <a:ext cx="2286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894864" y="5001736"/>
            <a:ext cx="2286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6314281" y="4992211"/>
            <a:ext cx="213360" cy="53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6697980" y="4991100"/>
            <a:ext cx="220980" cy="7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flipH="1">
            <a:off x="5191919" y="5172869"/>
            <a:ext cx="304800" cy="1698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5374005" y="5172075"/>
            <a:ext cx="300990" cy="1752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5553075" y="5172075"/>
            <a:ext cx="297180" cy="1790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5747385" y="5149215"/>
            <a:ext cx="304800" cy="2171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932170" y="5170170"/>
            <a:ext cx="316230" cy="16383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6136005" y="5137785"/>
            <a:ext cx="308610" cy="2362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368415" y="5149215"/>
            <a:ext cx="312420" cy="2095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570345" y="5172075"/>
            <a:ext cx="297180" cy="1790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6758940" y="5158740"/>
            <a:ext cx="297180" cy="2057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6932295" y="5183505"/>
            <a:ext cx="304800" cy="14859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5265420" y="5410200"/>
            <a:ext cx="381000" cy="276999"/>
          </a:xfrm>
          <a:prstGeom prst="rect">
            <a:avLst/>
          </a:prstGeom>
          <a:solidFill>
            <a:schemeClr val="accent2"/>
          </a:solidFill>
        </p:spPr>
        <p:txBody>
          <a:bodyPr wrap="square" rtlCol="0">
            <a:spAutoFit/>
          </a:bodyPr>
          <a:lstStyle/>
          <a:p>
            <a:r>
              <a:rPr lang="en-US" sz="1200" b="1" dirty="0" smtClean="0">
                <a:latin typeface="+mj-lt"/>
              </a:rPr>
              <a:t>H1</a:t>
            </a:r>
            <a:endParaRPr lang="en-US" sz="1200" b="1" dirty="0">
              <a:latin typeface="+mj-lt"/>
            </a:endParaRPr>
          </a:p>
        </p:txBody>
      </p:sp>
      <p:sp>
        <p:nvSpPr>
          <p:cNvPr id="87" name="TextBox 86"/>
          <p:cNvSpPr txBox="1"/>
          <p:nvPr/>
        </p:nvSpPr>
        <p:spPr>
          <a:xfrm>
            <a:off x="5638800" y="5410200"/>
            <a:ext cx="381000" cy="276999"/>
          </a:xfrm>
          <a:prstGeom prst="rect">
            <a:avLst/>
          </a:prstGeom>
          <a:solidFill>
            <a:schemeClr val="accent2"/>
          </a:solidFill>
        </p:spPr>
        <p:txBody>
          <a:bodyPr wrap="square" rtlCol="0">
            <a:spAutoFit/>
          </a:bodyPr>
          <a:lstStyle/>
          <a:p>
            <a:r>
              <a:rPr lang="en-US" sz="1200" b="1" dirty="0" smtClean="0">
                <a:latin typeface="+mj-lt"/>
              </a:rPr>
              <a:t>H2</a:t>
            </a:r>
            <a:endParaRPr lang="en-US" sz="1200" b="1" dirty="0">
              <a:latin typeface="+mj-lt"/>
            </a:endParaRPr>
          </a:p>
        </p:txBody>
      </p:sp>
      <p:sp>
        <p:nvSpPr>
          <p:cNvPr id="89" name="TextBox 88"/>
          <p:cNvSpPr txBox="1"/>
          <p:nvPr/>
        </p:nvSpPr>
        <p:spPr>
          <a:xfrm>
            <a:off x="6461760" y="5410200"/>
            <a:ext cx="381000" cy="276999"/>
          </a:xfrm>
          <a:prstGeom prst="rect">
            <a:avLst/>
          </a:prstGeom>
          <a:solidFill>
            <a:schemeClr val="accent2"/>
          </a:solidFill>
        </p:spPr>
        <p:txBody>
          <a:bodyPr wrap="square" rtlCol="0">
            <a:spAutoFit/>
          </a:bodyPr>
          <a:lstStyle/>
          <a:p>
            <a:r>
              <a:rPr lang="en-US" sz="1200" b="1" dirty="0" smtClean="0">
                <a:latin typeface="+mj-lt"/>
              </a:rPr>
              <a:t>H4</a:t>
            </a:r>
            <a:endParaRPr lang="en-US" sz="1200" b="1" dirty="0">
              <a:latin typeface="+mj-lt"/>
            </a:endParaRPr>
          </a:p>
        </p:txBody>
      </p:sp>
      <p:sp>
        <p:nvSpPr>
          <p:cNvPr id="90" name="TextBox 89"/>
          <p:cNvSpPr txBox="1"/>
          <p:nvPr/>
        </p:nvSpPr>
        <p:spPr>
          <a:xfrm>
            <a:off x="6858000" y="5410200"/>
            <a:ext cx="381000" cy="276999"/>
          </a:xfrm>
          <a:prstGeom prst="rect">
            <a:avLst/>
          </a:prstGeom>
          <a:solidFill>
            <a:schemeClr val="accent2"/>
          </a:solidFill>
        </p:spPr>
        <p:txBody>
          <a:bodyPr wrap="square" rtlCol="0">
            <a:spAutoFit/>
          </a:bodyPr>
          <a:lstStyle/>
          <a:p>
            <a:r>
              <a:rPr lang="en-US" sz="1200" b="1" dirty="0" smtClean="0">
                <a:latin typeface="+mj-lt"/>
              </a:rPr>
              <a:t>H5</a:t>
            </a:r>
            <a:endParaRPr lang="en-US" sz="1200" b="1" dirty="0">
              <a:latin typeface="+mj-lt"/>
            </a:endParaRPr>
          </a:p>
        </p:txBody>
      </p:sp>
      <p:sp>
        <p:nvSpPr>
          <p:cNvPr id="91" name="TextBox 90"/>
          <p:cNvSpPr txBox="1"/>
          <p:nvPr/>
        </p:nvSpPr>
        <p:spPr>
          <a:xfrm>
            <a:off x="4343400" y="5410200"/>
            <a:ext cx="914400" cy="276999"/>
          </a:xfrm>
          <a:prstGeom prst="rect">
            <a:avLst/>
          </a:prstGeom>
          <a:noFill/>
        </p:spPr>
        <p:txBody>
          <a:bodyPr wrap="square" rtlCol="0">
            <a:spAutoFit/>
          </a:bodyPr>
          <a:lstStyle/>
          <a:p>
            <a:r>
              <a:rPr lang="en-US" sz="1200" b="1" dirty="0" smtClean="0">
                <a:latin typeface="+mj-lt"/>
              </a:rPr>
              <a:t>Hashlist</a:t>
            </a:r>
            <a:endParaRPr lang="en-US" sz="1200" b="1" dirty="0">
              <a:latin typeface="+mj-lt"/>
            </a:endParaRPr>
          </a:p>
        </p:txBody>
      </p:sp>
      <p:sp>
        <p:nvSpPr>
          <p:cNvPr id="92" name="TextBox 91"/>
          <p:cNvSpPr txBox="1"/>
          <p:nvPr/>
        </p:nvSpPr>
        <p:spPr>
          <a:xfrm>
            <a:off x="6248400" y="3518356"/>
            <a:ext cx="838200" cy="276999"/>
          </a:xfrm>
          <a:prstGeom prst="rect">
            <a:avLst/>
          </a:prstGeom>
          <a:noFill/>
        </p:spPr>
        <p:txBody>
          <a:bodyPr wrap="square" rtlCol="0">
            <a:spAutoFit/>
          </a:bodyPr>
          <a:lstStyle/>
          <a:p>
            <a:r>
              <a:rPr lang="en-US" sz="1200" b="1" dirty="0" smtClean="0">
                <a:latin typeface="+mj-lt"/>
              </a:rPr>
              <a:t>Hashlist</a:t>
            </a:r>
            <a:endParaRPr lang="en-US" sz="1200" b="1" dirty="0">
              <a:latin typeface="+mj-lt"/>
            </a:endParaRPr>
          </a:p>
        </p:txBody>
      </p:sp>
      <p:sp>
        <p:nvSpPr>
          <p:cNvPr id="94" name="TextBox 93"/>
          <p:cNvSpPr txBox="1"/>
          <p:nvPr/>
        </p:nvSpPr>
        <p:spPr>
          <a:xfrm>
            <a:off x="4495800" y="3213556"/>
            <a:ext cx="914400" cy="276999"/>
          </a:xfrm>
          <a:prstGeom prst="rect">
            <a:avLst/>
          </a:prstGeom>
          <a:noFill/>
        </p:spPr>
        <p:txBody>
          <a:bodyPr wrap="square" rtlCol="0">
            <a:spAutoFit/>
          </a:bodyPr>
          <a:lstStyle/>
          <a:p>
            <a:r>
              <a:rPr lang="en-US" sz="1200" b="1" dirty="0" smtClean="0">
                <a:latin typeface="+mj-lt"/>
              </a:rPr>
              <a:t>Hashlist</a:t>
            </a:r>
            <a:endParaRPr lang="en-US" sz="1200" b="1" dirty="0">
              <a:latin typeface="+mj-lt"/>
            </a:endParaRPr>
          </a:p>
        </p:txBody>
      </p:sp>
      <p:sp>
        <p:nvSpPr>
          <p:cNvPr id="95" name="TextBox 94"/>
          <p:cNvSpPr txBox="1"/>
          <p:nvPr/>
        </p:nvSpPr>
        <p:spPr>
          <a:xfrm>
            <a:off x="2133600" y="3352800"/>
            <a:ext cx="914400" cy="276999"/>
          </a:xfrm>
          <a:prstGeom prst="rect">
            <a:avLst/>
          </a:prstGeom>
          <a:noFill/>
        </p:spPr>
        <p:txBody>
          <a:bodyPr wrap="square" rtlCol="0">
            <a:spAutoFit/>
          </a:bodyPr>
          <a:lstStyle/>
          <a:p>
            <a:r>
              <a:rPr lang="en-US" sz="1200" b="1" dirty="0" smtClean="0">
                <a:latin typeface="+mj-lt"/>
              </a:rPr>
              <a:t>Hashlist</a:t>
            </a:r>
            <a:endParaRPr lang="en-US" sz="1200" b="1" dirty="0">
              <a:latin typeface="+mj-lt"/>
            </a:endParaRPr>
          </a:p>
        </p:txBody>
      </p:sp>
      <p:cxnSp>
        <p:nvCxnSpPr>
          <p:cNvPr id="100" name="Straight Connector 99"/>
          <p:cNvCxnSpPr/>
          <p:nvPr/>
        </p:nvCxnSpPr>
        <p:spPr>
          <a:xfrm rot="5400000" flipH="1" flipV="1">
            <a:off x="1690687" y="2014538"/>
            <a:ext cx="1066800" cy="1000125"/>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103" name="Straight Connector 102"/>
          <p:cNvCxnSpPr/>
          <p:nvPr/>
        </p:nvCxnSpPr>
        <p:spPr>
          <a:xfrm rot="16200000" flipH="1">
            <a:off x="1619250" y="3105149"/>
            <a:ext cx="1171575" cy="1057275"/>
          </a:xfrm>
          <a:prstGeom prst="line">
            <a:avLst/>
          </a:prstGeom>
          <a:ln/>
        </p:spPr>
        <p:style>
          <a:lnRef idx="2">
            <a:schemeClr val="accent5"/>
          </a:lnRef>
          <a:fillRef idx="0">
            <a:schemeClr val="accent5"/>
          </a:fillRef>
          <a:effectRef idx="1">
            <a:schemeClr val="accent5"/>
          </a:effectRef>
          <a:fontRef idx="minor">
            <a:schemeClr val="tx1"/>
          </a:fontRef>
        </p:style>
      </p:cxnSp>
      <p:pic>
        <p:nvPicPr>
          <p:cNvPr id="111" name="Picture 3" descr="E:\Program Files\Microsoft Office\MEDIA\CAGCAT10\j0285750.wmf"/>
          <p:cNvPicPr>
            <a:picLocks noChangeAspect="1" noChangeArrowheads="1"/>
          </p:cNvPicPr>
          <p:nvPr/>
        </p:nvPicPr>
        <p:blipFill>
          <a:blip r:embed="rId4" cstate="email"/>
          <a:stretch>
            <a:fillRect/>
          </a:stretch>
        </p:blipFill>
        <p:spPr bwMode="auto">
          <a:xfrm>
            <a:off x="765871" y="2230016"/>
            <a:ext cx="681168" cy="515030"/>
          </a:xfrm>
          <a:prstGeom prst="rect">
            <a:avLst/>
          </a:prstGeom>
          <a:noFill/>
        </p:spPr>
      </p:pic>
      <p:pic>
        <p:nvPicPr>
          <p:cNvPr id="112" name="Picture 3" descr="E:\Program Files\Microsoft Office\MEDIA\CAGCAT10\j0285750.wmf"/>
          <p:cNvPicPr>
            <a:picLocks noChangeAspect="1" noChangeArrowheads="1"/>
          </p:cNvPicPr>
          <p:nvPr/>
        </p:nvPicPr>
        <p:blipFill>
          <a:blip r:embed="rId4" cstate="email"/>
          <a:stretch>
            <a:fillRect/>
          </a:stretch>
        </p:blipFill>
        <p:spPr bwMode="auto">
          <a:xfrm>
            <a:off x="126724" y="2903084"/>
            <a:ext cx="681168" cy="515030"/>
          </a:xfrm>
          <a:prstGeom prst="rect">
            <a:avLst/>
          </a:prstGeom>
          <a:noFill/>
        </p:spPr>
      </p:pic>
      <p:pic>
        <p:nvPicPr>
          <p:cNvPr id="113" name="Picture 3" descr="E:\Program Files\Microsoft Office\MEDIA\CAGCAT10\j0285750.wmf"/>
          <p:cNvPicPr>
            <a:picLocks noChangeAspect="1" noChangeArrowheads="1"/>
          </p:cNvPicPr>
          <p:nvPr/>
        </p:nvPicPr>
        <p:blipFill>
          <a:blip r:embed="rId4" cstate="email"/>
          <a:stretch>
            <a:fillRect/>
          </a:stretch>
        </p:blipFill>
        <p:spPr bwMode="auto">
          <a:xfrm>
            <a:off x="604141" y="3704253"/>
            <a:ext cx="681168" cy="515030"/>
          </a:xfrm>
          <a:prstGeom prst="rect">
            <a:avLst/>
          </a:prstGeom>
          <a:noFill/>
        </p:spPr>
      </p:pic>
      <p:pic>
        <p:nvPicPr>
          <p:cNvPr id="116" name="Picture 5" descr="C:\Program Files\Microsoft Resource DVD Artwork\DVD_ART\Artwork_Imagery\HARDWARE_IMAGERY\Illustration - Misc Hardware\Windows Vista Illustration Icons\Server.png"/>
          <p:cNvPicPr>
            <a:picLocks noChangeAspect="1" noChangeArrowheads="1"/>
          </p:cNvPicPr>
          <p:nvPr/>
        </p:nvPicPr>
        <p:blipFill>
          <a:blip r:embed="rId5" cstate="email"/>
          <a:stretch>
            <a:fillRect/>
          </a:stretch>
        </p:blipFill>
        <p:spPr bwMode="auto">
          <a:xfrm>
            <a:off x="7822164" y="2628539"/>
            <a:ext cx="908299" cy="968406"/>
          </a:xfrm>
          <a:prstGeom prst="rect">
            <a:avLst/>
          </a:prstGeom>
          <a:noFill/>
          <a:effectLst>
            <a:outerShdw blurRad="63500" sx="102000" sy="102000" algn="ctr" rotWithShape="0">
              <a:prstClr val="black">
                <a:alpha val="40000"/>
              </a:prstClr>
            </a:outerShdw>
          </a:effectLst>
        </p:spPr>
      </p:pic>
      <p:cxnSp>
        <p:nvCxnSpPr>
          <p:cNvPr id="117" name="Straight Connector 116"/>
          <p:cNvCxnSpPr/>
          <p:nvPr/>
        </p:nvCxnSpPr>
        <p:spPr>
          <a:xfrm rot="5400000" flipH="1" flipV="1">
            <a:off x="6477000" y="3276600"/>
            <a:ext cx="990600" cy="83820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19" name="Straight Connector 118"/>
          <p:cNvCxnSpPr/>
          <p:nvPr/>
        </p:nvCxnSpPr>
        <p:spPr>
          <a:xfrm rot="16200000" flipH="1">
            <a:off x="6324600" y="2209800"/>
            <a:ext cx="1295400" cy="838200"/>
          </a:xfrm>
          <a:prstGeom prst="line">
            <a:avLst/>
          </a:prstGeom>
          <a:ln/>
        </p:spPr>
        <p:style>
          <a:lnRef idx="2">
            <a:schemeClr val="accent2"/>
          </a:lnRef>
          <a:fillRef idx="0">
            <a:schemeClr val="accent2"/>
          </a:fillRef>
          <a:effectRef idx="1">
            <a:schemeClr val="accent2"/>
          </a:effectRef>
          <a:fontRef idx="minor">
            <a:schemeClr val="tx1"/>
          </a:fontRef>
        </p:style>
      </p:cxnSp>
      <p:sp>
        <p:nvSpPr>
          <p:cNvPr id="124" name="Flowchart: Magnetic Disk 123"/>
          <p:cNvSpPr/>
          <p:nvPr/>
        </p:nvSpPr>
        <p:spPr>
          <a:xfrm>
            <a:off x="1219200" y="2362200"/>
            <a:ext cx="304800" cy="381000"/>
          </a:xfrm>
          <a:prstGeom prst="flowChartMagneticDisk">
            <a:avLst/>
          </a:prstGeom>
          <a:ln>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b="1" dirty="0">
              <a:solidFill>
                <a:schemeClr val="accent6"/>
              </a:solidFill>
              <a:latin typeface="+mj-lt"/>
            </a:endParaRPr>
          </a:p>
        </p:txBody>
      </p:sp>
      <p:sp>
        <p:nvSpPr>
          <p:cNvPr id="125" name="Flowchart: Magnetic Disk 124"/>
          <p:cNvSpPr/>
          <p:nvPr/>
        </p:nvSpPr>
        <p:spPr>
          <a:xfrm>
            <a:off x="533400" y="2913970"/>
            <a:ext cx="304800" cy="381000"/>
          </a:xfrm>
          <a:prstGeom prst="flowChartMagneticDisk">
            <a:avLst/>
          </a:prstGeom>
          <a:ln>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b="1" dirty="0">
              <a:solidFill>
                <a:schemeClr val="accent6"/>
              </a:solidFill>
              <a:latin typeface="+mj-lt"/>
            </a:endParaRPr>
          </a:p>
        </p:txBody>
      </p:sp>
      <p:sp>
        <p:nvSpPr>
          <p:cNvPr id="126" name="Flowchart: Magnetic Disk 125"/>
          <p:cNvSpPr/>
          <p:nvPr/>
        </p:nvSpPr>
        <p:spPr>
          <a:xfrm>
            <a:off x="1066800" y="3657600"/>
            <a:ext cx="304800" cy="381000"/>
          </a:xfrm>
          <a:prstGeom prst="flowChartMagneticDisk">
            <a:avLst/>
          </a:prstGeom>
          <a:ln>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b="1" dirty="0">
              <a:solidFill>
                <a:schemeClr val="accent6"/>
              </a:solidFill>
              <a:latin typeface="+mj-lt"/>
            </a:endParaRPr>
          </a:p>
        </p:txBody>
      </p:sp>
      <p:sp>
        <p:nvSpPr>
          <p:cNvPr id="127" name="Flowchart: Magnetic Disk 126"/>
          <p:cNvSpPr/>
          <p:nvPr/>
        </p:nvSpPr>
        <p:spPr>
          <a:xfrm>
            <a:off x="3886200" y="3810000"/>
            <a:ext cx="304800" cy="381000"/>
          </a:xfrm>
          <a:prstGeom prst="flowChartMagneticDisk">
            <a:avLst/>
          </a:prstGeom>
          <a:ln>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b="1" dirty="0">
              <a:solidFill>
                <a:schemeClr val="accent6"/>
              </a:solidFill>
              <a:latin typeface="+mj-lt"/>
            </a:endParaRPr>
          </a:p>
        </p:txBody>
      </p:sp>
      <p:sp>
        <p:nvSpPr>
          <p:cNvPr id="128" name="TextBox 127"/>
          <p:cNvSpPr txBox="1"/>
          <p:nvPr/>
        </p:nvSpPr>
        <p:spPr>
          <a:xfrm>
            <a:off x="3352800" y="3505200"/>
            <a:ext cx="533400" cy="276999"/>
          </a:xfrm>
          <a:prstGeom prst="rect">
            <a:avLst/>
          </a:prstGeom>
          <a:noFill/>
        </p:spPr>
        <p:txBody>
          <a:bodyPr wrap="square" rtlCol="0">
            <a:spAutoFit/>
          </a:bodyPr>
          <a:lstStyle/>
          <a:p>
            <a:r>
              <a:rPr lang="en-US" sz="1200" b="1" dirty="0" smtClean="0">
                <a:latin typeface="+mj-lt"/>
              </a:rPr>
              <a:t>Data</a:t>
            </a:r>
            <a:endParaRPr lang="en-US" sz="1200" b="1" dirty="0">
              <a:latin typeface="+mj-lt"/>
            </a:endParaRPr>
          </a:p>
        </p:txBody>
      </p:sp>
      <p:sp>
        <p:nvSpPr>
          <p:cNvPr id="129" name="TextBox 128"/>
          <p:cNvSpPr txBox="1"/>
          <p:nvPr/>
        </p:nvSpPr>
        <p:spPr>
          <a:xfrm>
            <a:off x="3352800" y="2590800"/>
            <a:ext cx="533400" cy="276999"/>
          </a:xfrm>
          <a:prstGeom prst="rect">
            <a:avLst/>
          </a:prstGeom>
          <a:noFill/>
        </p:spPr>
        <p:txBody>
          <a:bodyPr wrap="square" rtlCol="0">
            <a:spAutoFit/>
          </a:bodyPr>
          <a:lstStyle/>
          <a:p>
            <a:r>
              <a:rPr lang="en-US" sz="1200" b="1" dirty="0" smtClean="0">
                <a:latin typeface="+mj-lt"/>
              </a:rPr>
              <a:t>Data</a:t>
            </a:r>
            <a:endParaRPr lang="en-US" sz="1200" b="1" dirty="0">
              <a:latin typeface="+mj-lt"/>
            </a:endParaRPr>
          </a:p>
        </p:txBody>
      </p:sp>
      <p:sp>
        <p:nvSpPr>
          <p:cNvPr id="134" name="Block Arc 133"/>
          <p:cNvSpPr/>
          <p:nvPr/>
        </p:nvSpPr>
        <p:spPr>
          <a:xfrm rot="16200000">
            <a:off x="1238250" y="2952750"/>
            <a:ext cx="152400" cy="190500"/>
          </a:xfrm>
          <a:prstGeom prst="blockArc">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latin typeface="+mj-lt"/>
            </a:endParaRPr>
          </a:p>
        </p:txBody>
      </p:sp>
      <p:sp>
        <p:nvSpPr>
          <p:cNvPr id="135" name="Block Arc 134"/>
          <p:cNvSpPr/>
          <p:nvPr/>
        </p:nvSpPr>
        <p:spPr>
          <a:xfrm rot="16200000">
            <a:off x="1009651" y="2952750"/>
            <a:ext cx="304800" cy="190500"/>
          </a:xfrm>
          <a:prstGeom prst="blockArc">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latin typeface="+mj-lt"/>
            </a:endParaRPr>
          </a:p>
        </p:txBody>
      </p:sp>
      <p:sp>
        <p:nvSpPr>
          <p:cNvPr id="136" name="Block Arc 135"/>
          <p:cNvSpPr/>
          <p:nvPr/>
        </p:nvSpPr>
        <p:spPr>
          <a:xfrm rot="16200000">
            <a:off x="800100" y="2933700"/>
            <a:ext cx="457200" cy="228600"/>
          </a:xfrm>
          <a:prstGeom prst="blockArc">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latin typeface="+mj-lt"/>
            </a:endParaRPr>
          </a:p>
        </p:txBody>
      </p:sp>
      <p:cxnSp>
        <p:nvCxnSpPr>
          <p:cNvPr id="147" name="Straight Connector 146"/>
          <p:cNvCxnSpPr>
            <a:stCxn id="125" idx="0"/>
          </p:cNvCxnSpPr>
          <p:nvPr/>
        </p:nvCxnSpPr>
        <p:spPr>
          <a:xfrm rot="16200000" flipH="1">
            <a:off x="1139485" y="2587285"/>
            <a:ext cx="7030" cy="914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endCxn id="126" idx="1"/>
          </p:cNvCxnSpPr>
          <p:nvPr/>
        </p:nvCxnSpPr>
        <p:spPr>
          <a:xfrm rot="5400000">
            <a:off x="915194" y="3352006"/>
            <a:ext cx="609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rot="5400000">
            <a:off x="800100" y="2857500"/>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5400000">
            <a:off x="1257300" y="3314700"/>
            <a:ext cx="457200" cy="228600"/>
          </a:xfrm>
          <a:prstGeom prst="line">
            <a:avLst/>
          </a:prstGeom>
          <a:ln w="38100" cmpd="sng">
            <a:solidFill>
              <a:schemeClr val="tx1">
                <a:alpha val="75000"/>
              </a:schemeClr>
            </a:solidFill>
            <a:beve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endCxn id="124" idx="4"/>
          </p:cNvCxnSpPr>
          <p:nvPr/>
        </p:nvCxnSpPr>
        <p:spPr>
          <a:xfrm rot="16200000" flipV="1">
            <a:off x="1447800" y="2628900"/>
            <a:ext cx="342900" cy="190500"/>
          </a:xfrm>
          <a:prstGeom prst="line">
            <a:avLst/>
          </a:prstGeom>
          <a:ln w="38100" cmpd="sng">
            <a:solidFill>
              <a:schemeClr val="tx1">
                <a:alpha val="75000"/>
              </a:schemeClr>
            </a:solidFill>
            <a:bevel/>
            <a:headEnd type="diamond"/>
            <a:tailEnd type="diamond"/>
          </a:ln>
        </p:spPr>
        <p:style>
          <a:lnRef idx="1">
            <a:schemeClr val="accent1"/>
          </a:lnRef>
          <a:fillRef idx="0">
            <a:schemeClr val="accent1"/>
          </a:fillRef>
          <a:effectRef idx="0">
            <a:schemeClr val="accent1"/>
          </a:effectRef>
          <a:fontRef idx="minor">
            <a:schemeClr val="tx1"/>
          </a:fontRef>
        </p:style>
      </p:cxnSp>
      <p:sp>
        <p:nvSpPr>
          <p:cNvPr id="169" name="Right Arrow 168"/>
          <p:cNvSpPr/>
          <p:nvPr/>
        </p:nvSpPr>
        <p:spPr>
          <a:xfrm>
            <a:off x="3657600" y="3962400"/>
            <a:ext cx="228600" cy="15240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rgbClr val="FF0000"/>
              </a:solidFill>
              <a:latin typeface="+mj-lt"/>
            </a:endParaRPr>
          </a:p>
        </p:txBody>
      </p:sp>
      <p:sp>
        <p:nvSpPr>
          <p:cNvPr id="83" name="TextBox 82"/>
          <p:cNvSpPr txBox="1"/>
          <p:nvPr/>
        </p:nvSpPr>
        <p:spPr>
          <a:xfrm>
            <a:off x="6000750" y="5406390"/>
            <a:ext cx="381000" cy="276999"/>
          </a:xfrm>
          <a:prstGeom prst="rect">
            <a:avLst/>
          </a:prstGeom>
          <a:solidFill>
            <a:schemeClr val="accent2"/>
          </a:solidFill>
        </p:spPr>
        <p:txBody>
          <a:bodyPr wrap="square" rtlCol="0">
            <a:spAutoFit/>
          </a:bodyPr>
          <a:lstStyle/>
          <a:p>
            <a:r>
              <a:rPr lang="en-US" sz="1200" b="1" dirty="0" smtClean="0">
                <a:latin typeface="+mj-lt"/>
              </a:rPr>
              <a:t>H3</a:t>
            </a:r>
            <a:endParaRPr lang="en-US" sz="1200" b="1" dirty="0">
              <a:latin typeface="+mj-lt"/>
            </a:endParaRPr>
          </a:p>
        </p:txBody>
      </p:sp>
      <p:pic>
        <p:nvPicPr>
          <p:cNvPr id="97" name="Picture 3" descr="E:\Program Files\Microsoft Office\MEDIA\CAGCAT10\j0285750.wmf"/>
          <p:cNvPicPr>
            <a:picLocks noChangeAspect="1" noChangeArrowheads="1"/>
          </p:cNvPicPr>
          <p:nvPr/>
        </p:nvPicPr>
        <p:blipFill>
          <a:blip r:embed="rId4" cstate="email"/>
          <a:stretch>
            <a:fillRect/>
          </a:stretch>
        </p:blipFill>
        <p:spPr bwMode="auto">
          <a:xfrm>
            <a:off x="1450116" y="2819400"/>
            <a:ext cx="681168" cy="515030"/>
          </a:xfrm>
          <a:prstGeom prst="rect">
            <a:avLst/>
          </a:prstGeom>
          <a:noFill/>
        </p:spPr>
      </p:pic>
      <p:pic>
        <p:nvPicPr>
          <p:cNvPr id="115" name="Picture 5" descr="C:\Program Files\Microsoft Resource DVD Artwork\DVD_ART\Artwork_Imagery\HARDWARE_IMAGERY\Illustration - Misc Hardware\Windows Vista Illustration Icons\Server.png"/>
          <p:cNvPicPr>
            <a:picLocks noChangeAspect="1" noChangeArrowheads="1"/>
          </p:cNvPicPr>
          <p:nvPr/>
        </p:nvPicPr>
        <p:blipFill>
          <a:blip r:embed="rId5" cstate="email"/>
          <a:stretch>
            <a:fillRect/>
          </a:stretch>
        </p:blipFill>
        <p:spPr bwMode="auto">
          <a:xfrm>
            <a:off x="7181461" y="2871134"/>
            <a:ext cx="908299" cy="968406"/>
          </a:xfrm>
          <a:prstGeom prst="rect">
            <a:avLst/>
          </a:prstGeom>
          <a:noFill/>
          <a:effectLst>
            <a:outerShdw blurRad="63500" sx="102000" sy="102000" algn="ctr" rotWithShape="0">
              <a:prstClr val="black">
                <a:alpha val="40000"/>
              </a:prstClr>
            </a:outerShdw>
          </a:effectLst>
        </p:spPr>
      </p:pic>
      <p:sp>
        <p:nvSpPr>
          <p:cNvPr id="14" name="Rounded Rectangle 13"/>
          <p:cNvSpPr/>
          <p:nvPr/>
        </p:nvSpPr>
        <p:spPr>
          <a:xfrm>
            <a:off x="2667000" y="3733800"/>
            <a:ext cx="1051560" cy="533400"/>
          </a:xfrm>
          <a:prstGeom prst="roundRect">
            <a:avLst/>
          </a:prstGeom>
          <a:solidFill>
            <a:schemeClr val="accent1"/>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700" dirty="0" smtClean="0">
                <a:solidFill>
                  <a:schemeClr val="bg1"/>
                </a:solidFill>
                <a:latin typeface="+mj-lt"/>
              </a:rPr>
              <a:t>BranchCache</a:t>
            </a:r>
            <a:endParaRPr lang="en-US" sz="1700" dirty="0">
              <a:solidFill>
                <a:schemeClr val="bg1"/>
              </a:solidFill>
              <a:latin typeface="+mj-lt"/>
            </a:endParaRPr>
          </a:p>
        </p:txBody>
      </p:sp>
      <p:sp>
        <p:nvSpPr>
          <p:cNvPr id="10" name="Rounded Rectangle 9"/>
          <p:cNvSpPr/>
          <p:nvPr/>
        </p:nvSpPr>
        <p:spPr>
          <a:xfrm>
            <a:off x="2667000" y="1905000"/>
            <a:ext cx="1051560" cy="533400"/>
          </a:xfrm>
          <a:prstGeom prst="roundRect">
            <a:avLst/>
          </a:prstGeom>
          <a:solidFill>
            <a:schemeClr val="accent1"/>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solidFill>
                  <a:schemeClr val="bg1"/>
                </a:solidFill>
                <a:latin typeface="+mj-lt"/>
              </a:rPr>
              <a:t>IE</a:t>
            </a:r>
            <a:endParaRPr lang="en-US" dirty="0">
              <a:solidFill>
                <a:schemeClr val="bg1"/>
              </a:solidFill>
              <a:latin typeface="+mj-lt"/>
            </a:endParaRPr>
          </a:p>
        </p:txBody>
      </p:sp>
    </p:spTree>
    <p:custDataLst>
      <p:tags r:id="rId1"/>
    </p:custDataLst>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par>
                                <p:cTn id="8" presetID="3" presetClass="entr" presetSubtype="10" fill="hold"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blinds(horizontal)">
                                      <p:cBhvr>
                                        <p:cTn id="10" dur="500"/>
                                        <p:tgtEl>
                                          <p:spTgt spid="103"/>
                                        </p:tgtEl>
                                      </p:cBhvr>
                                    </p:animEffect>
                                  </p:childTnLst>
                                </p:cTn>
                              </p:par>
                              <p:par>
                                <p:cTn id="11" presetID="3" presetClass="entr" presetSubtype="10" fill="hold" nodeType="withEffect">
                                  <p:stCondLst>
                                    <p:cond delay="0"/>
                                  </p:stCondLst>
                                  <p:childTnLst>
                                    <p:set>
                                      <p:cBhvr>
                                        <p:cTn id="12" dur="1" fill="hold">
                                          <p:stCondLst>
                                            <p:cond delay="0"/>
                                          </p:stCondLst>
                                        </p:cTn>
                                        <p:tgtEl>
                                          <p:spTgt spid="119"/>
                                        </p:tgtEl>
                                        <p:attrNameLst>
                                          <p:attrName>style.visibility</p:attrName>
                                        </p:attrNameLst>
                                      </p:cBhvr>
                                      <p:to>
                                        <p:strVal val="visible"/>
                                      </p:to>
                                    </p:set>
                                    <p:animEffect transition="in" filter="blinds(horizontal)">
                                      <p:cBhvr>
                                        <p:cTn id="13" dur="500"/>
                                        <p:tgtEl>
                                          <p:spTgt spid="119"/>
                                        </p:tgtEl>
                                      </p:cBhvr>
                                    </p:animEffect>
                                  </p:childTnLst>
                                </p:cTn>
                              </p:par>
                              <p:par>
                                <p:cTn id="14" presetID="3" presetClass="entr" presetSubtype="10" fill="hold" nodeType="withEffect">
                                  <p:stCondLst>
                                    <p:cond delay="0"/>
                                  </p:stCondLst>
                                  <p:childTnLst>
                                    <p:set>
                                      <p:cBhvr>
                                        <p:cTn id="15" dur="1" fill="hold">
                                          <p:stCondLst>
                                            <p:cond delay="0"/>
                                          </p:stCondLst>
                                        </p:cTn>
                                        <p:tgtEl>
                                          <p:spTgt spid="117"/>
                                        </p:tgtEl>
                                        <p:attrNameLst>
                                          <p:attrName>style.visibility</p:attrName>
                                        </p:attrNameLst>
                                      </p:cBhvr>
                                      <p:to>
                                        <p:strVal val="visible"/>
                                      </p:to>
                                    </p:set>
                                    <p:animEffect transition="in" filter="blinds(horizontal)">
                                      <p:cBhvr>
                                        <p:cTn id="16" dur="500"/>
                                        <p:tgtEl>
                                          <p:spTgt spid="11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linds(horizont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strVal val="#ppt_w*0.70"/>
                                          </p:val>
                                        </p:tav>
                                        <p:tav tm="100000">
                                          <p:val>
                                            <p:strVal val="#ppt_w"/>
                                          </p:val>
                                        </p:tav>
                                      </p:tavLst>
                                    </p:anim>
                                    <p:anim calcmode="lin" valueType="num">
                                      <p:cBhvr>
                                        <p:cTn id="40" dur="1000" fill="hold"/>
                                        <p:tgtEl>
                                          <p:spTgt spid="11"/>
                                        </p:tgtEl>
                                        <p:attrNameLst>
                                          <p:attrName>ppt_h</p:attrName>
                                        </p:attrNameLst>
                                      </p:cBhvr>
                                      <p:tavLst>
                                        <p:tav tm="0">
                                          <p:val>
                                            <p:strVal val="#ppt_h"/>
                                          </p:val>
                                        </p:tav>
                                        <p:tav tm="100000">
                                          <p:val>
                                            <p:strVal val="#ppt_h"/>
                                          </p:val>
                                        </p:tav>
                                      </p:tavLst>
                                    </p:anim>
                                    <p:animEffect transition="in" filter="fade">
                                      <p:cBhvr>
                                        <p:cTn id="41" dur="1000"/>
                                        <p:tgtEl>
                                          <p:spTgt spid="11"/>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p:cTn id="44" dur="1000" fill="hold"/>
                                        <p:tgtEl>
                                          <p:spTgt spid="41"/>
                                        </p:tgtEl>
                                        <p:attrNameLst>
                                          <p:attrName>ppt_w</p:attrName>
                                        </p:attrNameLst>
                                      </p:cBhvr>
                                      <p:tavLst>
                                        <p:tav tm="0">
                                          <p:val>
                                            <p:strVal val="#ppt_w*0.70"/>
                                          </p:val>
                                        </p:tav>
                                        <p:tav tm="100000">
                                          <p:val>
                                            <p:strVal val="#ppt_w"/>
                                          </p:val>
                                        </p:tav>
                                      </p:tavLst>
                                    </p:anim>
                                    <p:anim calcmode="lin" valueType="num">
                                      <p:cBhvr>
                                        <p:cTn id="45" dur="1000" fill="hold"/>
                                        <p:tgtEl>
                                          <p:spTgt spid="41"/>
                                        </p:tgtEl>
                                        <p:attrNameLst>
                                          <p:attrName>ppt_h</p:attrName>
                                        </p:attrNameLst>
                                      </p:cBhvr>
                                      <p:tavLst>
                                        <p:tav tm="0">
                                          <p:val>
                                            <p:strVal val="#ppt_h"/>
                                          </p:val>
                                        </p:tav>
                                        <p:tav tm="100000">
                                          <p:val>
                                            <p:strVal val="#ppt_h"/>
                                          </p:val>
                                        </p:tav>
                                      </p:tavLst>
                                    </p:anim>
                                    <p:animEffect transition="in" filter="fade">
                                      <p:cBhvr>
                                        <p:cTn id="46" dur="1000"/>
                                        <p:tgtEl>
                                          <p:spTgt spid="41"/>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strVal val="#ppt_w*0.70"/>
                                          </p:val>
                                        </p:tav>
                                        <p:tav tm="100000">
                                          <p:val>
                                            <p:strVal val="#ppt_w"/>
                                          </p:val>
                                        </p:tav>
                                      </p:tavLst>
                                    </p:anim>
                                    <p:anim calcmode="lin" valueType="num">
                                      <p:cBhvr>
                                        <p:cTn id="52" dur="1000" fill="hold"/>
                                        <p:tgtEl>
                                          <p:spTgt spid="15"/>
                                        </p:tgtEl>
                                        <p:attrNameLst>
                                          <p:attrName>ppt_h</p:attrName>
                                        </p:attrNameLst>
                                      </p:cBhvr>
                                      <p:tavLst>
                                        <p:tav tm="0">
                                          <p:val>
                                            <p:strVal val="#ppt_h"/>
                                          </p:val>
                                        </p:tav>
                                        <p:tav tm="100000">
                                          <p:val>
                                            <p:strVal val="#ppt_h"/>
                                          </p:val>
                                        </p:tav>
                                      </p:tavLst>
                                    </p:anim>
                                    <p:animEffect transition="in" filter="fade">
                                      <p:cBhvr>
                                        <p:cTn id="53" dur="1000"/>
                                        <p:tgtEl>
                                          <p:spTgt spid="15"/>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p:cTn id="56" dur="1000" fill="hold"/>
                                        <p:tgtEl>
                                          <p:spTgt spid="42"/>
                                        </p:tgtEl>
                                        <p:attrNameLst>
                                          <p:attrName>ppt_w</p:attrName>
                                        </p:attrNameLst>
                                      </p:cBhvr>
                                      <p:tavLst>
                                        <p:tav tm="0">
                                          <p:val>
                                            <p:strVal val="#ppt_w*0.70"/>
                                          </p:val>
                                        </p:tav>
                                        <p:tav tm="100000">
                                          <p:val>
                                            <p:strVal val="#ppt_w"/>
                                          </p:val>
                                        </p:tav>
                                      </p:tavLst>
                                    </p:anim>
                                    <p:anim calcmode="lin" valueType="num">
                                      <p:cBhvr>
                                        <p:cTn id="57" dur="1000" fill="hold"/>
                                        <p:tgtEl>
                                          <p:spTgt spid="42"/>
                                        </p:tgtEl>
                                        <p:attrNameLst>
                                          <p:attrName>ppt_h</p:attrName>
                                        </p:attrNameLst>
                                      </p:cBhvr>
                                      <p:tavLst>
                                        <p:tav tm="0">
                                          <p:val>
                                            <p:strVal val="#ppt_h"/>
                                          </p:val>
                                        </p:tav>
                                        <p:tav tm="100000">
                                          <p:val>
                                            <p:strVal val="#ppt_h"/>
                                          </p:val>
                                        </p:tav>
                                      </p:tavLst>
                                    </p:anim>
                                    <p:animEffect transition="in" filter="fade">
                                      <p:cBhvr>
                                        <p:cTn id="58" dur="1000"/>
                                        <p:tgtEl>
                                          <p:spTgt spid="42"/>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1000" fill="hold"/>
                                        <p:tgtEl>
                                          <p:spTgt spid="43"/>
                                        </p:tgtEl>
                                        <p:attrNameLst>
                                          <p:attrName>ppt_w</p:attrName>
                                        </p:attrNameLst>
                                      </p:cBhvr>
                                      <p:tavLst>
                                        <p:tav tm="0">
                                          <p:val>
                                            <p:strVal val="#ppt_w*0.70"/>
                                          </p:val>
                                        </p:tav>
                                        <p:tav tm="100000">
                                          <p:val>
                                            <p:strVal val="#ppt_w"/>
                                          </p:val>
                                        </p:tav>
                                      </p:tavLst>
                                    </p:anim>
                                    <p:anim calcmode="lin" valueType="num">
                                      <p:cBhvr>
                                        <p:cTn id="64" dur="1000" fill="hold"/>
                                        <p:tgtEl>
                                          <p:spTgt spid="43"/>
                                        </p:tgtEl>
                                        <p:attrNameLst>
                                          <p:attrName>ppt_h</p:attrName>
                                        </p:attrNameLst>
                                      </p:cBhvr>
                                      <p:tavLst>
                                        <p:tav tm="0">
                                          <p:val>
                                            <p:strVal val="#ppt_h"/>
                                          </p:val>
                                        </p:tav>
                                        <p:tav tm="100000">
                                          <p:val>
                                            <p:strVal val="#ppt_h"/>
                                          </p:val>
                                        </p:tav>
                                      </p:tavLst>
                                    </p:anim>
                                    <p:animEffect transition="in" filter="fade">
                                      <p:cBhvr>
                                        <p:cTn id="65" dur="1000"/>
                                        <p:tgtEl>
                                          <p:spTgt spid="43"/>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1000" fill="hold"/>
                                        <p:tgtEl>
                                          <p:spTgt spid="21"/>
                                        </p:tgtEl>
                                        <p:attrNameLst>
                                          <p:attrName>ppt_w</p:attrName>
                                        </p:attrNameLst>
                                      </p:cBhvr>
                                      <p:tavLst>
                                        <p:tav tm="0">
                                          <p:val>
                                            <p:strVal val="#ppt_w*0.70"/>
                                          </p:val>
                                        </p:tav>
                                        <p:tav tm="100000">
                                          <p:val>
                                            <p:strVal val="#ppt_w"/>
                                          </p:val>
                                        </p:tav>
                                      </p:tavLst>
                                    </p:anim>
                                    <p:anim calcmode="lin" valueType="num">
                                      <p:cBhvr>
                                        <p:cTn id="69" dur="1000" fill="hold"/>
                                        <p:tgtEl>
                                          <p:spTgt spid="21"/>
                                        </p:tgtEl>
                                        <p:attrNameLst>
                                          <p:attrName>ppt_h</p:attrName>
                                        </p:attrNameLst>
                                      </p:cBhvr>
                                      <p:tavLst>
                                        <p:tav tm="0">
                                          <p:val>
                                            <p:strVal val="#ppt_h"/>
                                          </p:val>
                                        </p:tav>
                                        <p:tav tm="100000">
                                          <p:val>
                                            <p:strVal val="#ppt_h"/>
                                          </p:val>
                                        </p:tav>
                                      </p:tavLst>
                                    </p:anim>
                                    <p:animEffect transition="in" filter="fade">
                                      <p:cBhvr>
                                        <p:cTn id="70" dur="10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p:cTn id="75" dur="1000" fill="hold"/>
                                        <p:tgtEl>
                                          <p:spTgt spid="44"/>
                                        </p:tgtEl>
                                        <p:attrNameLst>
                                          <p:attrName>ppt_w</p:attrName>
                                        </p:attrNameLst>
                                      </p:cBhvr>
                                      <p:tavLst>
                                        <p:tav tm="0">
                                          <p:val>
                                            <p:strVal val="#ppt_w*0.70"/>
                                          </p:val>
                                        </p:tav>
                                        <p:tav tm="100000">
                                          <p:val>
                                            <p:strVal val="#ppt_w"/>
                                          </p:val>
                                        </p:tav>
                                      </p:tavLst>
                                    </p:anim>
                                    <p:anim calcmode="lin" valueType="num">
                                      <p:cBhvr>
                                        <p:cTn id="76" dur="1000" fill="hold"/>
                                        <p:tgtEl>
                                          <p:spTgt spid="44"/>
                                        </p:tgtEl>
                                        <p:attrNameLst>
                                          <p:attrName>ppt_h</p:attrName>
                                        </p:attrNameLst>
                                      </p:cBhvr>
                                      <p:tavLst>
                                        <p:tav tm="0">
                                          <p:val>
                                            <p:strVal val="#ppt_h"/>
                                          </p:val>
                                        </p:tav>
                                        <p:tav tm="100000">
                                          <p:val>
                                            <p:strVal val="#ppt_h"/>
                                          </p:val>
                                        </p:tav>
                                      </p:tavLst>
                                    </p:anim>
                                    <p:animEffect transition="in" filter="fade">
                                      <p:cBhvr>
                                        <p:cTn id="77" dur="1000"/>
                                        <p:tgtEl>
                                          <p:spTgt spid="44"/>
                                        </p:tgtEl>
                                      </p:cBhvr>
                                    </p:animEffect>
                                  </p:childTnLst>
                                </p:cTn>
                              </p:par>
                              <p:par>
                                <p:cTn id="78" presetID="55" presetClass="entr" presetSubtype="0"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strVal val="#ppt_w*0.70"/>
                                          </p:val>
                                        </p:tav>
                                        <p:tav tm="100000">
                                          <p:val>
                                            <p:strVal val="#ppt_w"/>
                                          </p:val>
                                        </p:tav>
                                      </p:tavLst>
                                    </p:anim>
                                    <p:anim calcmode="lin" valueType="num">
                                      <p:cBhvr>
                                        <p:cTn id="81" dur="1000" fill="hold"/>
                                        <p:tgtEl>
                                          <p:spTgt spid="20"/>
                                        </p:tgtEl>
                                        <p:attrNameLst>
                                          <p:attrName>ppt_h</p:attrName>
                                        </p:attrNameLst>
                                      </p:cBhvr>
                                      <p:tavLst>
                                        <p:tav tm="0">
                                          <p:val>
                                            <p:strVal val="#ppt_h"/>
                                          </p:val>
                                        </p:tav>
                                        <p:tav tm="100000">
                                          <p:val>
                                            <p:strVal val="#ppt_h"/>
                                          </p:val>
                                        </p:tav>
                                      </p:tavLst>
                                    </p:anim>
                                    <p:animEffect transition="in" filter="fade">
                                      <p:cBhvr>
                                        <p:cTn id="82" dur="10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55" presetClass="entr" presetSubtype="0" fill="hold" grpId="0" nodeType="click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1000" fill="hold"/>
                                        <p:tgtEl>
                                          <p:spTgt spid="45"/>
                                        </p:tgtEl>
                                        <p:attrNameLst>
                                          <p:attrName>ppt_w</p:attrName>
                                        </p:attrNameLst>
                                      </p:cBhvr>
                                      <p:tavLst>
                                        <p:tav tm="0">
                                          <p:val>
                                            <p:strVal val="#ppt_w*0.70"/>
                                          </p:val>
                                        </p:tav>
                                        <p:tav tm="100000">
                                          <p:val>
                                            <p:strVal val="#ppt_w"/>
                                          </p:val>
                                        </p:tav>
                                      </p:tavLst>
                                    </p:anim>
                                    <p:anim calcmode="lin" valueType="num">
                                      <p:cBhvr>
                                        <p:cTn id="88" dur="1000" fill="hold"/>
                                        <p:tgtEl>
                                          <p:spTgt spid="45"/>
                                        </p:tgtEl>
                                        <p:attrNameLst>
                                          <p:attrName>ppt_h</p:attrName>
                                        </p:attrNameLst>
                                      </p:cBhvr>
                                      <p:tavLst>
                                        <p:tav tm="0">
                                          <p:val>
                                            <p:strVal val="#ppt_h"/>
                                          </p:val>
                                        </p:tav>
                                        <p:tav tm="100000">
                                          <p:val>
                                            <p:strVal val="#ppt_h"/>
                                          </p:val>
                                        </p:tav>
                                      </p:tavLst>
                                    </p:anim>
                                    <p:animEffect transition="in" filter="fade">
                                      <p:cBhvr>
                                        <p:cTn id="89" dur="1000"/>
                                        <p:tgtEl>
                                          <p:spTgt spid="45"/>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1000" fill="hold"/>
                                        <p:tgtEl>
                                          <p:spTgt spid="24"/>
                                        </p:tgtEl>
                                        <p:attrNameLst>
                                          <p:attrName>ppt_w</p:attrName>
                                        </p:attrNameLst>
                                      </p:cBhvr>
                                      <p:tavLst>
                                        <p:tav tm="0">
                                          <p:val>
                                            <p:strVal val="#ppt_w*0.70"/>
                                          </p:val>
                                        </p:tav>
                                        <p:tav tm="100000">
                                          <p:val>
                                            <p:strVal val="#ppt_w"/>
                                          </p:val>
                                        </p:tav>
                                      </p:tavLst>
                                    </p:anim>
                                    <p:anim calcmode="lin" valueType="num">
                                      <p:cBhvr>
                                        <p:cTn id="93" dur="1000" fill="hold"/>
                                        <p:tgtEl>
                                          <p:spTgt spid="24"/>
                                        </p:tgtEl>
                                        <p:attrNameLst>
                                          <p:attrName>ppt_h</p:attrName>
                                        </p:attrNameLst>
                                      </p:cBhvr>
                                      <p:tavLst>
                                        <p:tav tm="0">
                                          <p:val>
                                            <p:strVal val="#ppt_h"/>
                                          </p:val>
                                        </p:tav>
                                        <p:tav tm="100000">
                                          <p:val>
                                            <p:strVal val="#ppt_h"/>
                                          </p:val>
                                        </p:tav>
                                      </p:tavLst>
                                    </p:anim>
                                    <p:animEffect transition="in" filter="fade">
                                      <p:cBhvr>
                                        <p:cTn id="94" dur="10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55" presetClass="entr" presetSubtype="0" fill="hold" grpId="0" nodeType="clickEffect">
                                  <p:stCondLst>
                                    <p:cond delay="0"/>
                                  </p:stCondLst>
                                  <p:childTnLst>
                                    <p:set>
                                      <p:cBhvr>
                                        <p:cTn id="98" dur="1" fill="hold">
                                          <p:stCondLst>
                                            <p:cond delay="0"/>
                                          </p:stCondLst>
                                        </p:cTn>
                                        <p:tgtEl>
                                          <p:spTgt spid="48"/>
                                        </p:tgtEl>
                                        <p:attrNameLst>
                                          <p:attrName>style.visibility</p:attrName>
                                        </p:attrNameLst>
                                      </p:cBhvr>
                                      <p:to>
                                        <p:strVal val="visible"/>
                                      </p:to>
                                    </p:set>
                                    <p:anim calcmode="lin" valueType="num">
                                      <p:cBhvr>
                                        <p:cTn id="99" dur="1000" fill="hold"/>
                                        <p:tgtEl>
                                          <p:spTgt spid="48"/>
                                        </p:tgtEl>
                                        <p:attrNameLst>
                                          <p:attrName>ppt_w</p:attrName>
                                        </p:attrNameLst>
                                      </p:cBhvr>
                                      <p:tavLst>
                                        <p:tav tm="0">
                                          <p:val>
                                            <p:strVal val="#ppt_w*0.70"/>
                                          </p:val>
                                        </p:tav>
                                        <p:tav tm="100000">
                                          <p:val>
                                            <p:strVal val="#ppt_w"/>
                                          </p:val>
                                        </p:tav>
                                      </p:tavLst>
                                    </p:anim>
                                    <p:anim calcmode="lin" valueType="num">
                                      <p:cBhvr>
                                        <p:cTn id="100" dur="1000" fill="hold"/>
                                        <p:tgtEl>
                                          <p:spTgt spid="48"/>
                                        </p:tgtEl>
                                        <p:attrNameLst>
                                          <p:attrName>ppt_h</p:attrName>
                                        </p:attrNameLst>
                                      </p:cBhvr>
                                      <p:tavLst>
                                        <p:tav tm="0">
                                          <p:val>
                                            <p:strVal val="#ppt_h"/>
                                          </p:val>
                                        </p:tav>
                                        <p:tav tm="100000">
                                          <p:val>
                                            <p:strVal val="#ppt_h"/>
                                          </p:val>
                                        </p:tav>
                                      </p:tavLst>
                                    </p:anim>
                                    <p:animEffect transition="in" filter="fade">
                                      <p:cBhvr>
                                        <p:cTn id="101" dur="1000"/>
                                        <p:tgtEl>
                                          <p:spTgt spid="48"/>
                                        </p:tgtEl>
                                      </p:cBhvr>
                                    </p:animEffect>
                                  </p:childTnLst>
                                </p:cTn>
                              </p:par>
                              <p:par>
                                <p:cTn id="102" presetID="55" presetClass="entr" presetSubtype="0" fill="hold" grpId="0" nodeType="withEffect">
                                  <p:stCondLst>
                                    <p:cond delay="0"/>
                                  </p:stCondLst>
                                  <p:childTnLst>
                                    <p:set>
                                      <p:cBhvr>
                                        <p:cTn id="103" dur="1" fill="hold">
                                          <p:stCondLst>
                                            <p:cond delay="0"/>
                                          </p:stCondLst>
                                        </p:cTn>
                                        <p:tgtEl>
                                          <p:spTgt spid="46"/>
                                        </p:tgtEl>
                                        <p:attrNameLst>
                                          <p:attrName>style.visibility</p:attrName>
                                        </p:attrNameLst>
                                      </p:cBhvr>
                                      <p:to>
                                        <p:strVal val="visible"/>
                                      </p:to>
                                    </p:set>
                                    <p:anim calcmode="lin" valueType="num">
                                      <p:cBhvr>
                                        <p:cTn id="104" dur="1000" fill="hold"/>
                                        <p:tgtEl>
                                          <p:spTgt spid="46"/>
                                        </p:tgtEl>
                                        <p:attrNameLst>
                                          <p:attrName>ppt_w</p:attrName>
                                        </p:attrNameLst>
                                      </p:cBhvr>
                                      <p:tavLst>
                                        <p:tav tm="0">
                                          <p:val>
                                            <p:strVal val="#ppt_w*0.70"/>
                                          </p:val>
                                        </p:tav>
                                        <p:tav tm="100000">
                                          <p:val>
                                            <p:strVal val="#ppt_w"/>
                                          </p:val>
                                        </p:tav>
                                      </p:tavLst>
                                    </p:anim>
                                    <p:anim calcmode="lin" valueType="num">
                                      <p:cBhvr>
                                        <p:cTn id="105" dur="1000" fill="hold"/>
                                        <p:tgtEl>
                                          <p:spTgt spid="46"/>
                                        </p:tgtEl>
                                        <p:attrNameLst>
                                          <p:attrName>ppt_h</p:attrName>
                                        </p:attrNameLst>
                                      </p:cBhvr>
                                      <p:tavLst>
                                        <p:tav tm="0">
                                          <p:val>
                                            <p:strVal val="#ppt_h"/>
                                          </p:val>
                                        </p:tav>
                                        <p:tav tm="100000">
                                          <p:val>
                                            <p:strVal val="#ppt_h"/>
                                          </p:val>
                                        </p:tav>
                                      </p:tavLst>
                                    </p:anim>
                                    <p:animEffect transition="in" filter="fade">
                                      <p:cBhvr>
                                        <p:cTn id="106" dur="1000"/>
                                        <p:tgtEl>
                                          <p:spTgt spid="46"/>
                                        </p:tgtEl>
                                      </p:cBhvr>
                                    </p:animEffect>
                                  </p:childTnLst>
                                </p:cTn>
                              </p:par>
                              <p:par>
                                <p:cTn id="107" presetID="55" presetClass="entr" presetSubtype="0" fill="hold" grpId="0" nodeType="with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1000" fill="hold"/>
                                        <p:tgtEl>
                                          <p:spTgt spid="47"/>
                                        </p:tgtEl>
                                        <p:attrNameLst>
                                          <p:attrName>ppt_w</p:attrName>
                                        </p:attrNameLst>
                                      </p:cBhvr>
                                      <p:tavLst>
                                        <p:tav tm="0">
                                          <p:val>
                                            <p:strVal val="#ppt_w*0.70"/>
                                          </p:val>
                                        </p:tav>
                                        <p:tav tm="100000">
                                          <p:val>
                                            <p:strVal val="#ppt_w"/>
                                          </p:val>
                                        </p:tav>
                                      </p:tavLst>
                                    </p:anim>
                                    <p:anim calcmode="lin" valueType="num">
                                      <p:cBhvr>
                                        <p:cTn id="110" dur="1000" fill="hold"/>
                                        <p:tgtEl>
                                          <p:spTgt spid="47"/>
                                        </p:tgtEl>
                                        <p:attrNameLst>
                                          <p:attrName>ppt_h</p:attrName>
                                        </p:attrNameLst>
                                      </p:cBhvr>
                                      <p:tavLst>
                                        <p:tav tm="0">
                                          <p:val>
                                            <p:strVal val="#ppt_h"/>
                                          </p:val>
                                        </p:tav>
                                        <p:tav tm="100000">
                                          <p:val>
                                            <p:strVal val="#ppt_h"/>
                                          </p:val>
                                        </p:tav>
                                      </p:tavLst>
                                    </p:anim>
                                    <p:animEffect transition="in" filter="fade">
                                      <p:cBhvr>
                                        <p:cTn id="111" dur="1000"/>
                                        <p:tgtEl>
                                          <p:spTgt spid="47"/>
                                        </p:tgtEl>
                                      </p:cBhvr>
                                    </p:animEffect>
                                  </p:childTnLst>
                                </p:cTn>
                              </p:par>
                            </p:childTnLst>
                          </p:cTn>
                        </p:par>
                      </p:childTnLst>
                    </p:cTn>
                  </p:par>
                  <p:par>
                    <p:cTn id="112" fill="hold">
                      <p:stCondLst>
                        <p:cond delay="indefinite"/>
                      </p:stCondLst>
                      <p:childTnLst>
                        <p:par>
                          <p:cTn id="113" fill="hold">
                            <p:stCondLst>
                              <p:cond delay="0"/>
                            </p:stCondLst>
                            <p:childTnLst>
                              <p:par>
                                <p:cTn id="114" presetID="55" presetClass="entr" presetSubtype="0" fill="hold" nodeType="click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1000" fill="hold"/>
                                        <p:tgtEl>
                                          <p:spTgt spid="52"/>
                                        </p:tgtEl>
                                        <p:attrNameLst>
                                          <p:attrName>ppt_w</p:attrName>
                                        </p:attrNameLst>
                                      </p:cBhvr>
                                      <p:tavLst>
                                        <p:tav tm="0">
                                          <p:val>
                                            <p:strVal val="#ppt_w*0.70"/>
                                          </p:val>
                                        </p:tav>
                                        <p:tav tm="100000">
                                          <p:val>
                                            <p:strVal val="#ppt_w"/>
                                          </p:val>
                                        </p:tav>
                                      </p:tavLst>
                                    </p:anim>
                                    <p:anim calcmode="lin" valueType="num">
                                      <p:cBhvr>
                                        <p:cTn id="117" dur="1000" fill="hold"/>
                                        <p:tgtEl>
                                          <p:spTgt spid="52"/>
                                        </p:tgtEl>
                                        <p:attrNameLst>
                                          <p:attrName>ppt_h</p:attrName>
                                        </p:attrNameLst>
                                      </p:cBhvr>
                                      <p:tavLst>
                                        <p:tav tm="0">
                                          <p:val>
                                            <p:strVal val="#ppt_h"/>
                                          </p:val>
                                        </p:tav>
                                        <p:tav tm="100000">
                                          <p:val>
                                            <p:strVal val="#ppt_h"/>
                                          </p:val>
                                        </p:tav>
                                      </p:tavLst>
                                    </p:anim>
                                    <p:animEffect transition="in" filter="fade">
                                      <p:cBhvr>
                                        <p:cTn id="118" dur="1000"/>
                                        <p:tgtEl>
                                          <p:spTgt spid="52"/>
                                        </p:tgtEl>
                                      </p:cBhvr>
                                    </p:animEffect>
                                  </p:childTnLst>
                                </p:cTn>
                              </p:par>
                              <p:par>
                                <p:cTn id="119" presetID="55" presetClass="entr" presetSubtype="0" fill="hold" nodeType="withEffect">
                                  <p:stCondLst>
                                    <p:cond delay="0"/>
                                  </p:stCondLst>
                                  <p:childTnLst>
                                    <p:set>
                                      <p:cBhvr>
                                        <p:cTn id="120" dur="1" fill="hold">
                                          <p:stCondLst>
                                            <p:cond delay="0"/>
                                          </p:stCondLst>
                                        </p:cTn>
                                        <p:tgtEl>
                                          <p:spTgt spid="53"/>
                                        </p:tgtEl>
                                        <p:attrNameLst>
                                          <p:attrName>style.visibility</p:attrName>
                                        </p:attrNameLst>
                                      </p:cBhvr>
                                      <p:to>
                                        <p:strVal val="visible"/>
                                      </p:to>
                                    </p:set>
                                    <p:anim calcmode="lin" valueType="num">
                                      <p:cBhvr>
                                        <p:cTn id="121" dur="1000" fill="hold"/>
                                        <p:tgtEl>
                                          <p:spTgt spid="53"/>
                                        </p:tgtEl>
                                        <p:attrNameLst>
                                          <p:attrName>ppt_w</p:attrName>
                                        </p:attrNameLst>
                                      </p:cBhvr>
                                      <p:tavLst>
                                        <p:tav tm="0">
                                          <p:val>
                                            <p:strVal val="#ppt_w*0.70"/>
                                          </p:val>
                                        </p:tav>
                                        <p:tav tm="100000">
                                          <p:val>
                                            <p:strVal val="#ppt_w"/>
                                          </p:val>
                                        </p:tav>
                                      </p:tavLst>
                                    </p:anim>
                                    <p:anim calcmode="lin" valueType="num">
                                      <p:cBhvr>
                                        <p:cTn id="122" dur="1000" fill="hold"/>
                                        <p:tgtEl>
                                          <p:spTgt spid="53"/>
                                        </p:tgtEl>
                                        <p:attrNameLst>
                                          <p:attrName>ppt_h</p:attrName>
                                        </p:attrNameLst>
                                      </p:cBhvr>
                                      <p:tavLst>
                                        <p:tav tm="0">
                                          <p:val>
                                            <p:strVal val="#ppt_h"/>
                                          </p:val>
                                        </p:tav>
                                        <p:tav tm="100000">
                                          <p:val>
                                            <p:strVal val="#ppt_h"/>
                                          </p:val>
                                        </p:tav>
                                      </p:tavLst>
                                    </p:anim>
                                    <p:animEffect transition="in" filter="fade">
                                      <p:cBhvr>
                                        <p:cTn id="123" dur="1000"/>
                                        <p:tgtEl>
                                          <p:spTgt spid="53"/>
                                        </p:tgtEl>
                                      </p:cBhvr>
                                    </p:animEffect>
                                  </p:childTnLst>
                                </p:cTn>
                              </p:par>
                              <p:par>
                                <p:cTn id="124" presetID="55" presetClass="entr" presetSubtype="0" fill="hold" nodeType="withEffect">
                                  <p:stCondLst>
                                    <p:cond delay="0"/>
                                  </p:stCondLst>
                                  <p:childTnLst>
                                    <p:set>
                                      <p:cBhvr>
                                        <p:cTn id="125" dur="1" fill="hold">
                                          <p:stCondLst>
                                            <p:cond delay="0"/>
                                          </p:stCondLst>
                                        </p:cTn>
                                        <p:tgtEl>
                                          <p:spTgt spid="54"/>
                                        </p:tgtEl>
                                        <p:attrNameLst>
                                          <p:attrName>style.visibility</p:attrName>
                                        </p:attrNameLst>
                                      </p:cBhvr>
                                      <p:to>
                                        <p:strVal val="visible"/>
                                      </p:to>
                                    </p:set>
                                    <p:anim calcmode="lin" valueType="num">
                                      <p:cBhvr>
                                        <p:cTn id="126" dur="1000" fill="hold"/>
                                        <p:tgtEl>
                                          <p:spTgt spid="54"/>
                                        </p:tgtEl>
                                        <p:attrNameLst>
                                          <p:attrName>ppt_w</p:attrName>
                                        </p:attrNameLst>
                                      </p:cBhvr>
                                      <p:tavLst>
                                        <p:tav tm="0">
                                          <p:val>
                                            <p:strVal val="#ppt_w*0.70"/>
                                          </p:val>
                                        </p:tav>
                                        <p:tav tm="100000">
                                          <p:val>
                                            <p:strVal val="#ppt_w"/>
                                          </p:val>
                                        </p:tav>
                                      </p:tavLst>
                                    </p:anim>
                                    <p:anim calcmode="lin" valueType="num">
                                      <p:cBhvr>
                                        <p:cTn id="127" dur="1000" fill="hold"/>
                                        <p:tgtEl>
                                          <p:spTgt spid="54"/>
                                        </p:tgtEl>
                                        <p:attrNameLst>
                                          <p:attrName>ppt_h</p:attrName>
                                        </p:attrNameLst>
                                      </p:cBhvr>
                                      <p:tavLst>
                                        <p:tav tm="0">
                                          <p:val>
                                            <p:strVal val="#ppt_h"/>
                                          </p:val>
                                        </p:tav>
                                        <p:tav tm="100000">
                                          <p:val>
                                            <p:strVal val="#ppt_h"/>
                                          </p:val>
                                        </p:tav>
                                      </p:tavLst>
                                    </p:anim>
                                    <p:animEffect transition="in" filter="fade">
                                      <p:cBhvr>
                                        <p:cTn id="128" dur="1000"/>
                                        <p:tgtEl>
                                          <p:spTgt spid="54"/>
                                        </p:tgtEl>
                                      </p:cBhvr>
                                    </p:animEffect>
                                  </p:childTnLst>
                                </p:cTn>
                              </p:par>
                              <p:par>
                                <p:cTn id="129" presetID="55" presetClass="entr" presetSubtype="0" fill="hold" nodeType="withEffect">
                                  <p:stCondLst>
                                    <p:cond delay="0"/>
                                  </p:stCondLst>
                                  <p:childTnLst>
                                    <p:set>
                                      <p:cBhvr>
                                        <p:cTn id="130" dur="1" fill="hold">
                                          <p:stCondLst>
                                            <p:cond delay="0"/>
                                          </p:stCondLst>
                                        </p:cTn>
                                        <p:tgtEl>
                                          <p:spTgt spid="55"/>
                                        </p:tgtEl>
                                        <p:attrNameLst>
                                          <p:attrName>style.visibility</p:attrName>
                                        </p:attrNameLst>
                                      </p:cBhvr>
                                      <p:to>
                                        <p:strVal val="visible"/>
                                      </p:to>
                                    </p:set>
                                    <p:anim calcmode="lin" valueType="num">
                                      <p:cBhvr>
                                        <p:cTn id="131" dur="1000" fill="hold"/>
                                        <p:tgtEl>
                                          <p:spTgt spid="55"/>
                                        </p:tgtEl>
                                        <p:attrNameLst>
                                          <p:attrName>ppt_w</p:attrName>
                                        </p:attrNameLst>
                                      </p:cBhvr>
                                      <p:tavLst>
                                        <p:tav tm="0">
                                          <p:val>
                                            <p:strVal val="#ppt_w*0.70"/>
                                          </p:val>
                                        </p:tav>
                                        <p:tav tm="100000">
                                          <p:val>
                                            <p:strVal val="#ppt_w"/>
                                          </p:val>
                                        </p:tav>
                                      </p:tavLst>
                                    </p:anim>
                                    <p:anim calcmode="lin" valueType="num">
                                      <p:cBhvr>
                                        <p:cTn id="132" dur="1000" fill="hold"/>
                                        <p:tgtEl>
                                          <p:spTgt spid="55"/>
                                        </p:tgtEl>
                                        <p:attrNameLst>
                                          <p:attrName>ppt_h</p:attrName>
                                        </p:attrNameLst>
                                      </p:cBhvr>
                                      <p:tavLst>
                                        <p:tav tm="0">
                                          <p:val>
                                            <p:strVal val="#ppt_h"/>
                                          </p:val>
                                        </p:tav>
                                        <p:tav tm="100000">
                                          <p:val>
                                            <p:strVal val="#ppt_h"/>
                                          </p:val>
                                        </p:tav>
                                      </p:tavLst>
                                    </p:anim>
                                    <p:animEffect transition="in" filter="fade">
                                      <p:cBhvr>
                                        <p:cTn id="133" dur="1000"/>
                                        <p:tgtEl>
                                          <p:spTgt spid="55"/>
                                        </p:tgtEl>
                                      </p:cBhvr>
                                    </p:animEffect>
                                  </p:childTnLst>
                                </p:cTn>
                              </p:par>
                              <p:par>
                                <p:cTn id="134" presetID="55" presetClass="entr" presetSubtype="0" fill="hold" grpId="0" nodeType="with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p:cTn id="136" dur="1000" fill="hold"/>
                                        <p:tgtEl>
                                          <p:spTgt spid="91"/>
                                        </p:tgtEl>
                                        <p:attrNameLst>
                                          <p:attrName>ppt_w</p:attrName>
                                        </p:attrNameLst>
                                      </p:cBhvr>
                                      <p:tavLst>
                                        <p:tav tm="0">
                                          <p:val>
                                            <p:strVal val="#ppt_w*0.70"/>
                                          </p:val>
                                        </p:tav>
                                        <p:tav tm="100000">
                                          <p:val>
                                            <p:strVal val="#ppt_w"/>
                                          </p:val>
                                        </p:tav>
                                      </p:tavLst>
                                    </p:anim>
                                    <p:anim calcmode="lin" valueType="num">
                                      <p:cBhvr>
                                        <p:cTn id="137" dur="1000" fill="hold"/>
                                        <p:tgtEl>
                                          <p:spTgt spid="91"/>
                                        </p:tgtEl>
                                        <p:attrNameLst>
                                          <p:attrName>ppt_h</p:attrName>
                                        </p:attrNameLst>
                                      </p:cBhvr>
                                      <p:tavLst>
                                        <p:tav tm="0">
                                          <p:val>
                                            <p:strVal val="#ppt_h"/>
                                          </p:val>
                                        </p:tav>
                                        <p:tav tm="100000">
                                          <p:val>
                                            <p:strVal val="#ppt_h"/>
                                          </p:val>
                                        </p:tav>
                                      </p:tavLst>
                                    </p:anim>
                                    <p:animEffect transition="in" filter="fade">
                                      <p:cBhvr>
                                        <p:cTn id="138" dur="1000"/>
                                        <p:tgtEl>
                                          <p:spTgt spid="91"/>
                                        </p:tgtEl>
                                      </p:cBhvr>
                                    </p:animEffect>
                                  </p:childTnLst>
                                </p:cTn>
                              </p:par>
                              <p:par>
                                <p:cTn id="139" presetID="55" presetClass="entr" presetSubtype="0" fill="hold" grpId="0" nodeType="withEffect">
                                  <p:stCondLst>
                                    <p:cond delay="0"/>
                                  </p:stCondLst>
                                  <p:childTnLst>
                                    <p:set>
                                      <p:cBhvr>
                                        <p:cTn id="140" dur="1" fill="hold">
                                          <p:stCondLst>
                                            <p:cond delay="0"/>
                                          </p:stCondLst>
                                        </p:cTn>
                                        <p:tgtEl>
                                          <p:spTgt spid="86"/>
                                        </p:tgtEl>
                                        <p:attrNameLst>
                                          <p:attrName>style.visibility</p:attrName>
                                        </p:attrNameLst>
                                      </p:cBhvr>
                                      <p:to>
                                        <p:strVal val="visible"/>
                                      </p:to>
                                    </p:set>
                                    <p:anim calcmode="lin" valueType="num">
                                      <p:cBhvr>
                                        <p:cTn id="141" dur="1000" fill="hold"/>
                                        <p:tgtEl>
                                          <p:spTgt spid="86"/>
                                        </p:tgtEl>
                                        <p:attrNameLst>
                                          <p:attrName>ppt_w</p:attrName>
                                        </p:attrNameLst>
                                      </p:cBhvr>
                                      <p:tavLst>
                                        <p:tav tm="0">
                                          <p:val>
                                            <p:strVal val="#ppt_w*0.70"/>
                                          </p:val>
                                        </p:tav>
                                        <p:tav tm="100000">
                                          <p:val>
                                            <p:strVal val="#ppt_w"/>
                                          </p:val>
                                        </p:tav>
                                      </p:tavLst>
                                    </p:anim>
                                    <p:anim calcmode="lin" valueType="num">
                                      <p:cBhvr>
                                        <p:cTn id="142" dur="1000" fill="hold"/>
                                        <p:tgtEl>
                                          <p:spTgt spid="86"/>
                                        </p:tgtEl>
                                        <p:attrNameLst>
                                          <p:attrName>ppt_h</p:attrName>
                                        </p:attrNameLst>
                                      </p:cBhvr>
                                      <p:tavLst>
                                        <p:tav tm="0">
                                          <p:val>
                                            <p:strVal val="#ppt_h"/>
                                          </p:val>
                                        </p:tav>
                                        <p:tav tm="100000">
                                          <p:val>
                                            <p:strVal val="#ppt_h"/>
                                          </p:val>
                                        </p:tav>
                                      </p:tavLst>
                                    </p:anim>
                                    <p:animEffect transition="in" filter="fade">
                                      <p:cBhvr>
                                        <p:cTn id="143" dur="1000"/>
                                        <p:tgtEl>
                                          <p:spTgt spid="86"/>
                                        </p:tgtEl>
                                      </p:cBhvr>
                                    </p:animEffect>
                                  </p:childTnLst>
                                </p:cTn>
                              </p:par>
                              <p:par>
                                <p:cTn id="144" presetID="55" presetClass="entr" presetSubtype="0" fill="hold" grpId="0" nodeType="withEffect">
                                  <p:stCondLst>
                                    <p:cond delay="0"/>
                                  </p:stCondLst>
                                  <p:childTnLst>
                                    <p:set>
                                      <p:cBhvr>
                                        <p:cTn id="145" dur="1" fill="hold">
                                          <p:stCondLst>
                                            <p:cond delay="0"/>
                                          </p:stCondLst>
                                        </p:cTn>
                                        <p:tgtEl>
                                          <p:spTgt spid="87"/>
                                        </p:tgtEl>
                                        <p:attrNameLst>
                                          <p:attrName>style.visibility</p:attrName>
                                        </p:attrNameLst>
                                      </p:cBhvr>
                                      <p:to>
                                        <p:strVal val="visible"/>
                                      </p:to>
                                    </p:set>
                                    <p:anim calcmode="lin" valueType="num">
                                      <p:cBhvr>
                                        <p:cTn id="146" dur="1000" fill="hold"/>
                                        <p:tgtEl>
                                          <p:spTgt spid="87"/>
                                        </p:tgtEl>
                                        <p:attrNameLst>
                                          <p:attrName>ppt_w</p:attrName>
                                        </p:attrNameLst>
                                      </p:cBhvr>
                                      <p:tavLst>
                                        <p:tav tm="0">
                                          <p:val>
                                            <p:strVal val="#ppt_w*0.70"/>
                                          </p:val>
                                        </p:tav>
                                        <p:tav tm="100000">
                                          <p:val>
                                            <p:strVal val="#ppt_w"/>
                                          </p:val>
                                        </p:tav>
                                      </p:tavLst>
                                    </p:anim>
                                    <p:anim calcmode="lin" valueType="num">
                                      <p:cBhvr>
                                        <p:cTn id="147" dur="1000" fill="hold"/>
                                        <p:tgtEl>
                                          <p:spTgt spid="87"/>
                                        </p:tgtEl>
                                        <p:attrNameLst>
                                          <p:attrName>ppt_h</p:attrName>
                                        </p:attrNameLst>
                                      </p:cBhvr>
                                      <p:tavLst>
                                        <p:tav tm="0">
                                          <p:val>
                                            <p:strVal val="#ppt_h"/>
                                          </p:val>
                                        </p:tav>
                                        <p:tav tm="100000">
                                          <p:val>
                                            <p:strVal val="#ppt_h"/>
                                          </p:val>
                                        </p:tav>
                                      </p:tavLst>
                                    </p:anim>
                                    <p:animEffect transition="in" filter="fade">
                                      <p:cBhvr>
                                        <p:cTn id="148" dur="1000"/>
                                        <p:tgtEl>
                                          <p:spTgt spid="87"/>
                                        </p:tgtEl>
                                      </p:cBhvr>
                                    </p:animEffect>
                                  </p:childTnLst>
                                </p:cTn>
                              </p:par>
                              <p:par>
                                <p:cTn id="149" presetID="55" presetClass="entr" presetSubtype="0" fill="hold" grpId="0" nodeType="withEffect">
                                  <p:stCondLst>
                                    <p:cond delay="0"/>
                                  </p:stCondLst>
                                  <p:childTnLst>
                                    <p:set>
                                      <p:cBhvr>
                                        <p:cTn id="150" dur="1" fill="hold">
                                          <p:stCondLst>
                                            <p:cond delay="0"/>
                                          </p:stCondLst>
                                        </p:cTn>
                                        <p:tgtEl>
                                          <p:spTgt spid="83"/>
                                        </p:tgtEl>
                                        <p:attrNameLst>
                                          <p:attrName>style.visibility</p:attrName>
                                        </p:attrNameLst>
                                      </p:cBhvr>
                                      <p:to>
                                        <p:strVal val="visible"/>
                                      </p:to>
                                    </p:set>
                                    <p:anim calcmode="lin" valueType="num">
                                      <p:cBhvr>
                                        <p:cTn id="151" dur="1000" fill="hold"/>
                                        <p:tgtEl>
                                          <p:spTgt spid="83"/>
                                        </p:tgtEl>
                                        <p:attrNameLst>
                                          <p:attrName>ppt_w</p:attrName>
                                        </p:attrNameLst>
                                      </p:cBhvr>
                                      <p:tavLst>
                                        <p:tav tm="0">
                                          <p:val>
                                            <p:strVal val="#ppt_w*0.70"/>
                                          </p:val>
                                        </p:tav>
                                        <p:tav tm="100000">
                                          <p:val>
                                            <p:strVal val="#ppt_w"/>
                                          </p:val>
                                        </p:tav>
                                      </p:tavLst>
                                    </p:anim>
                                    <p:anim calcmode="lin" valueType="num">
                                      <p:cBhvr>
                                        <p:cTn id="152" dur="1000" fill="hold"/>
                                        <p:tgtEl>
                                          <p:spTgt spid="83"/>
                                        </p:tgtEl>
                                        <p:attrNameLst>
                                          <p:attrName>ppt_h</p:attrName>
                                        </p:attrNameLst>
                                      </p:cBhvr>
                                      <p:tavLst>
                                        <p:tav tm="0">
                                          <p:val>
                                            <p:strVal val="#ppt_h"/>
                                          </p:val>
                                        </p:tav>
                                        <p:tav tm="100000">
                                          <p:val>
                                            <p:strVal val="#ppt_h"/>
                                          </p:val>
                                        </p:tav>
                                      </p:tavLst>
                                    </p:anim>
                                    <p:animEffect transition="in" filter="fade">
                                      <p:cBhvr>
                                        <p:cTn id="153" dur="1000"/>
                                        <p:tgtEl>
                                          <p:spTgt spid="83"/>
                                        </p:tgtEl>
                                      </p:cBhvr>
                                    </p:animEffect>
                                  </p:childTnLst>
                                </p:cTn>
                              </p:par>
                              <p:par>
                                <p:cTn id="154" presetID="55" presetClass="entr" presetSubtype="0" fill="hold" grpId="0" nodeType="withEffect">
                                  <p:stCondLst>
                                    <p:cond delay="0"/>
                                  </p:stCondLst>
                                  <p:childTnLst>
                                    <p:set>
                                      <p:cBhvr>
                                        <p:cTn id="155" dur="1" fill="hold">
                                          <p:stCondLst>
                                            <p:cond delay="0"/>
                                          </p:stCondLst>
                                        </p:cTn>
                                        <p:tgtEl>
                                          <p:spTgt spid="89"/>
                                        </p:tgtEl>
                                        <p:attrNameLst>
                                          <p:attrName>style.visibility</p:attrName>
                                        </p:attrNameLst>
                                      </p:cBhvr>
                                      <p:to>
                                        <p:strVal val="visible"/>
                                      </p:to>
                                    </p:set>
                                    <p:anim calcmode="lin" valueType="num">
                                      <p:cBhvr>
                                        <p:cTn id="156" dur="1000" fill="hold"/>
                                        <p:tgtEl>
                                          <p:spTgt spid="89"/>
                                        </p:tgtEl>
                                        <p:attrNameLst>
                                          <p:attrName>ppt_w</p:attrName>
                                        </p:attrNameLst>
                                      </p:cBhvr>
                                      <p:tavLst>
                                        <p:tav tm="0">
                                          <p:val>
                                            <p:strVal val="#ppt_w*0.70"/>
                                          </p:val>
                                        </p:tav>
                                        <p:tav tm="100000">
                                          <p:val>
                                            <p:strVal val="#ppt_w"/>
                                          </p:val>
                                        </p:tav>
                                      </p:tavLst>
                                    </p:anim>
                                    <p:anim calcmode="lin" valueType="num">
                                      <p:cBhvr>
                                        <p:cTn id="157" dur="1000" fill="hold"/>
                                        <p:tgtEl>
                                          <p:spTgt spid="89"/>
                                        </p:tgtEl>
                                        <p:attrNameLst>
                                          <p:attrName>ppt_h</p:attrName>
                                        </p:attrNameLst>
                                      </p:cBhvr>
                                      <p:tavLst>
                                        <p:tav tm="0">
                                          <p:val>
                                            <p:strVal val="#ppt_h"/>
                                          </p:val>
                                        </p:tav>
                                        <p:tav tm="100000">
                                          <p:val>
                                            <p:strVal val="#ppt_h"/>
                                          </p:val>
                                        </p:tav>
                                      </p:tavLst>
                                    </p:anim>
                                    <p:animEffect transition="in" filter="fade">
                                      <p:cBhvr>
                                        <p:cTn id="158" dur="1000"/>
                                        <p:tgtEl>
                                          <p:spTgt spid="89"/>
                                        </p:tgtEl>
                                      </p:cBhvr>
                                    </p:animEffect>
                                  </p:childTnLst>
                                </p:cTn>
                              </p:par>
                              <p:par>
                                <p:cTn id="159" presetID="55" presetClass="entr" presetSubtype="0" fill="hold" grpId="0" nodeType="withEffect">
                                  <p:stCondLst>
                                    <p:cond delay="0"/>
                                  </p:stCondLst>
                                  <p:childTnLst>
                                    <p:set>
                                      <p:cBhvr>
                                        <p:cTn id="160" dur="1" fill="hold">
                                          <p:stCondLst>
                                            <p:cond delay="0"/>
                                          </p:stCondLst>
                                        </p:cTn>
                                        <p:tgtEl>
                                          <p:spTgt spid="90"/>
                                        </p:tgtEl>
                                        <p:attrNameLst>
                                          <p:attrName>style.visibility</p:attrName>
                                        </p:attrNameLst>
                                      </p:cBhvr>
                                      <p:to>
                                        <p:strVal val="visible"/>
                                      </p:to>
                                    </p:set>
                                    <p:anim calcmode="lin" valueType="num">
                                      <p:cBhvr>
                                        <p:cTn id="161" dur="1000" fill="hold"/>
                                        <p:tgtEl>
                                          <p:spTgt spid="90"/>
                                        </p:tgtEl>
                                        <p:attrNameLst>
                                          <p:attrName>ppt_w</p:attrName>
                                        </p:attrNameLst>
                                      </p:cBhvr>
                                      <p:tavLst>
                                        <p:tav tm="0">
                                          <p:val>
                                            <p:strVal val="#ppt_w*0.70"/>
                                          </p:val>
                                        </p:tav>
                                        <p:tav tm="100000">
                                          <p:val>
                                            <p:strVal val="#ppt_w"/>
                                          </p:val>
                                        </p:tav>
                                      </p:tavLst>
                                    </p:anim>
                                    <p:anim calcmode="lin" valueType="num">
                                      <p:cBhvr>
                                        <p:cTn id="162" dur="1000" fill="hold"/>
                                        <p:tgtEl>
                                          <p:spTgt spid="90"/>
                                        </p:tgtEl>
                                        <p:attrNameLst>
                                          <p:attrName>ppt_h</p:attrName>
                                        </p:attrNameLst>
                                      </p:cBhvr>
                                      <p:tavLst>
                                        <p:tav tm="0">
                                          <p:val>
                                            <p:strVal val="#ppt_h"/>
                                          </p:val>
                                        </p:tav>
                                        <p:tav tm="100000">
                                          <p:val>
                                            <p:strVal val="#ppt_h"/>
                                          </p:val>
                                        </p:tav>
                                      </p:tavLst>
                                    </p:anim>
                                    <p:animEffect transition="in" filter="fade">
                                      <p:cBhvr>
                                        <p:cTn id="163" dur="1000"/>
                                        <p:tgtEl>
                                          <p:spTgt spid="90"/>
                                        </p:tgtEl>
                                      </p:cBhvr>
                                    </p:animEffect>
                                  </p:childTnLst>
                                </p:cTn>
                              </p:par>
                              <p:par>
                                <p:cTn id="164" presetID="55" presetClass="entr" presetSubtype="0" fill="hold" nodeType="withEffect">
                                  <p:stCondLst>
                                    <p:cond delay="0"/>
                                  </p:stCondLst>
                                  <p:childTnLst>
                                    <p:set>
                                      <p:cBhvr>
                                        <p:cTn id="165" dur="1" fill="hold">
                                          <p:stCondLst>
                                            <p:cond delay="0"/>
                                          </p:stCondLst>
                                        </p:cTn>
                                        <p:tgtEl>
                                          <p:spTgt spid="84"/>
                                        </p:tgtEl>
                                        <p:attrNameLst>
                                          <p:attrName>style.visibility</p:attrName>
                                        </p:attrNameLst>
                                      </p:cBhvr>
                                      <p:to>
                                        <p:strVal val="visible"/>
                                      </p:to>
                                    </p:set>
                                    <p:anim calcmode="lin" valueType="num">
                                      <p:cBhvr>
                                        <p:cTn id="166" dur="1000" fill="hold"/>
                                        <p:tgtEl>
                                          <p:spTgt spid="84"/>
                                        </p:tgtEl>
                                        <p:attrNameLst>
                                          <p:attrName>ppt_w</p:attrName>
                                        </p:attrNameLst>
                                      </p:cBhvr>
                                      <p:tavLst>
                                        <p:tav tm="0">
                                          <p:val>
                                            <p:strVal val="#ppt_w*0.70"/>
                                          </p:val>
                                        </p:tav>
                                        <p:tav tm="100000">
                                          <p:val>
                                            <p:strVal val="#ppt_w"/>
                                          </p:val>
                                        </p:tav>
                                      </p:tavLst>
                                    </p:anim>
                                    <p:anim calcmode="lin" valueType="num">
                                      <p:cBhvr>
                                        <p:cTn id="167" dur="1000" fill="hold"/>
                                        <p:tgtEl>
                                          <p:spTgt spid="84"/>
                                        </p:tgtEl>
                                        <p:attrNameLst>
                                          <p:attrName>ppt_h</p:attrName>
                                        </p:attrNameLst>
                                      </p:cBhvr>
                                      <p:tavLst>
                                        <p:tav tm="0">
                                          <p:val>
                                            <p:strVal val="#ppt_h"/>
                                          </p:val>
                                        </p:tav>
                                        <p:tav tm="100000">
                                          <p:val>
                                            <p:strVal val="#ppt_h"/>
                                          </p:val>
                                        </p:tav>
                                      </p:tavLst>
                                    </p:anim>
                                    <p:animEffect transition="in" filter="fade">
                                      <p:cBhvr>
                                        <p:cTn id="168" dur="1000"/>
                                        <p:tgtEl>
                                          <p:spTgt spid="84"/>
                                        </p:tgtEl>
                                      </p:cBhvr>
                                    </p:animEffect>
                                  </p:childTnLst>
                                </p:cTn>
                              </p:par>
                              <p:par>
                                <p:cTn id="169" presetID="55" presetClass="entr" presetSubtype="0" fill="hold" nodeType="with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1000" fill="hold"/>
                                        <p:tgtEl>
                                          <p:spTgt spid="81"/>
                                        </p:tgtEl>
                                        <p:attrNameLst>
                                          <p:attrName>ppt_w</p:attrName>
                                        </p:attrNameLst>
                                      </p:cBhvr>
                                      <p:tavLst>
                                        <p:tav tm="0">
                                          <p:val>
                                            <p:strVal val="#ppt_w*0.70"/>
                                          </p:val>
                                        </p:tav>
                                        <p:tav tm="100000">
                                          <p:val>
                                            <p:strVal val="#ppt_w"/>
                                          </p:val>
                                        </p:tav>
                                      </p:tavLst>
                                    </p:anim>
                                    <p:anim calcmode="lin" valueType="num">
                                      <p:cBhvr>
                                        <p:cTn id="172" dur="1000" fill="hold"/>
                                        <p:tgtEl>
                                          <p:spTgt spid="81"/>
                                        </p:tgtEl>
                                        <p:attrNameLst>
                                          <p:attrName>ppt_h</p:attrName>
                                        </p:attrNameLst>
                                      </p:cBhvr>
                                      <p:tavLst>
                                        <p:tav tm="0">
                                          <p:val>
                                            <p:strVal val="#ppt_h"/>
                                          </p:val>
                                        </p:tav>
                                        <p:tav tm="100000">
                                          <p:val>
                                            <p:strVal val="#ppt_h"/>
                                          </p:val>
                                        </p:tav>
                                      </p:tavLst>
                                    </p:anim>
                                    <p:animEffect transition="in" filter="fade">
                                      <p:cBhvr>
                                        <p:cTn id="173" dur="1000"/>
                                        <p:tgtEl>
                                          <p:spTgt spid="81"/>
                                        </p:tgtEl>
                                      </p:cBhvr>
                                    </p:animEffect>
                                  </p:childTnLst>
                                </p:cTn>
                              </p:par>
                              <p:par>
                                <p:cTn id="174" presetID="55" presetClass="entr" presetSubtype="0" fill="hold" nodeType="withEffect">
                                  <p:stCondLst>
                                    <p:cond delay="0"/>
                                  </p:stCondLst>
                                  <p:childTnLst>
                                    <p:set>
                                      <p:cBhvr>
                                        <p:cTn id="175" dur="1" fill="hold">
                                          <p:stCondLst>
                                            <p:cond delay="0"/>
                                          </p:stCondLst>
                                        </p:cTn>
                                        <p:tgtEl>
                                          <p:spTgt spid="79"/>
                                        </p:tgtEl>
                                        <p:attrNameLst>
                                          <p:attrName>style.visibility</p:attrName>
                                        </p:attrNameLst>
                                      </p:cBhvr>
                                      <p:to>
                                        <p:strVal val="visible"/>
                                      </p:to>
                                    </p:set>
                                    <p:anim calcmode="lin" valueType="num">
                                      <p:cBhvr>
                                        <p:cTn id="176" dur="1000" fill="hold"/>
                                        <p:tgtEl>
                                          <p:spTgt spid="79"/>
                                        </p:tgtEl>
                                        <p:attrNameLst>
                                          <p:attrName>ppt_w</p:attrName>
                                        </p:attrNameLst>
                                      </p:cBhvr>
                                      <p:tavLst>
                                        <p:tav tm="0">
                                          <p:val>
                                            <p:strVal val="#ppt_w*0.70"/>
                                          </p:val>
                                        </p:tav>
                                        <p:tav tm="100000">
                                          <p:val>
                                            <p:strVal val="#ppt_w"/>
                                          </p:val>
                                        </p:tav>
                                      </p:tavLst>
                                    </p:anim>
                                    <p:anim calcmode="lin" valueType="num">
                                      <p:cBhvr>
                                        <p:cTn id="177" dur="1000" fill="hold"/>
                                        <p:tgtEl>
                                          <p:spTgt spid="79"/>
                                        </p:tgtEl>
                                        <p:attrNameLst>
                                          <p:attrName>ppt_h</p:attrName>
                                        </p:attrNameLst>
                                      </p:cBhvr>
                                      <p:tavLst>
                                        <p:tav tm="0">
                                          <p:val>
                                            <p:strVal val="#ppt_h"/>
                                          </p:val>
                                        </p:tav>
                                        <p:tav tm="100000">
                                          <p:val>
                                            <p:strVal val="#ppt_h"/>
                                          </p:val>
                                        </p:tav>
                                      </p:tavLst>
                                    </p:anim>
                                    <p:animEffect transition="in" filter="fade">
                                      <p:cBhvr>
                                        <p:cTn id="178" dur="1000"/>
                                        <p:tgtEl>
                                          <p:spTgt spid="79"/>
                                        </p:tgtEl>
                                      </p:cBhvr>
                                    </p:animEffect>
                                  </p:childTnLst>
                                </p:cTn>
                              </p:par>
                              <p:par>
                                <p:cTn id="179" presetID="55" presetClass="entr" presetSubtype="0" fill="hold" nodeType="withEffect">
                                  <p:stCondLst>
                                    <p:cond delay="0"/>
                                  </p:stCondLst>
                                  <p:childTnLst>
                                    <p:set>
                                      <p:cBhvr>
                                        <p:cTn id="180" dur="1" fill="hold">
                                          <p:stCondLst>
                                            <p:cond delay="0"/>
                                          </p:stCondLst>
                                        </p:cTn>
                                        <p:tgtEl>
                                          <p:spTgt spid="76"/>
                                        </p:tgtEl>
                                        <p:attrNameLst>
                                          <p:attrName>style.visibility</p:attrName>
                                        </p:attrNameLst>
                                      </p:cBhvr>
                                      <p:to>
                                        <p:strVal val="visible"/>
                                      </p:to>
                                    </p:set>
                                    <p:anim calcmode="lin" valueType="num">
                                      <p:cBhvr>
                                        <p:cTn id="181" dur="1000" fill="hold"/>
                                        <p:tgtEl>
                                          <p:spTgt spid="76"/>
                                        </p:tgtEl>
                                        <p:attrNameLst>
                                          <p:attrName>ppt_w</p:attrName>
                                        </p:attrNameLst>
                                      </p:cBhvr>
                                      <p:tavLst>
                                        <p:tav tm="0">
                                          <p:val>
                                            <p:strVal val="#ppt_w*0.70"/>
                                          </p:val>
                                        </p:tav>
                                        <p:tav tm="100000">
                                          <p:val>
                                            <p:strVal val="#ppt_w"/>
                                          </p:val>
                                        </p:tav>
                                      </p:tavLst>
                                    </p:anim>
                                    <p:anim calcmode="lin" valueType="num">
                                      <p:cBhvr>
                                        <p:cTn id="182" dur="1000" fill="hold"/>
                                        <p:tgtEl>
                                          <p:spTgt spid="76"/>
                                        </p:tgtEl>
                                        <p:attrNameLst>
                                          <p:attrName>ppt_h</p:attrName>
                                        </p:attrNameLst>
                                      </p:cBhvr>
                                      <p:tavLst>
                                        <p:tav tm="0">
                                          <p:val>
                                            <p:strVal val="#ppt_h"/>
                                          </p:val>
                                        </p:tav>
                                        <p:tav tm="100000">
                                          <p:val>
                                            <p:strVal val="#ppt_h"/>
                                          </p:val>
                                        </p:tav>
                                      </p:tavLst>
                                    </p:anim>
                                    <p:animEffect transition="in" filter="fade">
                                      <p:cBhvr>
                                        <p:cTn id="183" dur="1000"/>
                                        <p:tgtEl>
                                          <p:spTgt spid="76"/>
                                        </p:tgtEl>
                                      </p:cBhvr>
                                    </p:animEffect>
                                  </p:childTnLst>
                                </p:cTn>
                              </p:par>
                              <p:par>
                                <p:cTn id="184" presetID="55" presetClass="entr" presetSubtype="0" fill="hold"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strVal val="#ppt_w*0.70"/>
                                          </p:val>
                                        </p:tav>
                                        <p:tav tm="100000">
                                          <p:val>
                                            <p:strVal val="#ppt_w"/>
                                          </p:val>
                                        </p:tav>
                                      </p:tavLst>
                                    </p:anim>
                                    <p:anim calcmode="lin" valueType="num">
                                      <p:cBhvr>
                                        <p:cTn id="187" dur="1000" fill="hold"/>
                                        <p:tgtEl>
                                          <p:spTgt spid="68"/>
                                        </p:tgtEl>
                                        <p:attrNameLst>
                                          <p:attrName>ppt_h</p:attrName>
                                        </p:attrNameLst>
                                      </p:cBhvr>
                                      <p:tavLst>
                                        <p:tav tm="0">
                                          <p:val>
                                            <p:strVal val="#ppt_h"/>
                                          </p:val>
                                        </p:tav>
                                        <p:tav tm="100000">
                                          <p:val>
                                            <p:strVal val="#ppt_h"/>
                                          </p:val>
                                        </p:tav>
                                      </p:tavLst>
                                    </p:anim>
                                    <p:animEffect transition="in" filter="fade">
                                      <p:cBhvr>
                                        <p:cTn id="188" dur="1000"/>
                                        <p:tgtEl>
                                          <p:spTgt spid="68"/>
                                        </p:tgtEl>
                                      </p:cBhvr>
                                    </p:animEffect>
                                  </p:childTnLst>
                                </p:cTn>
                              </p:par>
                              <p:par>
                                <p:cTn id="189" presetID="55" presetClass="entr" presetSubtype="0" fill="hold" nodeType="withEffect">
                                  <p:stCondLst>
                                    <p:cond delay="0"/>
                                  </p:stCondLst>
                                  <p:childTnLst>
                                    <p:set>
                                      <p:cBhvr>
                                        <p:cTn id="190" dur="1" fill="hold">
                                          <p:stCondLst>
                                            <p:cond delay="0"/>
                                          </p:stCondLst>
                                        </p:cTn>
                                        <p:tgtEl>
                                          <p:spTgt spid="65"/>
                                        </p:tgtEl>
                                        <p:attrNameLst>
                                          <p:attrName>style.visibility</p:attrName>
                                        </p:attrNameLst>
                                      </p:cBhvr>
                                      <p:to>
                                        <p:strVal val="visible"/>
                                      </p:to>
                                    </p:set>
                                    <p:anim calcmode="lin" valueType="num">
                                      <p:cBhvr>
                                        <p:cTn id="191" dur="1000" fill="hold"/>
                                        <p:tgtEl>
                                          <p:spTgt spid="65"/>
                                        </p:tgtEl>
                                        <p:attrNameLst>
                                          <p:attrName>ppt_w</p:attrName>
                                        </p:attrNameLst>
                                      </p:cBhvr>
                                      <p:tavLst>
                                        <p:tav tm="0">
                                          <p:val>
                                            <p:strVal val="#ppt_w*0.70"/>
                                          </p:val>
                                        </p:tav>
                                        <p:tav tm="100000">
                                          <p:val>
                                            <p:strVal val="#ppt_w"/>
                                          </p:val>
                                        </p:tav>
                                      </p:tavLst>
                                    </p:anim>
                                    <p:anim calcmode="lin" valueType="num">
                                      <p:cBhvr>
                                        <p:cTn id="192" dur="1000" fill="hold"/>
                                        <p:tgtEl>
                                          <p:spTgt spid="65"/>
                                        </p:tgtEl>
                                        <p:attrNameLst>
                                          <p:attrName>ppt_h</p:attrName>
                                        </p:attrNameLst>
                                      </p:cBhvr>
                                      <p:tavLst>
                                        <p:tav tm="0">
                                          <p:val>
                                            <p:strVal val="#ppt_h"/>
                                          </p:val>
                                        </p:tav>
                                        <p:tav tm="100000">
                                          <p:val>
                                            <p:strVal val="#ppt_h"/>
                                          </p:val>
                                        </p:tav>
                                      </p:tavLst>
                                    </p:anim>
                                    <p:animEffect transition="in" filter="fade">
                                      <p:cBhvr>
                                        <p:cTn id="193" dur="1000"/>
                                        <p:tgtEl>
                                          <p:spTgt spid="65"/>
                                        </p:tgtEl>
                                      </p:cBhvr>
                                    </p:animEffect>
                                  </p:childTnLst>
                                </p:cTn>
                              </p:par>
                              <p:par>
                                <p:cTn id="194" presetID="55" presetClass="entr" presetSubtype="0" fill="hold" nodeType="withEffect">
                                  <p:stCondLst>
                                    <p:cond delay="0"/>
                                  </p:stCondLst>
                                  <p:childTnLst>
                                    <p:set>
                                      <p:cBhvr>
                                        <p:cTn id="195" dur="1" fill="hold">
                                          <p:stCondLst>
                                            <p:cond delay="0"/>
                                          </p:stCondLst>
                                        </p:cTn>
                                        <p:tgtEl>
                                          <p:spTgt spid="63"/>
                                        </p:tgtEl>
                                        <p:attrNameLst>
                                          <p:attrName>style.visibility</p:attrName>
                                        </p:attrNameLst>
                                      </p:cBhvr>
                                      <p:to>
                                        <p:strVal val="visible"/>
                                      </p:to>
                                    </p:set>
                                    <p:anim calcmode="lin" valueType="num">
                                      <p:cBhvr>
                                        <p:cTn id="196" dur="1000" fill="hold"/>
                                        <p:tgtEl>
                                          <p:spTgt spid="63"/>
                                        </p:tgtEl>
                                        <p:attrNameLst>
                                          <p:attrName>ppt_w</p:attrName>
                                        </p:attrNameLst>
                                      </p:cBhvr>
                                      <p:tavLst>
                                        <p:tav tm="0">
                                          <p:val>
                                            <p:strVal val="#ppt_w*0.70"/>
                                          </p:val>
                                        </p:tav>
                                        <p:tav tm="100000">
                                          <p:val>
                                            <p:strVal val="#ppt_w"/>
                                          </p:val>
                                        </p:tav>
                                      </p:tavLst>
                                    </p:anim>
                                    <p:anim calcmode="lin" valueType="num">
                                      <p:cBhvr>
                                        <p:cTn id="197" dur="1000" fill="hold"/>
                                        <p:tgtEl>
                                          <p:spTgt spid="63"/>
                                        </p:tgtEl>
                                        <p:attrNameLst>
                                          <p:attrName>ppt_h</p:attrName>
                                        </p:attrNameLst>
                                      </p:cBhvr>
                                      <p:tavLst>
                                        <p:tav tm="0">
                                          <p:val>
                                            <p:strVal val="#ppt_h"/>
                                          </p:val>
                                        </p:tav>
                                        <p:tav tm="100000">
                                          <p:val>
                                            <p:strVal val="#ppt_h"/>
                                          </p:val>
                                        </p:tav>
                                      </p:tavLst>
                                    </p:anim>
                                    <p:animEffect transition="in" filter="fade">
                                      <p:cBhvr>
                                        <p:cTn id="198" dur="1000"/>
                                        <p:tgtEl>
                                          <p:spTgt spid="63"/>
                                        </p:tgtEl>
                                      </p:cBhvr>
                                    </p:animEffect>
                                  </p:childTnLst>
                                </p:cTn>
                              </p:par>
                              <p:par>
                                <p:cTn id="199" presetID="55" presetClass="entr" presetSubtype="0" fill="hold" nodeType="withEffect">
                                  <p:stCondLst>
                                    <p:cond delay="0"/>
                                  </p:stCondLst>
                                  <p:childTnLst>
                                    <p:set>
                                      <p:cBhvr>
                                        <p:cTn id="200" dur="1" fill="hold">
                                          <p:stCondLst>
                                            <p:cond delay="0"/>
                                          </p:stCondLst>
                                        </p:cTn>
                                        <p:tgtEl>
                                          <p:spTgt spid="61"/>
                                        </p:tgtEl>
                                        <p:attrNameLst>
                                          <p:attrName>style.visibility</p:attrName>
                                        </p:attrNameLst>
                                      </p:cBhvr>
                                      <p:to>
                                        <p:strVal val="visible"/>
                                      </p:to>
                                    </p:set>
                                    <p:anim calcmode="lin" valueType="num">
                                      <p:cBhvr>
                                        <p:cTn id="201" dur="1000" fill="hold"/>
                                        <p:tgtEl>
                                          <p:spTgt spid="61"/>
                                        </p:tgtEl>
                                        <p:attrNameLst>
                                          <p:attrName>ppt_w</p:attrName>
                                        </p:attrNameLst>
                                      </p:cBhvr>
                                      <p:tavLst>
                                        <p:tav tm="0">
                                          <p:val>
                                            <p:strVal val="#ppt_w*0.70"/>
                                          </p:val>
                                        </p:tav>
                                        <p:tav tm="100000">
                                          <p:val>
                                            <p:strVal val="#ppt_w"/>
                                          </p:val>
                                        </p:tav>
                                      </p:tavLst>
                                    </p:anim>
                                    <p:anim calcmode="lin" valueType="num">
                                      <p:cBhvr>
                                        <p:cTn id="202" dur="1000" fill="hold"/>
                                        <p:tgtEl>
                                          <p:spTgt spid="61"/>
                                        </p:tgtEl>
                                        <p:attrNameLst>
                                          <p:attrName>ppt_h</p:attrName>
                                        </p:attrNameLst>
                                      </p:cBhvr>
                                      <p:tavLst>
                                        <p:tav tm="0">
                                          <p:val>
                                            <p:strVal val="#ppt_h"/>
                                          </p:val>
                                        </p:tav>
                                        <p:tav tm="100000">
                                          <p:val>
                                            <p:strVal val="#ppt_h"/>
                                          </p:val>
                                        </p:tav>
                                      </p:tavLst>
                                    </p:anim>
                                    <p:animEffect transition="in" filter="fade">
                                      <p:cBhvr>
                                        <p:cTn id="203" dur="1000"/>
                                        <p:tgtEl>
                                          <p:spTgt spid="61"/>
                                        </p:tgtEl>
                                      </p:cBhvr>
                                    </p:animEffect>
                                  </p:childTnLst>
                                </p:cTn>
                              </p:par>
                              <p:par>
                                <p:cTn id="204" presetID="55" presetClass="entr" presetSubtype="0" fill="hold" nodeType="withEffect">
                                  <p:stCondLst>
                                    <p:cond delay="0"/>
                                  </p:stCondLst>
                                  <p:childTnLst>
                                    <p:set>
                                      <p:cBhvr>
                                        <p:cTn id="205" dur="1" fill="hold">
                                          <p:stCondLst>
                                            <p:cond delay="0"/>
                                          </p:stCondLst>
                                        </p:cTn>
                                        <p:tgtEl>
                                          <p:spTgt spid="59"/>
                                        </p:tgtEl>
                                        <p:attrNameLst>
                                          <p:attrName>style.visibility</p:attrName>
                                        </p:attrNameLst>
                                      </p:cBhvr>
                                      <p:to>
                                        <p:strVal val="visible"/>
                                      </p:to>
                                    </p:set>
                                    <p:anim calcmode="lin" valueType="num">
                                      <p:cBhvr>
                                        <p:cTn id="206" dur="1000" fill="hold"/>
                                        <p:tgtEl>
                                          <p:spTgt spid="59"/>
                                        </p:tgtEl>
                                        <p:attrNameLst>
                                          <p:attrName>ppt_w</p:attrName>
                                        </p:attrNameLst>
                                      </p:cBhvr>
                                      <p:tavLst>
                                        <p:tav tm="0">
                                          <p:val>
                                            <p:strVal val="#ppt_w*0.70"/>
                                          </p:val>
                                        </p:tav>
                                        <p:tav tm="100000">
                                          <p:val>
                                            <p:strVal val="#ppt_w"/>
                                          </p:val>
                                        </p:tav>
                                      </p:tavLst>
                                    </p:anim>
                                    <p:anim calcmode="lin" valueType="num">
                                      <p:cBhvr>
                                        <p:cTn id="207" dur="1000" fill="hold"/>
                                        <p:tgtEl>
                                          <p:spTgt spid="59"/>
                                        </p:tgtEl>
                                        <p:attrNameLst>
                                          <p:attrName>ppt_h</p:attrName>
                                        </p:attrNameLst>
                                      </p:cBhvr>
                                      <p:tavLst>
                                        <p:tav tm="0">
                                          <p:val>
                                            <p:strVal val="#ppt_h"/>
                                          </p:val>
                                        </p:tav>
                                        <p:tav tm="100000">
                                          <p:val>
                                            <p:strVal val="#ppt_h"/>
                                          </p:val>
                                        </p:tav>
                                      </p:tavLst>
                                    </p:anim>
                                    <p:animEffect transition="in" filter="fade">
                                      <p:cBhvr>
                                        <p:cTn id="208" dur="1000"/>
                                        <p:tgtEl>
                                          <p:spTgt spid="59"/>
                                        </p:tgtEl>
                                      </p:cBhvr>
                                    </p:animEffect>
                                  </p:childTnLst>
                                </p:cTn>
                              </p:par>
                              <p:par>
                                <p:cTn id="209" presetID="55" presetClass="entr" presetSubtype="0" fill="hold" nodeType="withEffect">
                                  <p:stCondLst>
                                    <p:cond delay="0"/>
                                  </p:stCondLst>
                                  <p:childTnLst>
                                    <p:set>
                                      <p:cBhvr>
                                        <p:cTn id="210" dur="1" fill="hold">
                                          <p:stCondLst>
                                            <p:cond delay="0"/>
                                          </p:stCondLst>
                                        </p:cTn>
                                        <p:tgtEl>
                                          <p:spTgt spid="56"/>
                                        </p:tgtEl>
                                        <p:attrNameLst>
                                          <p:attrName>style.visibility</p:attrName>
                                        </p:attrNameLst>
                                      </p:cBhvr>
                                      <p:to>
                                        <p:strVal val="visible"/>
                                      </p:to>
                                    </p:set>
                                    <p:anim calcmode="lin" valueType="num">
                                      <p:cBhvr>
                                        <p:cTn id="211" dur="1000" fill="hold"/>
                                        <p:tgtEl>
                                          <p:spTgt spid="56"/>
                                        </p:tgtEl>
                                        <p:attrNameLst>
                                          <p:attrName>ppt_w</p:attrName>
                                        </p:attrNameLst>
                                      </p:cBhvr>
                                      <p:tavLst>
                                        <p:tav tm="0">
                                          <p:val>
                                            <p:strVal val="#ppt_w*0.70"/>
                                          </p:val>
                                        </p:tav>
                                        <p:tav tm="100000">
                                          <p:val>
                                            <p:strVal val="#ppt_w"/>
                                          </p:val>
                                        </p:tav>
                                      </p:tavLst>
                                    </p:anim>
                                    <p:anim calcmode="lin" valueType="num">
                                      <p:cBhvr>
                                        <p:cTn id="212" dur="1000" fill="hold"/>
                                        <p:tgtEl>
                                          <p:spTgt spid="56"/>
                                        </p:tgtEl>
                                        <p:attrNameLst>
                                          <p:attrName>ppt_h</p:attrName>
                                        </p:attrNameLst>
                                      </p:cBhvr>
                                      <p:tavLst>
                                        <p:tav tm="0">
                                          <p:val>
                                            <p:strVal val="#ppt_h"/>
                                          </p:val>
                                        </p:tav>
                                        <p:tav tm="100000">
                                          <p:val>
                                            <p:strVal val="#ppt_h"/>
                                          </p:val>
                                        </p:tav>
                                      </p:tavLst>
                                    </p:anim>
                                    <p:animEffect transition="in" filter="fade">
                                      <p:cBhvr>
                                        <p:cTn id="213" dur="1000"/>
                                        <p:tgtEl>
                                          <p:spTgt spid="56"/>
                                        </p:tgtEl>
                                      </p:cBhvr>
                                    </p:animEffect>
                                  </p:childTnLst>
                                </p:cTn>
                              </p:par>
                            </p:childTnLst>
                          </p:cTn>
                        </p:par>
                      </p:childTnLst>
                    </p:cTn>
                  </p:par>
                  <p:par>
                    <p:cTn id="214" fill="hold">
                      <p:stCondLst>
                        <p:cond delay="indefinite"/>
                      </p:stCondLst>
                      <p:childTnLst>
                        <p:par>
                          <p:cTn id="215" fill="hold">
                            <p:stCondLst>
                              <p:cond delay="0"/>
                            </p:stCondLst>
                            <p:childTnLst>
                              <p:par>
                                <p:cTn id="216" presetID="55" presetClass="entr" presetSubtype="0" fill="hold" grpId="0" nodeType="clickEffect">
                                  <p:stCondLst>
                                    <p:cond delay="0"/>
                                  </p:stCondLst>
                                  <p:childTnLst>
                                    <p:set>
                                      <p:cBhvr>
                                        <p:cTn id="217" dur="1" fill="hold">
                                          <p:stCondLst>
                                            <p:cond delay="0"/>
                                          </p:stCondLst>
                                        </p:cTn>
                                        <p:tgtEl>
                                          <p:spTgt spid="92"/>
                                        </p:tgtEl>
                                        <p:attrNameLst>
                                          <p:attrName>style.visibility</p:attrName>
                                        </p:attrNameLst>
                                      </p:cBhvr>
                                      <p:to>
                                        <p:strVal val="visible"/>
                                      </p:to>
                                    </p:set>
                                    <p:anim calcmode="lin" valueType="num">
                                      <p:cBhvr>
                                        <p:cTn id="218" dur="1000" fill="hold"/>
                                        <p:tgtEl>
                                          <p:spTgt spid="92"/>
                                        </p:tgtEl>
                                        <p:attrNameLst>
                                          <p:attrName>ppt_w</p:attrName>
                                        </p:attrNameLst>
                                      </p:cBhvr>
                                      <p:tavLst>
                                        <p:tav tm="0">
                                          <p:val>
                                            <p:strVal val="#ppt_w*0.70"/>
                                          </p:val>
                                        </p:tav>
                                        <p:tav tm="100000">
                                          <p:val>
                                            <p:strVal val="#ppt_w"/>
                                          </p:val>
                                        </p:tav>
                                      </p:tavLst>
                                    </p:anim>
                                    <p:anim calcmode="lin" valueType="num">
                                      <p:cBhvr>
                                        <p:cTn id="219" dur="1000" fill="hold"/>
                                        <p:tgtEl>
                                          <p:spTgt spid="92"/>
                                        </p:tgtEl>
                                        <p:attrNameLst>
                                          <p:attrName>ppt_h</p:attrName>
                                        </p:attrNameLst>
                                      </p:cBhvr>
                                      <p:tavLst>
                                        <p:tav tm="0">
                                          <p:val>
                                            <p:strVal val="#ppt_h"/>
                                          </p:val>
                                        </p:tav>
                                        <p:tav tm="100000">
                                          <p:val>
                                            <p:strVal val="#ppt_h"/>
                                          </p:val>
                                        </p:tav>
                                      </p:tavLst>
                                    </p:anim>
                                    <p:animEffect transition="in" filter="fade">
                                      <p:cBhvr>
                                        <p:cTn id="220" dur="1000"/>
                                        <p:tgtEl>
                                          <p:spTgt spid="92"/>
                                        </p:tgtEl>
                                      </p:cBhvr>
                                    </p:animEffect>
                                  </p:childTnLst>
                                </p:cTn>
                              </p:par>
                              <p:par>
                                <p:cTn id="221" presetID="55" presetClass="entr" presetSubtype="0" fill="hold" grpId="0" nodeType="withEffect">
                                  <p:stCondLst>
                                    <p:cond delay="0"/>
                                  </p:stCondLst>
                                  <p:childTnLst>
                                    <p:set>
                                      <p:cBhvr>
                                        <p:cTn id="222" dur="1" fill="hold">
                                          <p:stCondLst>
                                            <p:cond delay="0"/>
                                          </p:stCondLst>
                                        </p:cTn>
                                        <p:tgtEl>
                                          <p:spTgt spid="23"/>
                                        </p:tgtEl>
                                        <p:attrNameLst>
                                          <p:attrName>style.visibility</p:attrName>
                                        </p:attrNameLst>
                                      </p:cBhvr>
                                      <p:to>
                                        <p:strVal val="visible"/>
                                      </p:to>
                                    </p:set>
                                    <p:anim calcmode="lin" valueType="num">
                                      <p:cBhvr>
                                        <p:cTn id="223" dur="1000" fill="hold"/>
                                        <p:tgtEl>
                                          <p:spTgt spid="23"/>
                                        </p:tgtEl>
                                        <p:attrNameLst>
                                          <p:attrName>ppt_w</p:attrName>
                                        </p:attrNameLst>
                                      </p:cBhvr>
                                      <p:tavLst>
                                        <p:tav tm="0">
                                          <p:val>
                                            <p:strVal val="#ppt_w*0.70"/>
                                          </p:val>
                                        </p:tav>
                                        <p:tav tm="100000">
                                          <p:val>
                                            <p:strVal val="#ppt_w"/>
                                          </p:val>
                                        </p:tav>
                                      </p:tavLst>
                                    </p:anim>
                                    <p:anim calcmode="lin" valueType="num">
                                      <p:cBhvr>
                                        <p:cTn id="224" dur="1000" fill="hold"/>
                                        <p:tgtEl>
                                          <p:spTgt spid="23"/>
                                        </p:tgtEl>
                                        <p:attrNameLst>
                                          <p:attrName>ppt_h</p:attrName>
                                        </p:attrNameLst>
                                      </p:cBhvr>
                                      <p:tavLst>
                                        <p:tav tm="0">
                                          <p:val>
                                            <p:strVal val="#ppt_h"/>
                                          </p:val>
                                        </p:tav>
                                        <p:tav tm="100000">
                                          <p:val>
                                            <p:strVal val="#ppt_h"/>
                                          </p:val>
                                        </p:tav>
                                      </p:tavLst>
                                    </p:anim>
                                    <p:animEffect transition="in" filter="fade">
                                      <p:cBhvr>
                                        <p:cTn id="225" dur="1000"/>
                                        <p:tgtEl>
                                          <p:spTgt spid="23"/>
                                        </p:tgtEl>
                                      </p:cBhvr>
                                    </p:animEffect>
                                  </p:childTnLst>
                                </p:cTn>
                              </p:par>
                            </p:childTnLst>
                          </p:cTn>
                        </p:par>
                      </p:childTnLst>
                    </p:cTn>
                  </p:par>
                  <p:par>
                    <p:cTn id="226" fill="hold">
                      <p:stCondLst>
                        <p:cond delay="indefinite"/>
                      </p:stCondLst>
                      <p:childTnLst>
                        <p:par>
                          <p:cTn id="227" fill="hold">
                            <p:stCondLst>
                              <p:cond delay="0"/>
                            </p:stCondLst>
                            <p:childTnLst>
                              <p:par>
                                <p:cTn id="228" presetID="55" presetClass="entr" presetSubtype="0" fill="hold" grpId="0" nodeType="clickEffect">
                                  <p:stCondLst>
                                    <p:cond delay="0"/>
                                  </p:stCondLst>
                                  <p:childTnLst>
                                    <p:set>
                                      <p:cBhvr>
                                        <p:cTn id="229" dur="1" fill="hold">
                                          <p:stCondLst>
                                            <p:cond delay="0"/>
                                          </p:stCondLst>
                                        </p:cTn>
                                        <p:tgtEl>
                                          <p:spTgt spid="94"/>
                                        </p:tgtEl>
                                        <p:attrNameLst>
                                          <p:attrName>style.visibility</p:attrName>
                                        </p:attrNameLst>
                                      </p:cBhvr>
                                      <p:to>
                                        <p:strVal val="visible"/>
                                      </p:to>
                                    </p:set>
                                    <p:anim calcmode="lin" valueType="num">
                                      <p:cBhvr>
                                        <p:cTn id="230" dur="1000" fill="hold"/>
                                        <p:tgtEl>
                                          <p:spTgt spid="94"/>
                                        </p:tgtEl>
                                        <p:attrNameLst>
                                          <p:attrName>ppt_w</p:attrName>
                                        </p:attrNameLst>
                                      </p:cBhvr>
                                      <p:tavLst>
                                        <p:tav tm="0">
                                          <p:val>
                                            <p:strVal val="#ppt_w*0.70"/>
                                          </p:val>
                                        </p:tav>
                                        <p:tav tm="100000">
                                          <p:val>
                                            <p:strVal val="#ppt_w"/>
                                          </p:val>
                                        </p:tav>
                                      </p:tavLst>
                                    </p:anim>
                                    <p:anim calcmode="lin" valueType="num">
                                      <p:cBhvr>
                                        <p:cTn id="231" dur="1000" fill="hold"/>
                                        <p:tgtEl>
                                          <p:spTgt spid="94"/>
                                        </p:tgtEl>
                                        <p:attrNameLst>
                                          <p:attrName>ppt_h</p:attrName>
                                        </p:attrNameLst>
                                      </p:cBhvr>
                                      <p:tavLst>
                                        <p:tav tm="0">
                                          <p:val>
                                            <p:strVal val="#ppt_h"/>
                                          </p:val>
                                        </p:tav>
                                        <p:tav tm="100000">
                                          <p:val>
                                            <p:strVal val="#ppt_h"/>
                                          </p:val>
                                        </p:tav>
                                      </p:tavLst>
                                    </p:anim>
                                    <p:animEffect transition="in" filter="fade">
                                      <p:cBhvr>
                                        <p:cTn id="232" dur="1000"/>
                                        <p:tgtEl>
                                          <p:spTgt spid="94"/>
                                        </p:tgtEl>
                                      </p:cBhvr>
                                    </p:animEffect>
                                  </p:childTnLst>
                                </p:cTn>
                              </p:par>
                              <p:par>
                                <p:cTn id="233" presetID="55" presetClass="entr" presetSubtype="0" fill="hold" grpId="0" nodeType="withEffect">
                                  <p:stCondLst>
                                    <p:cond delay="0"/>
                                  </p:stCondLst>
                                  <p:childTnLst>
                                    <p:set>
                                      <p:cBhvr>
                                        <p:cTn id="234" dur="1" fill="hold">
                                          <p:stCondLst>
                                            <p:cond delay="0"/>
                                          </p:stCondLst>
                                        </p:cTn>
                                        <p:tgtEl>
                                          <p:spTgt spid="30"/>
                                        </p:tgtEl>
                                        <p:attrNameLst>
                                          <p:attrName>style.visibility</p:attrName>
                                        </p:attrNameLst>
                                      </p:cBhvr>
                                      <p:to>
                                        <p:strVal val="visible"/>
                                      </p:to>
                                    </p:set>
                                    <p:anim calcmode="lin" valueType="num">
                                      <p:cBhvr>
                                        <p:cTn id="235" dur="1000" fill="hold"/>
                                        <p:tgtEl>
                                          <p:spTgt spid="30"/>
                                        </p:tgtEl>
                                        <p:attrNameLst>
                                          <p:attrName>ppt_w</p:attrName>
                                        </p:attrNameLst>
                                      </p:cBhvr>
                                      <p:tavLst>
                                        <p:tav tm="0">
                                          <p:val>
                                            <p:strVal val="#ppt_w*0.70"/>
                                          </p:val>
                                        </p:tav>
                                        <p:tav tm="100000">
                                          <p:val>
                                            <p:strVal val="#ppt_w"/>
                                          </p:val>
                                        </p:tav>
                                      </p:tavLst>
                                    </p:anim>
                                    <p:anim calcmode="lin" valueType="num">
                                      <p:cBhvr>
                                        <p:cTn id="236" dur="1000" fill="hold"/>
                                        <p:tgtEl>
                                          <p:spTgt spid="30"/>
                                        </p:tgtEl>
                                        <p:attrNameLst>
                                          <p:attrName>ppt_h</p:attrName>
                                        </p:attrNameLst>
                                      </p:cBhvr>
                                      <p:tavLst>
                                        <p:tav tm="0">
                                          <p:val>
                                            <p:strVal val="#ppt_h"/>
                                          </p:val>
                                        </p:tav>
                                        <p:tav tm="100000">
                                          <p:val>
                                            <p:strVal val="#ppt_h"/>
                                          </p:val>
                                        </p:tav>
                                      </p:tavLst>
                                    </p:anim>
                                    <p:animEffect transition="in" filter="fade">
                                      <p:cBhvr>
                                        <p:cTn id="237" dur="1000"/>
                                        <p:tgtEl>
                                          <p:spTgt spid="30"/>
                                        </p:tgtEl>
                                      </p:cBhvr>
                                    </p:animEffect>
                                  </p:childTnLst>
                                </p:cTn>
                              </p:par>
                            </p:childTnLst>
                          </p:cTn>
                        </p:par>
                      </p:childTnLst>
                    </p:cTn>
                  </p:par>
                  <p:par>
                    <p:cTn id="238" fill="hold">
                      <p:stCondLst>
                        <p:cond delay="indefinite"/>
                      </p:stCondLst>
                      <p:childTnLst>
                        <p:par>
                          <p:cTn id="239" fill="hold">
                            <p:stCondLst>
                              <p:cond delay="0"/>
                            </p:stCondLst>
                            <p:childTnLst>
                              <p:par>
                                <p:cTn id="240" presetID="55" presetClass="entr" presetSubtype="0" fill="hold" grpId="0" nodeType="clickEffect">
                                  <p:stCondLst>
                                    <p:cond delay="0"/>
                                  </p:stCondLst>
                                  <p:childTnLst>
                                    <p:set>
                                      <p:cBhvr>
                                        <p:cTn id="241" dur="1" fill="hold">
                                          <p:stCondLst>
                                            <p:cond delay="0"/>
                                          </p:stCondLst>
                                        </p:cTn>
                                        <p:tgtEl>
                                          <p:spTgt spid="95"/>
                                        </p:tgtEl>
                                        <p:attrNameLst>
                                          <p:attrName>style.visibility</p:attrName>
                                        </p:attrNameLst>
                                      </p:cBhvr>
                                      <p:to>
                                        <p:strVal val="visible"/>
                                      </p:to>
                                    </p:set>
                                    <p:anim calcmode="lin" valueType="num">
                                      <p:cBhvr>
                                        <p:cTn id="242" dur="1000" fill="hold"/>
                                        <p:tgtEl>
                                          <p:spTgt spid="95"/>
                                        </p:tgtEl>
                                        <p:attrNameLst>
                                          <p:attrName>ppt_w</p:attrName>
                                        </p:attrNameLst>
                                      </p:cBhvr>
                                      <p:tavLst>
                                        <p:tav tm="0">
                                          <p:val>
                                            <p:strVal val="#ppt_w*0.70"/>
                                          </p:val>
                                        </p:tav>
                                        <p:tav tm="100000">
                                          <p:val>
                                            <p:strVal val="#ppt_w"/>
                                          </p:val>
                                        </p:tav>
                                      </p:tavLst>
                                    </p:anim>
                                    <p:anim calcmode="lin" valueType="num">
                                      <p:cBhvr>
                                        <p:cTn id="243" dur="1000" fill="hold"/>
                                        <p:tgtEl>
                                          <p:spTgt spid="95"/>
                                        </p:tgtEl>
                                        <p:attrNameLst>
                                          <p:attrName>ppt_h</p:attrName>
                                        </p:attrNameLst>
                                      </p:cBhvr>
                                      <p:tavLst>
                                        <p:tav tm="0">
                                          <p:val>
                                            <p:strVal val="#ppt_h"/>
                                          </p:val>
                                        </p:tav>
                                        <p:tav tm="100000">
                                          <p:val>
                                            <p:strVal val="#ppt_h"/>
                                          </p:val>
                                        </p:tav>
                                      </p:tavLst>
                                    </p:anim>
                                    <p:animEffect transition="in" filter="fade">
                                      <p:cBhvr>
                                        <p:cTn id="244" dur="1000"/>
                                        <p:tgtEl>
                                          <p:spTgt spid="95"/>
                                        </p:tgtEl>
                                      </p:cBhvr>
                                    </p:animEffect>
                                  </p:childTnLst>
                                </p:cTn>
                              </p:par>
                              <p:par>
                                <p:cTn id="245" presetID="55" presetClass="entr" presetSubtype="0" fill="hold" grpId="0" nodeType="withEffect">
                                  <p:stCondLst>
                                    <p:cond delay="0"/>
                                  </p:stCondLst>
                                  <p:childTnLst>
                                    <p:set>
                                      <p:cBhvr>
                                        <p:cTn id="246" dur="1" fill="hold">
                                          <p:stCondLst>
                                            <p:cond delay="0"/>
                                          </p:stCondLst>
                                        </p:cTn>
                                        <p:tgtEl>
                                          <p:spTgt spid="13"/>
                                        </p:tgtEl>
                                        <p:attrNameLst>
                                          <p:attrName>style.visibility</p:attrName>
                                        </p:attrNameLst>
                                      </p:cBhvr>
                                      <p:to>
                                        <p:strVal val="visible"/>
                                      </p:to>
                                    </p:set>
                                    <p:anim calcmode="lin" valueType="num">
                                      <p:cBhvr>
                                        <p:cTn id="247" dur="1000" fill="hold"/>
                                        <p:tgtEl>
                                          <p:spTgt spid="13"/>
                                        </p:tgtEl>
                                        <p:attrNameLst>
                                          <p:attrName>ppt_w</p:attrName>
                                        </p:attrNameLst>
                                      </p:cBhvr>
                                      <p:tavLst>
                                        <p:tav tm="0">
                                          <p:val>
                                            <p:strVal val="#ppt_w*0.70"/>
                                          </p:val>
                                        </p:tav>
                                        <p:tav tm="100000">
                                          <p:val>
                                            <p:strVal val="#ppt_w"/>
                                          </p:val>
                                        </p:tav>
                                      </p:tavLst>
                                    </p:anim>
                                    <p:anim calcmode="lin" valueType="num">
                                      <p:cBhvr>
                                        <p:cTn id="248" dur="1000" fill="hold"/>
                                        <p:tgtEl>
                                          <p:spTgt spid="13"/>
                                        </p:tgtEl>
                                        <p:attrNameLst>
                                          <p:attrName>ppt_h</p:attrName>
                                        </p:attrNameLst>
                                      </p:cBhvr>
                                      <p:tavLst>
                                        <p:tav tm="0">
                                          <p:val>
                                            <p:strVal val="#ppt_h"/>
                                          </p:val>
                                        </p:tav>
                                        <p:tav tm="100000">
                                          <p:val>
                                            <p:strVal val="#ppt_h"/>
                                          </p:val>
                                        </p:tav>
                                      </p:tavLst>
                                    </p:anim>
                                    <p:animEffect transition="in" filter="fade">
                                      <p:cBhvr>
                                        <p:cTn id="249" dur="1000"/>
                                        <p:tgtEl>
                                          <p:spTgt spid="13"/>
                                        </p:tgtEl>
                                      </p:cBhvr>
                                    </p:animEffect>
                                  </p:childTnLst>
                                </p:cTn>
                              </p:par>
                            </p:childTnLst>
                          </p:cTn>
                        </p:par>
                      </p:childTnLst>
                    </p:cTn>
                  </p:par>
                  <p:par>
                    <p:cTn id="250" fill="hold">
                      <p:stCondLst>
                        <p:cond delay="indefinite"/>
                      </p:stCondLst>
                      <p:childTnLst>
                        <p:par>
                          <p:cTn id="251" fill="hold">
                            <p:stCondLst>
                              <p:cond delay="0"/>
                            </p:stCondLst>
                            <p:childTnLst>
                              <p:par>
                                <p:cTn id="252" presetID="55" presetClass="entr" presetSubtype="0" fill="hold" grpId="0" nodeType="clickEffect">
                                  <p:stCondLst>
                                    <p:cond delay="0"/>
                                  </p:stCondLst>
                                  <p:childTnLst>
                                    <p:set>
                                      <p:cBhvr>
                                        <p:cTn id="253" dur="1" fill="hold">
                                          <p:stCondLst>
                                            <p:cond delay="0"/>
                                          </p:stCondLst>
                                        </p:cTn>
                                        <p:tgtEl>
                                          <p:spTgt spid="125"/>
                                        </p:tgtEl>
                                        <p:attrNameLst>
                                          <p:attrName>style.visibility</p:attrName>
                                        </p:attrNameLst>
                                      </p:cBhvr>
                                      <p:to>
                                        <p:strVal val="visible"/>
                                      </p:to>
                                    </p:set>
                                    <p:anim calcmode="lin" valueType="num">
                                      <p:cBhvr>
                                        <p:cTn id="254" dur="1000" fill="hold"/>
                                        <p:tgtEl>
                                          <p:spTgt spid="125"/>
                                        </p:tgtEl>
                                        <p:attrNameLst>
                                          <p:attrName>ppt_w</p:attrName>
                                        </p:attrNameLst>
                                      </p:cBhvr>
                                      <p:tavLst>
                                        <p:tav tm="0">
                                          <p:val>
                                            <p:strVal val="#ppt_w*0.70"/>
                                          </p:val>
                                        </p:tav>
                                        <p:tav tm="100000">
                                          <p:val>
                                            <p:strVal val="#ppt_w"/>
                                          </p:val>
                                        </p:tav>
                                      </p:tavLst>
                                    </p:anim>
                                    <p:anim calcmode="lin" valueType="num">
                                      <p:cBhvr>
                                        <p:cTn id="255" dur="1000" fill="hold"/>
                                        <p:tgtEl>
                                          <p:spTgt spid="125"/>
                                        </p:tgtEl>
                                        <p:attrNameLst>
                                          <p:attrName>ppt_h</p:attrName>
                                        </p:attrNameLst>
                                      </p:cBhvr>
                                      <p:tavLst>
                                        <p:tav tm="0">
                                          <p:val>
                                            <p:strVal val="#ppt_h"/>
                                          </p:val>
                                        </p:tav>
                                        <p:tav tm="100000">
                                          <p:val>
                                            <p:strVal val="#ppt_h"/>
                                          </p:val>
                                        </p:tav>
                                      </p:tavLst>
                                    </p:anim>
                                    <p:animEffect transition="in" filter="fade">
                                      <p:cBhvr>
                                        <p:cTn id="256" dur="1000"/>
                                        <p:tgtEl>
                                          <p:spTgt spid="125"/>
                                        </p:tgtEl>
                                      </p:cBhvr>
                                    </p:animEffect>
                                  </p:childTnLst>
                                </p:cTn>
                              </p:par>
                              <p:par>
                                <p:cTn id="257" presetID="55" presetClass="entr" presetSubtype="0" fill="hold" grpId="0" nodeType="withEffect">
                                  <p:stCondLst>
                                    <p:cond delay="0"/>
                                  </p:stCondLst>
                                  <p:childTnLst>
                                    <p:set>
                                      <p:cBhvr>
                                        <p:cTn id="258" dur="1" fill="hold">
                                          <p:stCondLst>
                                            <p:cond delay="0"/>
                                          </p:stCondLst>
                                        </p:cTn>
                                        <p:tgtEl>
                                          <p:spTgt spid="124"/>
                                        </p:tgtEl>
                                        <p:attrNameLst>
                                          <p:attrName>style.visibility</p:attrName>
                                        </p:attrNameLst>
                                      </p:cBhvr>
                                      <p:to>
                                        <p:strVal val="visible"/>
                                      </p:to>
                                    </p:set>
                                    <p:anim calcmode="lin" valueType="num">
                                      <p:cBhvr>
                                        <p:cTn id="259" dur="1000" fill="hold"/>
                                        <p:tgtEl>
                                          <p:spTgt spid="124"/>
                                        </p:tgtEl>
                                        <p:attrNameLst>
                                          <p:attrName>ppt_w</p:attrName>
                                        </p:attrNameLst>
                                      </p:cBhvr>
                                      <p:tavLst>
                                        <p:tav tm="0">
                                          <p:val>
                                            <p:strVal val="#ppt_w*0.70"/>
                                          </p:val>
                                        </p:tav>
                                        <p:tav tm="100000">
                                          <p:val>
                                            <p:strVal val="#ppt_w"/>
                                          </p:val>
                                        </p:tav>
                                      </p:tavLst>
                                    </p:anim>
                                    <p:anim calcmode="lin" valueType="num">
                                      <p:cBhvr>
                                        <p:cTn id="260" dur="1000" fill="hold"/>
                                        <p:tgtEl>
                                          <p:spTgt spid="124"/>
                                        </p:tgtEl>
                                        <p:attrNameLst>
                                          <p:attrName>ppt_h</p:attrName>
                                        </p:attrNameLst>
                                      </p:cBhvr>
                                      <p:tavLst>
                                        <p:tav tm="0">
                                          <p:val>
                                            <p:strVal val="#ppt_h"/>
                                          </p:val>
                                        </p:tav>
                                        <p:tav tm="100000">
                                          <p:val>
                                            <p:strVal val="#ppt_h"/>
                                          </p:val>
                                        </p:tav>
                                      </p:tavLst>
                                    </p:anim>
                                    <p:animEffect transition="in" filter="fade">
                                      <p:cBhvr>
                                        <p:cTn id="261" dur="1000"/>
                                        <p:tgtEl>
                                          <p:spTgt spid="124"/>
                                        </p:tgtEl>
                                      </p:cBhvr>
                                    </p:animEffect>
                                  </p:childTnLst>
                                </p:cTn>
                              </p:par>
                              <p:par>
                                <p:cTn id="262" presetID="55" presetClass="entr" presetSubtype="0" fill="hold" grpId="0" nodeType="withEffect">
                                  <p:stCondLst>
                                    <p:cond delay="0"/>
                                  </p:stCondLst>
                                  <p:childTnLst>
                                    <p:set>
                                      <p:cBhvr>
                                        <p:cTn id="263" dur="1" fill="hold">
                                          <p:stCondLst>
                                            <p:cond delay="0"/>
                                          </p:stCondLst>
                                        </p:cTn>
                                        <p:tgtEl>
                                          <p:spTgt spid="126"/>
                                        </p:tgtEl>
                                        <p:attrNameLst>
                                          <p:attrName>style.visibility</p:attrName>
                                        </p:attrNameLst>
                                      </p:cBhvr>
                                      <p:to>
                                        <p:strVal val="visible"/>
                                      </p:to>
                                    </p:set>
                                    <p:anim calcmode="lin" valueType="num">
                                      <p:cBhvr>
                                        <p:cTn id="264" dur="1000" fill="hold"/>
                                        <p:tgtEl>
                                          <p:spTgt spid="126"/>
                                        </p:tgtEl>
                                        <p:attrNameLst>
                                          <p:attrName>ppt_w</p:attrName>
                                        </p:attrNameLst>
                                      </p:cBhvr>
                                      <p:tavLst>
                                        <p:tav tm="0">
                                          <p:val>
                                            <p:strVal val="#ppt_w*0.70"/>
                                          </p:val>
                                        </p:tav>
                                        <p:tav tm="100000">
                                          <p:val>
                                            <p:strVal val="#ppt_w"/>
                                          </p:val>
                                        </p:tav>
                                      </p:tavLst>
                                    </p:anim>
                                    <p:anim calcmode="lin" valueType="num">
                                      <p:cBhvr>
                                        <p:cTn id="265" dur="1000" fill="hold"/>
                                        <p:tgtEl>
                                          <p:spTgt spid="126"/>
                                        </p:tgtEl>
                                        <p:attrNameLst>
                                          <p:attrName>ppt_h</p:attrName>
                                        </p:attrNameLst>
                                      </p:cBhvr>
                                      <p:tavLst>
                                        <p:tav tm="0">
                                          <p:val>
                                            <p:strVal val="#ppt_h"/>
                                          </p:val>
                                        </p:tav>
                                        <p:tav tm="100000">
                                          <p:val>
                                            <p:strVal val="#ppt_h"/>
                                          </p:val>
                                        </p:tav>
                                      </p:tavLst>
                                    </p:anim>
                                    <p:animEffect transition="in" filter="fade">
                                      <p:cBhvr>
                                        <p:cTn id="266" dur="1000"/>
                                        <p:tgtEl>
                                          <p:spTgt spid="126"/>
                                        </p:tgtEl>
                                      </p:cBhvr>
                                    </p:animEffect>
                                  </p:childTnLst>
                                </p:cTn>
                              </p:par>
                              <p:par>
                                <p:cTn id="267" presetID="55" presetClass="entr" presetSubtype="0" fill="hold" grpId="0" nodeType="withEffect">
                                  <p:stCondLst>
                                    <p:cond delay="0"/>
                                  </p:stCondLst>
                                  <p:childTnLst>
                                    <p:set>
                                      <p:cBhvr>
                                        <p:cTn id="268" dur="1" fill="hold">
                                          <p:stCondLst>
                                            <p:cond delay="0"/>
                                          </p:stCondLst>
                                        </p:cTn>
                                        <p:tgtEl>
                                          <p:spTgt spid="127"/>
                                        </p:tgtEl>
                                        <p:attrNameLst>
                                          <p:attrName>style.visibility</p:attrName>
                                        </p:attrNameLst>
                                      </p:cBhvr>
                                      <p:to>
                                        <p:strVal val="visible"/>
                                      </p:to>
                                    </p:set>
                                    <p:anim calcmode="lin" valueType="num">
                                      <p:cBhvr>
                                        <p:cTn id="269" dur="1000" fill="hold"/>
                                        <p:tgtEl>
                                          <p:spTgt spid="127"/>
                                        </p:tgtEl>
                                        <p:attrNameLst>
                                          <p:attrName>ppt_w</p:attrName>
                                        </p:attrNameLst>
                                      </p:cBhvr>
                                      <p:tavLst>
                                        <p:tav tm="0">
                                          <p:val>
                                            <p:strVal val="#ppt_w*0.70"/>
                                          </p:val>
                                        </p:tav>
                                        <p:tav tm="100000">
                                          <p:val>
                                            <p:strVal val="#ppt_w"/>
                                          </p:val>
                                        </p:tav>
                                      </p:tavLst>
                                    </p:anim>
                                    <p:anim calcmode="lin" valueType="num">
                                      <p:cBhvr>
                                        <p:cTn id="270" dur="1000" fill="hold"/>
                                        <p:tgtEl>
                                          <p:spTgt spid="127"/>
                                        </p:tgtEl>
                                        <p:attrNameLst>
                                          <p:attrName>ppt_h</p:attrName>
                                        </p:attrNameLst>
                                      </p:cBhvr>
                                      <p:tavLst>
                                        <p:tav tm="0">
                                          <p:val>
                                            <p:strVal val="#ppt_h"/>
                                          </p:val>
                                        </p:tav>
                                        <p:tav tm="100000">
                                          <p:val>
                                            <p:strVal val="#ppt_h"/>
                                          </p:val>
                                        </p:tav>
                                      </p:tavLst>
                                    </p:anim>
                                    <p:animEffect transition="in" filter="fade">
                                      <p:cBhvr>
                                        <p:cTn id="271" dur="1000"/>
                                        <p:tgtEl>
                                          <p:spTgt spid="127"/>
                                        </p:tgtEl>
                                      </p:cBhvr>
                                    </p:animEffect>
                                  </p:childTnLst>
                                </p:cTn>
                              </p:par>
                              <p:par>
                                <p:cTn id="272" presetID="55" presetClass="entr" presetSubtype="0" fill="hold" grpId="0" nodeType="withEffect">
                                  <p:stCondLst>
                                    <p:cond delay="0"/>
                                  </p:stCondLst>
                                  <p:childTnLst>
                                    <p:set>
                                      <p:cBhvr>
                                        <p:cTn id="273" dur="1" fill="hold">
                                          <p:stCondLst>
                                            <p:cond delay="0"/>
                                          </p:stCondLst>
                                        </p:cTn>
                                        <p:tgtEl>
                                          <p:spTgt spid="169"/>
                                        </p:tgtEl>
                                        <p:attrNameLst>
                                          <p:attrName>style.visibility</p:attrName>
                                        </p:attrNameLst>
                                      </p:cBhvr>
                                      <p:to>
                                        <p:strVal val="visible"/>
                                      </p:to>
                                    </p:set>
                                    <p:anim calcmode="lin" valueType="num">
                                      <p:cBhvr>
                                        <p:cTn id="274" dur="1000" fill="hold"/>
                                        <p:tgtEl>
                                          <p:spTgt spid="169"/>
                                        </p:tgtEl>
                                        <p:attrNameLst>
                                          <p:attrName>ppt_w</p:attrName>
                                        </p:attrNameLst>
                                      </p:cBhvr>
                                      <p:tavLst>
                                        <p:tav tm="0">
                                          <p:val>
                                            <p:strVal val="#ppt_w*0.70"/>
                                          </p:val>
                                        </p:tav>
                                        <p:tav tm="100000">
                                          <p:val>
                                            <p:strVal val="#ppt_w"/>
                                          </p:val>
                                        </p:tav>
                                      </p:tavLst>
                                    </p:anim>
                                    <p:anim calcmode="lin" valueType="num">
                                      <p:cBhvr>
                                        <p:cTn id="275" dur="1000" fill="hold"/>
                                        <p:tgtEl>
                                          <p:spTgt spid="169"/>
                                        </p:tgtEl>
                                        <p:attrNameLst>
                                          <p:attrName>ppt_h</p:attrName>
                                        </p:attrNameLst>
                                      </p:cBhvr>
                                      <p:tavLst>
                                        <p:tav tm="0">
                                          <p:val>
                                            <p:strVal val="#ppt_h"/>
                                          </p:val>
                                        </p:tav>
                                        <p:tav tm="100000">
                                          <p:val>
                                            <p:strVal val="#ppt_h"/>
                                          </p:val>
                                        </p:tav>
                                      </p:tavLst>
                                    </p:anim>
                                    <p:animEffect transition="in" filter="fade">
                                      <p:cBhvr>
                                        <p:cTn id="276" dur="1000"/>
                                        <p:tgtEl>
                                          <p:spTgt spid="169"/>
                                        </p:tgtEl>
                                      </p:cBhvr>
                                    </p:animEffect>
                                  </p:childTnLst>
                                </p:cTn>
                              </p:par>
                            </p:childTnLst>
                          </p:cTn>
                        </p:par>
                      </p:childTnLst>
                    </p:cTn>
                  </p:par>
                  <p:par>
                    <p:cTn id="277" fill="hold">
                      <p:stCondLst>
                        <p:cond delay="indefinite"/>
                      </p:stCondLst>
                      <p:childTnLst>
                        <p:par>
                          <p:cTn id="278" fill="hold">
                            <p:stCondLst>
                              <p:cond delay="0"/>
                            </p:stCondLst>
                            <p:childTnLst>
                              <p:par>
                                <p:cTn id="279" presetID="55" presetClass="entr" presetSubtype="0" fill="hold" grpId="0" nodeType="clickEffect">
                                  <p:stCondLst>
                                    <p:cond delay="0"/>
                                  </p:stCondLst>
                                  <p:childTnLst>
                                    <p:set>
                                      <p:cBhvr>
                                        <p:cTn id="280" dur="1" fill="hold">
                                          <p:stCondLst>
                                            <p:cond delay="0"/>
                                          </p:stCondLst>
                                        </p:cTn>
                                        <p:tgtEl>
                                          <p:spTgt spid="134"/>
                                        </p:tgtEl>
                                        <p:attrNameLst>
                                          <p:attrName>style.visibility</p:attrName>
                                        </p:attrNameLst>
                                      </p:cBhvr>
                                      <p:to>
                                        <p:strVal val="visible"/>
                                      </p:to>
                                    </p:set>
                                    <p:anim calcmode="lin" valueType="num">
                                      <p:cBhvr>
                                        <p:cTn id="281" dur="1000" fill="hold"/>
                                        <p:tgtEl>
                                          <p:spTgt spid="134"/>
                                        </p:tgtEl>
                                        <p:attrNameLst>
                                          <p:attrName>ppt_w</p:attrName>
                                        </p:attrNameLst>
                                      </p:cBhvr>
                                      <p:tavLst>
                                        <p:tav tm="0">
                                          <p:val>
                                            <p:strVal val="#ppt_w*0.70"/>
                                          </p:val>
                                        </p:tav>
                                        <p:tav tm="100000">
                                          <p:val>
                                            <p:strVal val="#ppt_w"/>
                                          </p:val>
                                        </p:tav>
                                      </p:tavLst>
                                    </p:anim>
                                    <p:anim calcmode="lin" valueType="num">
                                      <p:cBhvr>
                                        <p:cTn id="282" dur="1000" fill="hold"/>
                                        <p:tgtEl>
                                          <p:spTgt spid="134"/>
                                        </p:tgtEl>
                                        <p:attrNameLst>
                                          <p:attrName>ppt_h</p:attrName>
                                        </p:attrNameLst>
                                      </p:cBhvr>
                                      <p:tavLst>
                                        <p:tav tm="0">
                                          <p:val>
                                            <p:strVal val="#ppt_h"/>
                                          </p:val>
                                        </p:tav>
                                        <p:tav tm="100000">
                                          <p:val>
                                            <p:strVal val="#ppt_h"/>
                                          </p:val>
                                        </p:tav>
                                      </p:tavLst>
                                    </p:anim>
                                    <p:animEffect transition="in" filter="fade">
                                      <p:cBhvr>
                                        <p:cTn id="283" dur="1000"/>
                                        <p:tgtEl>
                                          <p:spTgt spid="134"/>
                                        </p:tgtEl>
                                      </p:cBhvr>
                                    </p:animEffect>
                                  </p:childTnLst>
                                </p:cTn>
                              </p:par>
                              <p:par>
                                <p:cTn id="284" presetID="55" presetClass="entr" presetSubtype="0" fill="hold" grpId="0" nodeType="withEffect">
                                  <p:stCondLst>
                                    <p:cond delay="0"/>
                                  </p:stCondLst>
                                  <p:childTnLst>
                                    <p:set>
                                      <p:cBhvr>
                                        <p:cTn id="285" dur="1" fill="hold">
                                          <p:stCondLst>
                                            <p:cond delay="0"/>
                                          </p:stCondLst>
                                        </p:cTn>
                                        <p:tgtEl>
                                          <p:spTgt spid="135"/>
                                        </p:tgtEl>
                                        <p:attrNameLst>
                                          <p:attrName>style.visibility</p:attrName>
                                        </p:attrNameLst>
                                      </p:cBhvr>
                                      <p:to>
                                        <p:strVal val="visible"/>
                                      </p:to>
                                    </p:set>
                                    <p:anim calcmode="lin" valueType="num">
                                      <p:cBhvr>
                                        <p:cTn id="286" dur="1000" fill="hold"/>
                                        <p:tgtEl>
                                          <p:spTgt spid="135"/>
                                        </p:tgtEl>
                                        <p:attrNameLst>
                                          <p:attrName>ppt_w</p:attrName>
                                        </p:attrNameLst>
                                      </p:cBhvr>
                                      <p:tavLst>
                                        <p:tav tm="0">
                                          <p:val>
                                            <p:strVal val="#ppt_w*0.70"/>
                                          </p:val>
                                        </p:tav>
                                        <p:tav tm="100000">
                                          <p:val>
                                            <p:strVal val="#ppt_w"/>
                                          </p:val>
                                        </p:tav>
                                      </p:tavLst>
                                    </p:anim>
                                    <p:anim calcmode="lin" valueType="num">
                                      <p:cBhvr>
                                        <p:cTn id="287" dur="1000" fill="hold"/>
                                        <p:tgtEl>
                                          <p:spTgt spid="135"/>
                                        </p:tgtEl>
                                        <p:attrNameLst>
                                          <p:attrName>ppt_h</p:attrName>
                                        </p:attrNameLst>
                                      </p:cBhvr>
                                      <p:tavLst>
                                        <p:tav tm="0">
                                          <p:val>
                                            <p:strVal val="#ppt_h"/>
                                          </p:val>
                                        </p:tav>
                                        <p:tav tm="100000">
                                          <p:val>
                                            <p:strVal val="#ppt_h"/>
                                          </p:val>
                                        </p:tav>
                                      </p:tavLst>
                                    </p:anim>
                                    <p:animEffect transition="in" filter="fade">
                                      <p:cBhvr>
                                        <p:cTn id="288" dur="1000"/>
                                        <p:tgtEl>
                                          <p:spTgt spid="135"/>
                                        </p:tgtEl>
                                      </p:cBhvr>
                                    </p:animEffect>
                                  </p:childTnLst>
                                </p:cTn>
                              </p:par>
                              <p:par>
                                <p:cTn id="289" presetID="55" presetClass="entr" presetSubtype="0" fill="hold" grpId="0" nodeType="withEffect">
                                  <p:stCondLst>
                                    <p:cond delay="0"/>
                                  </p:stCondLst>
                                  <p:childTnLst>
                                    <p:set>
                                      <p:cBhvr>
                                        <p:cTn id="290" dur="1" fill="hold">
                                          <p:stCondLst>
                                            <p:cond delay="0"/>
                                          </p:stCondLst>
                                        </p:cTn>
                                        <p:tgtEl>
                                          <p:spTgt spid="136"/>
                                        </p:tgtEl>
                                        <p:attrNameLst>
                                          <p:attrName>style.visibility</p:attrName>
                                        </p:attrNameLst>
                                      </p:cBhvr>
                                      <p:to>
                                        <p:strVal val="visible"/>
                                      </p:to>
                                    </p:set>
                                    <p:anim calcmode="lin" valueType="num">
                                      <p:cBhvr>
                                        <p:cTn id="291" dur="1000" fill="hold"/>
                                        <p:tgtEl>
                                          <p:spTgt spid="136"/>
                                        </p:tgtEl>
                                        <p:attrNameLst>
                                          <p:attrName>ppt_w</p:attrName>
                                        </p:attrNameLst>
                                      </p:cBhvr>
                                      <p:tavLst>
                                        <p:tav tm="0">
                                          <p:val>
                                            <p:strVal val="#ppt_w*0.70"/>
                                          </p:val>
                                        </p:tav>
                                        <p:tav tm="100000">
                                          <p:val>
                                            <p:strVal val="#ppt_w"/>
                                          </p:val>
                                        </p:tav>
                                      </p:tavLst>
                                    </p:anim>
                                    <p:anim calcmode="lin" valueType="num">
                                      <p:cBhvr>
                                        <p:cTn id="292" dur="1000" fill="hold"/>
                                        <p:tgtEl>
                                          <p:spTgt spid="136"/>
                                        </p:tgtEl>
                                        <p:attrNameLst>
                                          <p:attrName>ppt_h</p:attrName>
                                        </p:attrNameLst>
                                      </p:cBhvr>
                                      <p:tavLst>
                                        <p:tav tm="0">
                                          <p:val>
                                            <p:strVal val="#ppt_h"/>
                                          </p:val>
                                        </p:tav>
                                        <p:tav tm="100000">
                                          <p:val>
                                            <p:strVal val="#ppt_h"/>
                                          </p:val>
                                        </p:tav>
                                      </p:tavLst>
                                    </p:anim>
                                    <p:animEffect transition="in" filter="fade">
                                      <p:cBhvr>
                                        <p:cTn id="293" dur="1000"/>
                                        <p:tgtEl>
                                          <p:spTgt spid="136"/>
                                        </p:tgtEl>
                                      </p:cBhvr>
                                    </p:animEffect>
                                  </p:childTnLst>
                                </p:cTn>
                              </p:par>
                            </p:childTnLst>
                          </p:cTn>
                        </p:par>
                      </p:childTnLst>
                    </p:cTn>
                  </p:par>
                  <p:par>
                    <p:cTn id="294" fill="hold">
                      <p:stCondLst>
                        <p:cond delay="indefinite"/>
                      </p:stCondLst>
                      <p:childTnLst>
                        <p:par>
                          <p:cTn id="295" fill="hold">
                            <p:stCondLst>
                              <p:cond delay="0"/>
                            </p:stCondLst>
                            <p:childTnLst>
                              <p:par>
                                <p:cTn id="296" presetID="55" presetClass="entr" presetSubtype="0" fill="hold" nodeType="clickEffect">
                                  <p:stCondLst>
                                    <p:cond delay="0"/>
                                  </p:stCondLst>
                                  <p:childTnLst>
                                    <p:set>
                                      <p:cBhvr>
                                        <p:cTn id="297" dur="1" fill="hold">
                                          <p:stCondLst>
                                            <p:cond delay="0"/>
                                          </p:stCondLst>
                                        </p:cTn>
                                        <p:tgtEl>
                                          <p:spTgt spid="164"/>
                                        </p:tgtEl>
                                        <p:attrNameLst>
                                          <p:attrName>style.visibility</p:attrName>
                                        </p:attrNameLst>
                                      </p:cBhvr>
                                      <p:to>
                                        <p:strVal val="visible"/>
                                      </p:to>
                                    </p:set>
                                    <p:anim calcmode="lin" valueType="num">
                                      <p:cBhvr>
                                        <p:cTn id="298" dur="1000" fill="hold"/>
                                        <p:tgtEl>
                                          <p:spTgt spid="164"/>
                                        </p:tgtEl>
                                        <p:attrNameLst>
                                          <p:attrName>ppt_w</p:attrName>
                                        </p:attrNameLst>
                                      </p:cBhvr>
                                      <p:tavLst>
                                        <p:tav tm="0">
                                          <p:val>
                                            <p:strVal val="#ppt_w*0.70"/>
                                          </p:val>
                                        </p:tav>
                                        <p:tav tm="100000">
                                          <p:val>
                                            <p:strVal val="#ppt_w"/>
                                          </p:val>
                                        </p:tav>
                                      </p:tavLst>
                                    </p:anim>
                                    <p:anim calcmode="lin" valueType="num">
                                      <p:cBhvr>
                                        <p:cTn id="299" dur="1000" fill="hold"/>
                                        <p:tgtEl>
                                          <p:spTgt spid="164"/>
                                        </p:tgtEl>
                                        <p:attrNameLst>
                                          <p:attrName>ppt_h</p:attrName>
                                        </p:attrNameLst>
                                      </p:cBhvr>
                                      <p:tavLst>
                                        <p:tav tm="0">
                                          <p:val>
                                            <p:strVal val="#ppt_h"/>
                                          </p:val>
                                        </p:tav>
                                        <p:tav tm="100000">
                                          <p:val>
                                            <p:strVal val="#ppt_h"/>
                                          </p:val>
                                        </p:tav>
                                      </p:tavLst>
                                    </p:anim>
                                    <p:animEffect transition="in" filter="fade">
                                      <p:cBhvr>
                                        <p:cTn id="300" dur="1000"/>
                                        <p:tgtEl>
                                          <p:spTgt spid="164"/>
                                        </p:tgtEl>
                                      </p:cBhvr>
                                    </p:animEffect>
                                  </p:childTnLst>
                                </p:cTn>
                              </p:par>
                              <p:par>
                                <p:cTn id="301" presetID="55" presetClass="entr" presetSubtype="0" fill="hold" nodeType="withEffect">
                                  <p:stCondLst>
                                    <p:cond delay="0"/>
                                  </p:stCondLst>
                                  <p:childTnLst>
                                    <p:set>
                                      <p:cBhvr>
                                        <p:cTn id="302" dur="1" fill="hold">
                                          <p:stCondLst>
                                            <p:cond delay="0"/>
                                          </p:stCondLst>
                                        </p:cTn>
                                        <p:tgtEl>
                                          <p:spTgt spid="161"/>
                                        </p:tgtEl>
                                        <p:attrNameLst>
                                          <p:attrName>style.visibility</p:attrName>
                                        </p:attrNameLst>
                                      </p:cBhvr>
                                      <p:to>
                                        <p:strVal val="visible"/>
                                      </p:to>
                                    </p:set>
                                    <p:anim calcmode="lin" valueType="num">
                                      <p:cBhvr>
                                        <p:cTn id="303" dur="1000" fill="hold"/>
                                        <p:tgtEl>
                                          <p:spTgt spid="161"/>
                                        </p:tgtEl>
                                        <p:attrNameLst>
                                          <p:attrName>ppt_w</p:attrName>
                                        </p:attrNameLst>
                                      </p:cBhvr>
                                      <p:tavLst>
                                        <p:tav tm="0">
                                          <p:val>
                                            <p:strVal val="#ppt_w*0.70"/>
                                          </p:val>
                                        </p:tav>
                                        <p:tav tm="100000">
                                          <p:val>
                                            <p:strVal val="#ppt_w"/>
                                          </p:val>
                                        </p:tav>
                                      </p:tavLst>
                                    </p:anim>
                                    <p:anim calcmode="lin" valueType="num">
                                      <p:cBhvr>
                                        <p:cTn id="304" dur="1000" fill="hold"/>
                                        <p:tgtEl>
                                          <p:spTgt spid="161"/>
                                        </p:tgtEl>
                                        <p:attrNameLst>
                                          <p:attrName>ppt_h</p:attrName>
                                        </p:attrNameLst>
                                      </p:cBhvr>
                                      <p:tavLst>
                                        <p:tav tm="0">
                                          <p:val>
                                            <p:strVal val="#ppt_h"/>
                                          </p:val>
                                        </p:tav>
                                        <p:tav tm="100000">
                                          <p:val>
                                            <p:strVal val="#ppt_h"/>
                                          </p:val>
                                        </p:tav>
                                      </p:tavLst>
                                    </p:anim>
                                    <p:animEffect transition="in" filter="fade">
                                      <p:cBhvr>
                                        <p:cTn id="305" dur="1000"/>
                                        <p:tgtEl>
                                          <p:spTgt spid="161"/>
                                        </p:tgtEl>
                                      </p:cBhvr>
                                    </p:animEffect>
                                  </p:childTnLst>
                                </p:cTn>
                              </p:par>
                            </p:childTnLst>
                          </p:cTn>
                        </p:par>
                      </p:childTnLst>
                    </p:cTn>
                  </p:par>
                  <p:par>
                    <p:cTn id="306" fill="hold">
                      <p:stCondLst>
                        <p:cond delay="indefinite"/>
                      </p:stCondLst>
                      <p:childTnLst>
                        <p:par>
                          <p:cTn id="307" fill="hold">
                            <p:stCondLst>
                              <p:cond delay="0"/>
                            </p:stCondLst>
                            <p:childTnLst>
                              <p:par>
                                <p:cTn id="308" presetID="55" presetClass="entr" presetSubtype="0" fill="hold" grpId="0" nodeType="clickEffect">
                                  <p:stCondLst>
                                    <p:cond delay="0"/>
                                  </p:stCondLst>
                                  <p:childTnLst>
                                    <p:set>
                                      <p:cBhvr>
                                        <p:cTn id="309" dur="1" fill="hold">
                                          <p:stCondLst>
                                            <p:cond delay="0"/>
                                          </p:stCondLst>
                                        </p:cTn>
                                        <p:tgtEl>
                                          <p:spTgt spid="128"/>
                                        </p:tgtEl>
                                        <p:attrNameLst>
                                          <p:attrName>style.visibility</p:attrName>
                                        </p:attrNameLst>
                                      </p:cBhvr>
                                      <p:to>
                                        <p:strVal val="visible"/>
                                      </p:to>
                                    </p:set>
                                    <p:anim calcmode="lin" valueType="num">
                                      <p:cBhvr>
                                        <p:cTn id="310" dur="1000" fill="hold"/>
                                        <p:tgtEl>
                                          <p:spTgt spid="128"/>
                                        </p:tgtEl>
                                        <p:attrNameLst>
                                          <p:attrName>ppt_w</p:attrName>
                                        </p:attrNameLst>
                                      </p:cBhvr>
                                      <p:tavLst>
                                        <p:tav tm="0">
                                          <p:val>
                                            <p:strVal val="#ppt_w*0.70"/>
                                          </p:val>
                                        </p:tav>
                                        <p:tav tm="100000">
                                          <p:val>
                                            <p:strVal val="#ppt_w"/>
                                          </p:val>
                                        </p:tav>
                                      </p:tavLst>
                                    </p:anim>
                                    <p:anim calcmode="lin" valueType="num">
                                      <p:cBhvr>
                                        <p:cTn id="311" dur="1000" fill="hold"/>
                                        <p:tgtEl>
                                          <p:spTgt spid="128"/>
                                        </p:tgtEl>
                                        <p:attrNameLst>
                                          <p:attrName>ppt_h</p:attrName>
                                        </p:attrNameLst>
                                      </p:cBhvr>
                                      <p:tavLst>
                                        <p:tav tm="0">
                                          <p:val>
                                            <p:strVal val="#ppt_h"/>
                                          </p:val>
                                        </p:tav>
                                        <p:tav tm="100000">
                                          <p:val>
                                            <p:strVal val="#ppt_h"/>
                                          </p:val>
                                        </p:tav>
                                      </p:tavLst>
                                    </p:anim>
                                    <p:animEffect transition="in" filter="fade">
                                      <p:cBhvr>
                                        <p:cTn id="312" dur="1000"/>
                                        <p:tgtEl>
                                          <p:spTgt spid="128"/>
                                        </p:tgtEl>
                                      </p:cBhvr>
                                    </p:animEffect>
                                  </p:childTnLst>
                                </p:cTn>
                              </p:par>
                              <p:par>
                                <p:cTn id="313" presetID="55" presetClass="entr" presetSubtype="0" fill="hold" grpId="0" nodeType="withEffect">
                                  <p:stCondLst>
                                    <p:cond delay="0"/>
                                  </p:stCondLst>
                                  <p:childTnLst>
                                    <p:set>
                                      <p:cBhvr>
                                        <p:cTn id="314" dur="1" fill="hold">
                                          <p:stCondLst>
                                            <p:cond delay="0"/>
                                          </p:stCondLst>
                                        </p:cTn>
                                        <p:tgtEl>
                                          <p:spTgt spid="25"/>
                                        </p:tgtEl>
                                        <p:attrNameLst>
                                          <p:attrName>style.visibility</p:attrName>
                                        </p:attrNameLst>
                                      </p:cBhvr>
                                      <p:to>
                                        <p:strVal val="visible"/>
                                      </p:to>
                                    </p:set>
                                    <p:anim calcmode="lin" valueType="num">
                                      <p:cBhvr>
                                        <p:cTn id="315" dur="1000" fill="hold"/>
                                        <p:tgtEl>
                                          <p:spTgt spid="25"/>
                                        </p:tgtEl>
                                        <p:attrNameLst>
                                          <p:attrName>ppt_w</p:attrName>
                                        </p:attrNameLst>
                                      </p:cBhvr>
                                      <p:tavLst>
                                        <p:tav tm="0">
                                          <p:val>
                                            <p:strVal val="#ppt_w*0.70"/>
                                          </p:val>
                                        </p:tav>
                                        <p:tav tm="100000">
                                          <p:val>
                                            <p:strVal val="#ppt_w"/>
                                          </p:val>
                                        </p:tav>
                                      </p:tavLst>
                                    </p:anim>
                                    <p:anim calcmode="lin" valueType="num">
                                      <p:cBhvr>
                                        <p:cTn id="316" dur="1000" fill="hold"/>
                                        <p:tgtEl>
                                          <p:spTgt spid="25"/>
                                        </p:tgtEl>
                                        <p:attrNameLst>
                                          <p:attrName>ppt_h</p:attrName>
                                        </p:attrNameLst>
                                      </p:cBhvr>
                                      <p:tavLst>
                                        <p:tav tm="0">
                                          <p:val>
                                            <p:strVal val="#ppt_h"/>
                                          </p:val>
                                        </p:tav>
                                        <p:tav tm="100000">
                                          <p:val>
                                            <p:strVal val="#ppt_h"/>
                                          </p:val>
                                        </p:tav>
                                      </p:tavLst>
                                    </p:anim>
                                    <p:animEffect transition="in" filter="fade">
                                      <p:cBhvr>
                                        <p:cTn id="317" dur="1000"/>
                                        <p:tgtEl>
                                          <p:spTgt spid="25"/>
                                        </p:tgtEl>
                                      </p:cBhvr>
                                    </p:animEffect>
                                  </p:childTnLst>
                                </p:cTn>
                              </p:par>
                            </p:childTnLst>
                          </p:cTn>
                        </p:par>
                      </p:childTnLst>
                    </p:cTn>
                  </p:par>
                  <p:par>
                    <p:cTn id="318" fill="hold">
                      <p:stCondLst>
                        <p:cond delay="indefinite"/>
                      </p:stCondLst>
                      <p:childTnLst>
                        <p:par>
                          <p:cTn id="319" fill="hold">
                            <p:stCondLst>
                              <p:cond delay="0"/>
                            </p:stCondLst>
                            <p:childTnLst>
                              <p:par>
                                <p:cTn id="320" presetID="55" presetClass="entr" presetSubtype="0" fill="hold" grpId="0" nodeType="clickEffect">
                                  <p:stCondLst>
                                    <p:cond delay="0"/>
                                  </p:stCondLst>
                                  <p:childTnLst>
                                    <p:set>
                                      <p:cBhvr>
                                        <p:cTn id="321" dur="1" fill="hold">
                                          <p:stCondLst>
                                            <p:cond delay="0"/>
                                          </p:stCondLst>
                                        </p:cTn>
                                        <p:tgtEl>
                                          <p:spTgt spid="22"/>
                                        </p:tgtEl>
                                        <p:attrNameLst>
                                          <p:attrName>style.visibility</p:attrName>
                                        </p:attrNameLst>
                                      </p:cBhvr>
                                      <p:to>
                                        <p:strVal val="visible"/>
                                      </p:to>
                                    </p:set>
                                    <p:anim calcmode="lin" valueType="num">
                                      <p:cBhvr>
                                        <p:cTn id="322" dur="1000" fill="hold"/>
                                        <p:tgtEl>
                                          <p:spTgt spid="22"/>
                                        </p:tgtEl>
                                        <p:attrNameLst>
                                          <p:attrName>ppt_w</p:attrName>
                                        </p:attrNameLst>
                                      </p:cBhvr>
                                      <p:tavLst>
                                        <p:tav tm="0">
                                          <p:val>
                                            <p:strVal val="#ppt_w*0.70"/>
                                          </p:val>
                                        </p:tav>
                                        <p:tav tm="100000">
                                          <p:val>
                                            <p:strVal val="#ppt_w"/>
                                          </p:val>
                                        </p:tav>
                                      </p:tavLst>
                                    </p:anim>
                                    <p:anim calcmode="lin" valueType="num">
                                      <p:cBhvr>
                                        <p:cTn id="323" dur="1000" fill="hold"/>
                                        <p:tgtEl>
                                          <p:spTgt spid="22"/>
                                        </p:tgtEl>
                                        <p:attrNameLst>
                                          <p:attrName>ppt_h</p:attrName>
                                        </p:attrNameLst>
                                      </p:cBhvr>
                                      <p:tavLst>
                                        <p:tav tm="0">
                                          <p:val>
                                            <p:strVal val="#ppt_h"/>
                                          </p:val>
                                        </p:tav>
                                        <p:tav tm="100000">
                                          <p:val>
                                            <p:strVal val="#ppt_h"/>
                                          </p:val>
                                        </p:tav>
                                      </p:tavLst>
                                    </p:anim>
                                    <p:animEffect transition="in" filter="fade">
                                      <p:cBhvr>
                                        <p:cTn id="324" dur="1000"/>
                                        <p:tgtEl>
                                          <p:spTgt spid="22"/>
                                        </p:tgtEl>
                                      </p:cBhvr>
                                    </p:animEffect>
                                  </p:childTnLst>
                                </p:cTn>
                              </p:par>
                              <p:par>
                                <p:cTn id="325" presetID="55" presetClass="entr" presetSubtype="0" fill="hold" grpId="0" nodeType="withEffect">
                                  <p:stCondLst>
                                    <p:cond delay="0"/>
                                  </p:stCondLst>
                                  <p:childTnLst>
                                    <p:set>
                                      <p:cBhvr>
                                        <p:cTn id="326" dur="1" fill="hold">
                                          <p:stCondLst>
                                            <p:cond delay="0"/>
                                          </p:stCondLst>
                                        </p:cTn>
                                        <p:tgtEl>
                                          <p:spTgt spid="129"/>
                                        </p:tgtEl>
                                        <p:attrNameLst>
                                          <p:attrName>style.visibility</p:attrName>
                                        </p:attrNameLst>
                                      </p:cBhvr>
                                      <p:to>
                                        <p:strVal val="visible"/>
                                      </p:to>
                                    </p:set>
                                    <p:anim calcmode="lin" valueType="num">
                                      <p:cBhvr>
                                        <p:cTn id="327" dur="1000" fill="hold"/>
                                        <p:tgtEl>
                                          <p:spTgt spid="129"/>
                                        </p:tgtEl>
                                        <p:attrNameLst>
                                          <p:attrName>ppt_w</p:attrName>
                                        </p:attrNameLst>
                                      </p:cBhvr>
                                      <p:tavLst>
                                        <p:tav tm="0">
                                          <p:val>
                                            <p:strVal val="#ppt_w*0.70"/>
                                          </p:val>
                                        </p:tav>
                                        <p:tav tm="100000">
                                          <p:val>
                                            <p:strVal val="#ppt_w"/>
                                          </p:val>
                                        </p:tav>
                                      </p:tavLst>
                                    </p:anim>
                                    <p:anim calcmode="lin" valueType="num">
                                      <p:cBhvr>
                                        <p:cTn id="328" dur="1000" fill="hold"/>
                                        <p:tgtEl>
                                          <p:spTgt spid="129"/>
                                        </p:tgtEl>
                                        <p:attrNameLst>
                                          <p:attrName>ppt_h</p:attrName>
                                        </p:attrNameLst>
                                      </p:cBhvr>
                                      <p:tavLst>
                                        <p:tav tm="0">
                                          <p:val>
                                            <p:strVal val="#ppt_h"/>
                                          </p:val>
                                        </p:tav>
                                        <p:tav tm="100000">
                                          <p:val>
                                            <p:strVal val="#ppt_h"/>
                                          </p:val>
                                        </p:tav>
                                      </p:tavLst>
                                    </p:anim>
                                    <p:animEffect transition="in" filter="fade">
                                      <p:cBhvr>
                                        <p:cTn id="329"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21" grpId="0" animBg="1"/>
      <p:bldP spid="23" grpId="0" animBg="1"/>
      <p:bldP spid="24" grpId="0" animBg="1"/>
      <p:bldP spid="30" grpId="0" animBg="1"/>
      <p:bldP spid="11" grpId="0" animBg="1"/>
      <p:bldP spid="12" grpId="0" animBg="1"/>
      <p:bldP spid="13" grpId="0" animBg="1"/>
      <p:bldP spid="22" grpId="0" animBg="1"/>
      <p:bldP spid="25" grpId="0" animBg="1"/>
      <p:bldP spid="41" grpId="0"/>
      <p:bldP spid="42" grpId="0"/>
      <p:bldP spid="43" grpId="0"/>
      <p:bldP spid="44" grpId="0"/>
      <p:bldP spid="45" grpId="0"/>
      <p:bldP spid="46" grpId="0" animBg="1"/>
      <p:bldP spid="47" grpId="0"/>
      <p:bldP spid="48" grpId="0" animBg="1"/>
      <p:bldP spid="86" grpId="0" animBg="1"/>
      <p:bldP spid="87" grpId="0" animBg="1"/>
      <p:bldP spid="89" grpId="0" animBg="1"/>
      <p:bldP spid="90" grpId="0" animBg="1"/>
      <p:bldP spid="91" grpId="0"/>
      <p:bldP spid="92" grpId="0"/>
      <p:bldP spid="94" grpId="0"/>
      <p:bldP spid="95" grpId="0"/>
      <p:bldP spid="124" grpId="0" animBg="1"/>
      <p:bldP spid="125" grpId="0" animBg="1"/>
      <p:bldP spid="126" grpId="0" animBg="1"/>
      <p:bldP spid="127" grpId="0" animBg="1"/>
      <p:bldP spid="128" grpId="0"/>
      <p:bldP spid="129" grpId="0"/>
      <p:bldP spid="134" grpId="0" animBg="1"/>
      <p:bldP spid="135" grpId="0" animBg="1"/>
      <p:bldP spid="136" grpId="0" animBg="1"/>
      <p:bldP spid="169" grpId="0" animBg="1"/>
      <p:bldP spid="83" grpId="0" animBg="1"/>
      <p:bldP spid="14"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8" descr="WAE"/>
          <p:cNvPicPr>
            <a:picLocks noChangeAspect="1" noChangeArrowheads="1"/>
          </p:cNvPicPr>
          <p:nvPr/>
        </p:nvPicPr>
        <p:blipFill>
          <a:blip r:embed="rId4"/>
          <a:srcRect/>
          <a:stretch>
            <a:fillRect/>
          </a:stretch>
        </p:blipFill>
        <p:spPr bwMode="auto">
          <a:xfrm>
            <a:off x="4714875" y="5314936"/>
            <a:ext cx="847725" cy="579438"/>
          </a:xfrm>
          <a:prstGeom prst="rect">
            <a:avLst/>
          </a:prstGeom>
          <a:noFill/>
        </p:spPr>
      </p:pic>
      <p:sp>
        <p:nvSpPr>
          <p:cNvPr id="2" name="Title 1"/>
          <p:cNvSpPr>
            <a:spLocks noGrp="1"/>
          </p:cNvSpPr>
          <p:nvPr>
            <p:ph type="title"/>
          </p:nvPr>
        </p:nvSpPr>
        <p:spPr>
          <a:xfrm>
            <a:off x="387054" y="228600"/>
            <a:ext cx="8375946" cy="664797"/>
          </a:xfrm>
        </p:spPr>
        <p:txBody>
          <a:bodyPr>
            <a:normAutofit fontScale="90000"/>
          </a:bodyPr>
          <a:lstStyle/>
          <a:p>
            <a:r>
              <a:rPr dirty="0" smtClean="0"/>
              <a:t>SSL</a:t>
            </a:r>
            <a:r>
              <a:rPr lang="zh-CN" altLang="en-US" dirty="0" smtClean="0"/>
              <a:t>流量怎么被优化</a:t>
            </a:r>
            <a:r>
              <a:rPr dirty="0" smtClean="0"/>
              <a:t>?</a:t>
            </a:r>
            <a:endParaRPr lang="en-US" dirty="0"/>
          </a:p>
        </p:txBody>
      </p:sp>
      <p:sp>
        <p:nvSpPr>
          <p:cNvPr id="4" name="Rounded Rectangle 3"/>
          <p:cNvSpPr/>
          <p:nvPr/>
        </p:nvSpPr>
        <p:spPr bwMode="auto">
          <a:xfrm>
            <a:off x="304800" y="5314936"/>
            <a:ext cx="20574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rPr>
              <a:t>Sockets</a:t>
            </a:r>
          </a:p>
        </p:txBody>
      </p:sp>
      <p:sp>
        <p:nvSpPr>
          <p:cNvPr id="5" name="Rounded Rectangle 4"/>
          <p:cNvSpPr/>
          <p:nvPr/>
        </p:nvSpPr>
        <p:spPr bwMode="auto">
          <a:xfrm>
            <a:off x="304800" y="4019536"/>
            <a:ext cx="20574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rPr>
              <a:t>SSL</a:t>
            </a:r>
          </a:p>
        </p:txBody>
      </p:sp>
      <p:sp>
        <p:nvSpPr>
          <p:cNvPr id="6" name="Rounded Rectangle 5"/>
          <p:cNvSpPr/>
          <p:nvPr/>
        </p:nvSpPr>
        <p:spPr bwMode="auto">
          <a:xfrm>
            <a:off x="304800" y="2724136"/>
            <a:ext cx="20574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rPr>
              <a:t>HTTP</a:t>
            </a:r>
          </a:p>
        </p:txBody>
      </p:sp>
      <p:sp>
        <p:nvSpPr>
          <p:cNvPr id="7" name="Rounded Rectangle 6"/>
          <p:cNvSpPr/>
          <p:nvPr/>
        </p:nvSpPr>
        <p:spPr bwMode="auto">
          <a:xfrm>
            <a:off x="304800" y="1428736"/>
            <a:ext cx="20574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rPr>
              <a:t>IE</a:t>
            </a:r>
          </a:p>
        </p:txBody>
      </p:sp>
      <p:sp>
        <p:nvSpPr>
          <p:cNvPr id="8" name="Rounded Rectangle 7"/>
          <p:cNvSpPr/>
          <p:nvPr/>
        </p:nvSpPr>
        <p:spPr bwMode="auto">
          <a:xfrm>
            <a:off x="5867400" y="5314936"/>
            <a:ext cx="2057400" cy="6096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rPr>
              <a:t>Sockets</a:t>
            </a:r>
          </a:p>
        </p:txBody>
      </p:sp>
      <p:sp>
        <p:nvSpPr>
          <p:cNvPr id="9" name="Rounded Rectangle 8"/>
          <p:cNvSpPr/>
          <p:nvPr/>
        </p:nvSpPr>
        <p:spPr bwMode="auto">
          <a:xfrm>
            <a:off x="5867400" y="4019536"/>
            <a:ext cx="2057400" cy="6096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rPr>
              <a:t>SSL</a:t>
            </a:r>
          </a:p>
        </p:txBody>
      </p:sp>
      <p:sp>
        <p:nvSpPr>
          <p:cNvPr id="10" name="Rounded Rectangle 9"/>
          <p:cNvSpPr/>
          <p:nvPr/>
        </p:nvSpPr>
        <p:spPr bwMode="auto">
          <a:xfrm>
            <a:off x="5867400" y="2724136"/>
            <a:ext cx="2057400" cy="6096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rPr>
              <a:t>HTTP</a:t>
            </a:r>
          </a:p>
        </p:txBody>
      </p:sp>
      <p:sp>
        <p:nvSpPr>
          <p:cNvPr id="11" name="Rounded Rectangle 10"/>
          <p:cNvSpPr/>
          <p:nvPr/>
        </p:nvSpPr>
        <p:spPr bwMode="auto">
          <a:xfrm>
            <a:off x="5867400" y="1428736"/>
            <a:ext cx="2057400" cy="6096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rPr>
              <a:t>IIS</a:t>
            </a:r>
          </a:p>
        </p:txBody>
      </p:sp>
      <p:sp>
        <p:nvSpPr>
          <p:cNvPr id="14" name="Down Arrow 13"/>
          <p:cNvSpPr/>
          <p:nvPr/>
        </p:nvSpPr>
        <p:spPr bwMode="auto">
          <a:xfrm>
            <a:off x="6781800" y="2038336"/>
            <a:ext cx="304800" cy="685800"/>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5" name="Down Arrow 14"/>
          <p:cNvSpPr/>
          <p:nvPr/>
        </p:nvSpPr>
        <p:spPr bwMode="auto">
          <a:xfrm>
            <a:off x="6781800" y="3333736"/>
            <a:ext cx="304800" cy="685800"/>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6" name="Down Arrow 15"/>
          <p:cNvSpPr/>
          <p:nvPr/>
        </p:nvSpPr>
        <p:spPr bwMode="auto">
          <a:xfrm>
            <a:off x="6781800" y="4629136"/>
            <a:ext cx="304800" cy="685800"/>
          </a:xfrm>
          <a:prstGeom prst="downArrow">
            <a:avLst/>
          </a:prstGeom>
          <a:solidFill>
            <a:schemeClr val="bg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7" name="Down Arrow 16"/>
          <p:cNvSpPr/>
          <p:nvPr/>
        </p:nvSpPr>
        <p:spPr bwMode="auto">
          <a:xfrm flipV="1">
            <a:off x="1219200" y="4629136"/>
            <a:ext cx="228600" cy="6858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8" name="Down Arrow 17"/>
          <p:cNvSpPr/>
          <p:nvPr/>
        </p:nvSpPr>
        <p:spPr bwMode="auto">
          <a:xfrm flipV="1">
            <a:off x="1143000" y="2038336"/>
            <a:ext cx="304800" cy="6858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9" name="Down Arrow 18"/>
          <p:cNvSpPr/>
          <p:nvPr/>
        </p:nvSpPr>
        <p:spPr bwMode="auto">
          <a:xfrm flipV="1">
            <a:off x="1219200" y="3333736"/>
            <a:ext cx="228600" cy="68580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20" name="TextBox 19"/>
          <p:cNvSpPr txBox="1"/>
          <p:nvPr/>
        </p:nvSpPr>
        <p:spPr>
          <a:xfrm>
            <a:off x="7086600" y="2171626"/>
            <a:ext cx="1981200" cy="400110"/>
          </a:xfrm>
          <a:prstGeom prst="rect">
            <a:avLst/>
          </a:prstGeom>
        </p:spPr>
        <p:txBody>
          <a:bodyPr wrap="square" rtlCol="0">
            <a:spAutoFit/>
          </a:bodyPr>
          <a:lstStyle/>
          <a:p>
            <a:r>
              <a:rPr lang="en-US" sz="2000" b="1" dirty="0" smtClean="0">
                <a:solidFill>
                  <a:schemeClr val="tx2"/>
                </a:solidFill>
              </a:rPr>
              <a:t>Data in clear</a:t>
            </a:r>
          </a:p>
        </p:txBody>
      </p:sp>
      <p:sp>
        <p:nvSpPr>
          <p:cNvPr id="21" name="TextBox 20"/>
          <p:cNvSpPr txBox="1"/>
          <p:nvPr/>
        </p:nvSpPr>
        <p:spPr>
          <a:xfrm>
            <a:off x="7086600" y="3409936"/>
            <a:ext cx="1981200" cy="400110"/>
          </a:xfrm>
          <a:prstGeom prst="rect">
            <a:avLst/>
          </a:prstGeom>
        </p:spPr>
        <p:txBody>
          <a:bodyPr wrap="square" rtlCol="0">
            <a:spAutoFit/>
          </a:bodyPr>
          <a:lstStyle/>
          <a:p>
            <a:r>
              <a:rPr lang="en-US" sz="2000" b="1" dirty="0" smtClean="0">
                <a:solidFill>
                  <a:schemeClr val="tx2"/>
                </a:solidFill>
              </a:rPr>
              <a:t>Data in clear</a:t>
            </a:r>
          </a:p>
        </p:txBody>
      </p:sp>
      <p:sp>
        <p:nvSpPr>
          <p:cNvPr id="22" name="TextBox 21"/>
          <p:cNvSpPr txBox="1"/>
          <p:nvPr/>
        </p:nvSpPr>
        <p:spPr>
          <a:xfrm>
            <a:off x="7162800" y="4762426"/>
            <a:ext cx="2209800" cy="400110"/>
          </a:xfrm>
          <a:prstGeom prst="rect">
            <a:avLst/>
          </a:prstGeom>
        </p:spPr>
        <p:txBody>
          <a:bodyPr wrap="square" rtlCol="0">
            <a:spAutoFit/>
          </a:bodyPr>
          <a:lstStyle/>
          <a:p>
            <a:r>
              <a:rPr lang="en-US" sz="2000" b="1" dirty="0" smtClean="0">
                <a:solidFill>
                  <a:schemeClr val="tx2"/>
                </a:solidFill>
              </a:rPr>
              <a:t>Data encrypted</a:t>
            </a:r>
          </a:p>
        </p:txBody>
      </p:sp>
      <p:sp>
        <p:nvSpPr>
          <p:cNvPr id="24" name="Oval 23"/>
          <p:cNvSpPr/>
          <p:nvPr/>
        </p:nvSpPr>
        <p:spPr bwMode="auto">
          <a:xfrm>
            <a:off x="4343400" y="2647936"/>
            <a:ext cx="1371600" cy="838200"/>
          </a:xfrm>
          <a:prstGeom prst="ellipse">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rPr>
              <a:t>BranchCache</a:t>
            </a:r>
          </a:p>
        </p:txBody>
      </p:sp>
      <p:sp>
        <p:nvSpPr>
          <p:cNvPr id="25" name="Oval 24"/>
          <p:cNvSpPr/>
          <p:nvPr/>
        </p:nvSpPr>
        <p:spPr bwMode="auto">
          <a:xfrm>
            <a:off x="2590800" y="2647936"/>
            <a:ext cx="1371600" cy="838200"/>
          </a:xfrm>
          <a:prstGeom prst="ellipse">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rPr>
              <a:t>BranchCache</a:t>
            </a:r>
          </a:p>
        </p:txBody>
      </p:sp>
      <p:cxnSp>
        <p:nvCxnSpPr>
          <p:cNvPr id="27" name="Straight Connector 26"/>
          <p:cNvCxnSpPr>
            <a:stCxn id="6" idx="3"/>
            <a:endCxn id="25" idx="2"/>
          </p:cNvCxnSpPr>
          <p:nvPr/>
        </p:nvCxnSpPr>
        <p:spPr>
          <a:xfrm>
            <a:off x="2362200" y="3028936"/>
            <a:ext cx="2286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0" idx="1"/>
            <a:endCxn id="24" idx="6"/>
          </p:cNvCxnSpPr>
          <p:nvPr/>
        </p:nvCxnSpPr>
        <p:spPr>
          <a:xfrm rot="10800000" flipV="1">
            <a:off x="5715000" y="3028936"/>
            <a:ext cx="1524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447800" y="4857736"/>
            <a:ext cx="2209800" cy="400110"/>
          </a:xfrm>
          <a:prstGeom prst="rect">
            <a:avLst/>
          </a:prstGeom>
        </p:spPr>
        <p:txBody>
          <a:bodyPr wrap="square" rtlCol="0">
            <a:spAutoFit/>
          </a:bodyPr>
          <a:lstStyle/>
          <a:p>
            <a:r>
              <a:rPr lang="en-US" sz="2000" b="1" dirty="0" smtClean="0">
                <a:solidFill>
                  <a:schemeClr val="tx2"/>
                </a:solidFill>
              </a:rPr>
              <a:t>Data encrypted</a:t>
            </a:r>
          </a:p>
        </p:txBody>
      </p:sp>
      <p:sp>
        <p:nvSpPr>
          <p:cNvPr id="31" name="TextBox 30"/>
          <p:cNvSpPr txBox="1"/>
          <p:nvPr/>
        </p:nvSpPr>
        <p:spPr>
          <a:xfrm>
            <a:off x="1447800" y="3562336"/>
            <a:ext cx="1981200" cy="400110"/>
          </a:xfrm>
          <a:prstGeom prst="rect">
            <a:avLst/>
          </a:prstGeom>
        </p:spPr>
        <p:txBody>
          <a:bodyPr wrap="square" rtlCol="0">
            <a:spAutoFit/>
          </a:bodyPr>
          <a:lstStyle/>
          <a:p>
            <a:r>
              <a:rPr lang="en-US" sz="2000" b="1" dirty="0" smtClean="0">
                <a:solidFill>
                  <a:schemeClr val="tx2"/>
                </a:solidFill>
              </a:rPr>
              <a:t>Data in clear</a:t>
            </a:r>
          </a:p>
        </p:txBody>
      </p:sp>
      <p:sp>
        <p:nvSpPr>
          <p:cNvPr id="32" name="TextBox 31"/>
          <p:cNvSpPr txBox="1"/>
          <p:nvPr/>
        </p:nvSpPr>
        <p:spPr>
          <a:xfrm>
            <a:off x="1524000" y="2190736"/>
            <a:ext cx="1981200" cy="400110"/>
          </a:xfrm>
          <a:prstGeom prst="rect">
            <a:avLst/>
          </a:prstGeom>
        </p:spPr>
        <p:txBody>
          <a:bodyPr wrap="square" rtlCol="0">
            <a:spAutoFit/>
          </a:bodyPr>
          <a:lstStyle/>
          <a:p>
            <a:r>
              <a:rPr lang="en-US" sz="2000" b="1" dirty="0" smtClean="0">
                <a:solidFill>
                  <a:schemeClr val="tx2"/>
                </a:solidFill>
              </a:rPr>
              <a:t>Data in clear</a:t>
            </a:r>
          </a:p>
        </p:txBody>
      </p:sp>
      <p:pic>
        <p:nvPicPr>
          <p:cNvPr id="33" name="Picture 38" descr="WAE"/>
          <p:cNvPicPr>
            <a:picLocks noChangeAspect="1" noChangeArrowheads="1"/>
          </p:cNvPicPr>
          <p:nvPr/>
        </p:nvPicPr>
        <p:blipFill>
          <a:blip r:embed="rId4"/>
          <a:srcRect/>
          <a:stretch>
            <a:fillRect/>
          </a:stretch>
        </p:blipFill>
        <p:spPr bwMode="auto">
          <a:xfrm>
            <a:off x="2590800" y="5314936"/>
            <a:ext cx="847725" cy="579438"/>
          </a:xfrm>
          <a:prstGeom prst="rect">
            <a:avLst/>
          </a:prstGeom>
          <a:noFill/>
        </p:spPr>
      </p:pic>
      <p:sp>
        <p:nvSpPr>
          <p:cNvPr id="34" name="Left Arrow 33"/>
          <p:cNvSpPr/>
          <p:nvPr/>
        </p:nvSpPr>
        <p:spPr bwMode="auto">
          <a:xfrm>
            <a:off x="2362200" y="5543536"/>
            <a:ext cx="3505200" cy="228600"/>
          </a:xfrm>
          <a:prstGeom prst="lef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2"/>
              </a:solidFill>
              <a:effectLst>
                <a:outerShdw blurRad="38100" dist="38100" dir="2700000" algn="tl">
                  <a:srgbClr val="000000">
                    <a:alpha val="43137"/>
                  </a:srgbClr>
                </a:outerShdw>
              </a:effectLst>
              <a:latin typeface="Segoe" pitchFamily="34" charset="0"/>
            </a:endParaRPr>
          </a:p>
        </p:txBody>
      </p:sp>
    </p:spTree>
    <p:custDataLst>
      <p:tags r:id="rId1"/>
    </p:custDataLst>
  </p:cSld>
  <p:clrMapOvr>
    <a:masterClrMapping/>
  </p:clrMapOvr>
  <p:transition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blinds(horizontal)">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linds(horizontal)">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blinds(horizontal)">
                                      <p:cBhvr>
                                        <p:cTn id="44" dur="500"/>
                                        <p:tgtEl>
                                          <p:spTgt spid="19"/>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linds(horizontal)">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linds(horizontal)">
                                      <p:cBhvr>
                                        <p:cTn id="5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p:bldP spid="21" grpId="0"/>
      <p:bldP spid="22" grpId="0"/>
      <p:bldP spid="30" grpId="0"/>
      <p:bldP spid="31" grpId="0"/>
      <p:bldP spid="32" grpId="0"/>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课程介绍</a:t>
            </a:r>
            <a:endParaRPr lang="zh-CN" altLang="en-US" dirty="0"/>
          </a:p>
        </p:txBody>
      </p:sp>
      <p:sp>
        <p:nvSpPr>
          <p:cNvPr id="3" name="内容占位符 2"/>
          <p:cNvSpPr>
            <a:spLocks noGrp="1"/>
          </p:cNvSpPr>
          <p:nvPr>
            <p:ph idx="1"/>
          </p:nvPr>
        </p:nvSpPr>
        <p:spPr/>
        <p:txBody>
          <a:bodyPr/>
          <a:lstStyle/>
          <a:p>
            <a:r>
              <a:rPr lang="zh-CN" altLang="en-US" dirty="0" smtClean="0"/>
              <a:t>现状探讨</a:t>
            </a:r>
            <a:endParaRPr lang="en-US" altLang="zh-CN" dirty="0" smtClean="0"/>
          </a:p>
          <a:p>
            <a:r>
              <a:rPr lang="en-US" altLang="zh-CN" dirty="0" err="1" smtClean="0"/>
              <a:t>DirectAccess</a:t>
            </a:r>
            <a:r>
              <a:rPr lang="zh-CN" altLang="en-US" dirty="0" smtClean="0"/>
              <a:t>，让连接无阻隔</a:t>
            </a:r>
            <a:endParaRPr lang="en-US" altLang="zh-CN" dirty="0" smtClean="0"/>
          </a:p>
          <a:p>
            <a:r>
              <a:rPr lang="en-US" altLang="zh-CN" dirty="0" err="1" smtClean="0"/>
              <a:t>BranchCache</a:t>
            </a:r>
            <a:r>
              <a:rPr lang="zh-CN" altLang="en-US" dirty="0" smtClean="0"/>
              <a:t>，让连接无延迟</a:t>
            </a:r>
            <a:endParaRPr lang="en-US" altLang="zh-CN" dirty="0" smtClean="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部署需求</a:t>
            </a:r>
            <a:endParaRPr lang="en-US" dirty="0"/>
          </a:p>
        </p:txBody>
      </p:sp>
      <p:sp>
        <p:nvSpPr>
          <p:cNvPr id="3" name="Content Placeholder 2"/>
          <p:cNvSpPr>
            <a:spLocks noGrp="1"/>
          </p:cNvSpPr>
          <p:nvPr>
            <p:ph idx="1"/>
          </p:nvPr>
        </p:nvSpPr>
        <p:spPr>
          <a:xfrm>
            <a:off x="381000" y="1412875"/>
            <a:ext cx="8382000" cy="5059847"/>
          </a:xfrm>
        </p:spPr>
        <p:txBody>
          <a:bodyPr/>
          <a:lstStyle/>
          <a:p>
            <a:r>
              <a:rPr lang="zh-CN" altLang="en-US" dirty="0" smtClean="0"/>
              <a:t>分布式</a:t>
            </a:r>
            <a:endParaRPr lang="en-US" dirty="0" smtClean="0"/>
          </a:p>
          <a:p>
            <a:pPr lvl="1"/>
            <a:r>
              <a:rPr lang="zh-CN" altLang="en-US" dirty="0" smtClean="0"/>
              <a:t>总部</a:t>
            </a:r>
            <a:r>
              <a:rPr lang="en-US" dirty="0" smtClean="0"/>
              <a:t>: </a:t>
            </a:r>
            <a:r>
              <a:rPr lang="zh-CN" altLang="en-US" dirty="0" smtClean="0"/>
              <a:t>数据服务器</a:t>
            </a:r>
            <a:r>
              <a:rPr lang="en-US" dirty="0" smtClean="0"/>
              <a:t>(</a:t>
            </a:r>
            <a:r>
              <a:rPr lang="zh-CN" altLang="en-US" dirty="0" smtClean="0"/>
              <a:t>必须</a:t>
            </a:r>
            <a:r>
              <a:rPr lang="en-US" altLang="zh-CN" dirty="0" smtClean="0"/>
              <a:t>windows server 2008 </a:t>
            </a:r>
            <a:r>
              <a:rPr lang="en-US" dirty="0" smtClean="0"/>
              <a:t>R2)</a:t>
            </a:r>
          </a:p>
          <a:p>
            <a:pPr lvl="1"/>
            <a:r>
              <a:rPr lang="zh-CN" altLang="en-US" dirty="0" smtClean="0"/>
              <a:t>分支机构</a:t>
            </a:r>
            <a:r>
              <a:rPr lang="en-US" dirty="0" smtClean="0"/>
              <a:t>: </a:t>
            </a:r>
            <a:r>
              <a:rPr lang="zh-CN" altLang="en-US" dirty="0" smtClean="0"/>
              <a:t>客户机</a:t>
            </a:r>
            <a:r>
              <a:rPr lang="en-US" dirty="0" smtClean="0"/>
              <a:t> (</a:t>
            </a:r>
            <a:r>
              <a:rPr lang="zh-CN" altLang="en-US" dirty="0" smtClean="0"/>
              <a:t>必须安装</a:t>
            </a:r>
            <a:r>
              <a:rPr lang="en-US" altLang="zh-CN" dirty="0" smtClean="0"/>
              <a:t>windows7</a:t>
            </a:r>
            <a:r>
              <a:rPr lang="en-US" dirty="0" smtClean="0"/>
              <a:t>)</a:t>
            </a:r>
          </a:p>
          <a:p>
            <a:endParaRPr lang="en-US" dirty="0" smtClean="0"/>
          </a:p>
          <a:p>
            <a:r>
              <a:rPr lang="zh-CN" altLang="en-US" dirty="0" smtClean="0"/>
              <a:t>主机模式</a:t>
            </a:r>
            <a:endParaRPr lang="en-US" dirty="0" smtClean="0"/>
          </a:p>
          <a:p>
            <a:pPr lvl="1"/>
            <a:r>
              <a:rPr lang="zh-CN" altLang="en-US" dirty="0" smtClean="0"/>
              <a:t>总部</a:t>
            </a:r>
            <a:r>
              <a:rPr lang="en-US" dirty="0" smtClean="0"/>
              <a:t>:</a:t>
            </a:r>
            <a:r>
              <a:rPr lang="zh-CN" altLang="en-US" dirty="0" smtClean="0"/>
              <a:t>数据服务器</a:t>
            </a:r>
            <a:r>
              <a:rPr lang="en-US" dirty="0" smtClean="0"/>
              <a:t>(</a:t>
            </a:r>
            <a:r>
              <a:rPr lang="zh-CN" altLang="en-US" dirty="0" smtClean="0"/>
              <a:t>必须</a:t>
            </a:r>
            <a:r>
              <a:rPr lang="en-US" altLang="zh-CN" dirty="0" smtClean="0"/>
              <a:t>windows server 2008 </a:t>
            </a:r>
            <a:r>
              <a:rPr lang="en-US" dirty="0" smtClean="0"/>
              <a:t>R2)</a:t>
            </a:r>
          </a:p>
          <a:p>
            <a:pPr lvl="1"/>
            <a:r>
              <a:rPr lang="zh-CN" altLang="en-US" dirty="0" smtClean="0"/>
              <a:t>分支机构</a:t>
            </a:r>
            <a:r>
              <a:rPr lang="en-US" dirty="0" smtClean="0"/>
              <a:t>: </a:t>
            </a:r>
            <a:r>
              <a:rPr lang="zh-CN" altLang="en-US" dirty="0" smtClean="0"/>
              <a:t>缓存主机</a:t>
            </a:r>
            <a:r>
              <a:rPr lang="en-US" dirty="0" smtClean="0"/>
              <a:t>(</a:t>
            </a:r>
            <a:r>
              <a:rPr lang="zh-CN" altLang="en-US" dirty="0" smtClean="0"/>
              <a:t>必须</a:t>
            </a:r>
            <a:r>
              <a:rPr lang="en-US" altLang="zh-CN" dirty="0" smtClean="0"/>
              <a:t>windows server 2008 </a:t>
            </a:r>
            <a:r>
              <a:rPr lang="en-US" dirty="0" smtClean="0"/>
              <a:t>R2)</a:t>
            </a:r>
          </a:p>
          <a:p>
            <a:pPr lvl="1"/>
            <a:r>
              <a:rPr lang="zh-CN" altLang="en-US" dirty="0" smtClean="0"/>
              <a:t>分支机构</a:t>
            </a:r>
            <a:r>
              <a:rPr lang="en-US" dirty="0" smtClean="0"/>
              <a:t>: </a:t>
            </a:r>
            <a:r>
              <a:rPr lang="zh-CN" altLang="en-US" dirty="0" smtClean="0"/>
              <a:t>客户机</a:t>
            </a:r>
            <a:r>
              <a:rPr lang="en-US" dirty="0" smtClean="0"/>
              <a:t> (</a:t>
            </a:r>
            <a:r>
              <a:rPr lang="zh-CN" altLang="en-US" dirty="0" smtClean="0"/>
              <a:t>必须安装</a:t>
            </a:r>
            <a:r>
              <a:rPr lang="en-US" altLang="zh-CN" dirty="0" smtClean="0"/>
              <a:t>windows7</a:t>
            </a:r>
            <a:r>
              <a:rPr lang="en-US" dirty="0" smtClean="0"/>
              <a:t>)</a:t>
            </a: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部署</a:t>
            </a:r>
            <a:r>
              <a:rPr dirty="0" smtClean="0"/>
              <a:t> </a:t>
            </a:r>
            <a:r>
              <a:rPr lang="en-US" altLang="zh-CN" dirty="0" smtClean="0"/>
              <a:t>–</a:t>
            </a:r>
            <a:r>
              <a:rPr dirty="0" smtClean="0"/>
              <a:t> </a:t>
            </a:r>
            <a:r>
              <a:rPr lang="zh-CN" altLang="en-US" dirty="0" smtClean="0"/>
              <a:t>数据服务器</a:t>
            </a:r>
            <a:endParaRPr lang="en-US" dirty="0"/>
          </a:p>
        </p:txBody>
      </p:sp>
      <p:sp>
        <p:nvSpPr>
          <p:cNvPr id="3" name="Content Placeholder 2"/>
          <p:cNvSpPr>
            <a:spLocks noGrp="1"/>
          </p:cNvSpPr>
          <p:nvPr>
            <p:ph idx="1"/>
          </p:nvPr>
        </p:nvSpPr>
        <p:spPr>
          <a:xfrm>
            <a:off x="381000" y="1412875"/>
            <a:ext cx="8382000" cy="2886944"/>
          </a:xfrm>
        </p:spPr>
        <p:txBody>
          <a:bodyPr/>
          <a:lstStyle/>
          <a:p>
            <a:r>
              <a:rPr lang="en-US" dirty="0" smtClean="0"/>
              <a:t>HTTP </a:t>
            </a:r>
            <a:r>
              <a:rPr lang="zh-CN" altLang="en-US" dirty="0" smtClean="0"/>
              <a:t>服务器</a:t>
            </a:r>
            <a:r>
              <a:rPr lang="en-US" dirty="0" smtClean="0"/>
              <a:t> (IIS</a:t>
            </a:r>
            <a:r>
              <a:rPr lang="en-US" smtClean="0"/>
              <a:t>) - </a:t>
            </a:r>
            <a:r>
              <a:rPr lang="zh-CN" altLang="en-US" dirty="0" smtClean="0"/>
              <a:t>从服务器管理器中安装</a:t>
            </a:r>
            <a:r>
              <a:rPr lang="en-US" dirty="0" err="1" smtClean="0"/>
              <a:t>BranchCache</a:t>
            </a:r>
            <a:r>
              <a:rPr lang="en-US" dirty="0" smtClean="0"/>
              <a:t> </a:t>
            </a:r>
            <a:r>
              <a:rPr lang="zh-CN" altLang="en-US" dirty="0" smtClean="0"/>
              <a:t>功能</a:t>
            </a:r>
            <a:endParaRPr lang="en-US" dirty="0" smtClean="0"/>
          </a:p>
          <a:p>
            <a:endParaRPr lang="en-US" dirty="0" smtClean="0"/>
          </a:p>
          <a:p>
            <a:r>
              <a:rPr lang="en-US" dirty="0" smtClean="0"/>
              <a:t>SMB </a:t>
            </a:r>
            <a:r>
              <a:rPr lang="zh-CN" altLang="en-US" dirty="0" smtClean="0"/>
              <a:t>服务器</a:t>
            </a:r>
            <a:r>
              <a:rPr lang="en-US" dirty="0" smtClean="0"/>
              <a:t> (</a:t>
            </a:r>
            <a:r>
              <a:rPr lang="zh-CN" altLang="en-US" dirty="0" smtClean="0"/>
              <a:t>文件服务器</a:t>
            </a:r>
            <a:r>
              <a:rPr lang="en-US" dirty="0" smtClean="0"/>
              <a:t>) - </a:t>
            </a:r>
            <a:r>
              <a:rPr lang="zh-CN" altLang="en-US" dirty="0" smtClean="0"/>
              <a:t>使用服务器管理器安装文件服务器</a:t>
            </a:r>
            <a:r>
              <a:rPr lang="en-US" dirty="0" err="1" smtClean="0"/>
              <a:t>BranchCache</a:t>
            </a:r>
            <a:r>
              <a:rPr lang="zh-CN" altLang="en-US" dirty="0" smtClean="0"/>
              <a:t>角色服务</a:t>
            </a:r>
            <a:endParaRPr lang="en-US" dirty="0" smtClean="0"/>
          </a:p>
          <a:p>
            <a:pPr lvl="1">
              <a:buNone/>
            </a:pPr>
            <a:endParaRPr lang="en-US" dirty="0" smtClean="0"/>
          </a:p>
        </p:txBody>
      </p:sp>
    </p:spTree>
    <p:custDataLst>
      <p:tags r:id="rId1"/>
    </p:custData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部署 </a:t>
            </a:r>
            <a:r>
              <a:rPr lang="en-US" altLang="zh-CN" dirty="0" smtClean="0"/>
              <a:t>–</a:t>
            </a:r>
            <a:r>
              <a:rPr dirty="0" smtClean="0"/>
              <a:t> </a:t>
            </a:r>
            <a:r>
              <a:rPr lang="zh-CN" altLang="en-US" dirty="0" smtClean="0"/>
              <a:t>客户机</a:t>
            </a:r>
            <a:endParaRPr lang="en-US" dirty="0"/>
          </a:p>
        </p:txBody>
      </p:sp>
      <p:graphicFrame>
        <p:nvGraphicFramePr>
          <p:cNvPr id="8" name="Diagram 7"/>
          <p:cNvGraphicFramePr/>
          <p:nvPr/>
        </p:nvGraphicFramePr>
        <p:xfrm>
          <a:off x="585789" y="1171578"/>
          <a:ext cx="8343900" cy="5286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FC219B85-43CE-4274-9192-7EAFD24A2287}"/>
                                            </p:graphicEl>
                                          </p:spTgt>
                                        </p:tgtEl>
                                        <p:attrNameLst>
                                          <p:attrName>style.visibility</p:attrName>
                                        </p:attrNameLst>
                                      </p:cBhvr>
                                      <p:to>
                                        <p:strVal val="visible"/>
                                      </p:to>
                                    </p:set>
                                    <p:animEffect transition="in" filter="fade">
                                      <p:cBhvr>
                                        <p:cTn id="7" dur="2000"/>
                                        <p:tgtEl>
                                          <p:spTgt spid="8">
                                            <p:graphicEl>
                                              <a:dgm id="{FC219B85-43CE-4274-9192-7EAFD24A228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DB661868-795F-4615-A0E5-3BDBB8867498}"/>
                                            </p:graphicEl>
                                          </p:spTgt>
                                        </p:tgtEl>
                                        <p:attrNameLst>
                                          <p:attrName>style.visibility</p:attrName>
                                        </p:attrNameLst>
                                      </p:cBhvr>
                                      <p:to>
                                        <p:strVal val="visible"/>
                                      </p:to>
                                    </p:set>
                                    <p:animEffect transition="in" filter="fade">
                                      <p:cBhvr>
                                        <p:cTn id="12" dur="2000"/>
                                        <p:tgtEl>
                                          <p:spTgt spid="8">
                                            <p:graphicEl>
                                              <a:dgm id="{DB661868-795F-4615-A0E5-3BDBB8867498}"/>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graphicEl>
                                              <a:dgm id="{1B841559-78CA-46B4-A481-D1BE7A2C6762}"/>
                                            </p:graphicEl>
                                          </p:spTgt>
                                        </p:tgtEl>
                                        <p:attrNameLst>
                                          <p:attrName>style.visibility</p:attrName>
                                        </p:attrNameLst>
                                      </p:cBhvr>
                                      <p:to>
                                        <p:strVal val="visible"/>
                                      </p:to>
                                    </p:set>
                                    <p:animEffect transition="in" filter="fade">
                                      <p:cBhvr>
                                        <p:cTn id="15" dur="2000"/>
                                        <p:tgtEl>
                                          <p:spTgt spid="8">
                                            <p:graphicEl>
                                              <a:dgm id="{1B841559-78CA-46B4-A481-D1BE7A2C676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graphicEl>
                                              <a:dgm id="{740732ED-E1D8-4484-A9DB-C1B133F610AD}"/>
                                            </p:graphicEl>
                                          </p:spTgt>
                                        </p:tgtEl>
                                        <p:attrNameLst>
                                          <p:attrName>style.visibility</p:attrName>
                                        </p:attrNameLst>
                                      </p:cBhvr>
                                      <p:to>
                                        <p:strVal val="visible"/>
                                      </p:to>
                                    </p:set>
                                    <p:animEffect transition="in" filter="fade">
                                      <p:cBhvr>
                                        <p:cTn id="20" dur="2000"/>
                                        <p:tgtEl>
                                          <p:spTgt spid="8">
                                            <p:graphicEl>
                                              <a:dgm id="{740732ED-E1D8-4484-A9DB-C1B133F610A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graphicEl>
                                              <a:dgm id="{C069897D-2146-48B4-B136-E55C4F3395D5}"/>
                                            </p:graphicEl>
                                          </p:spTgt>
                                        </p:tgtEl>
                                        <p:attrNameLst>
                                          <p:attrName>style.visibility</p:attrName>
                                        </p:attrNameLst>
                                      </p:cBhvr>
                                      <p:to>
                                        <p:strVal val="visible"/>
                                      </p:to>
                                    </p:set>
                                    <p:animEffect transition="in" filter="fade">
                                      <p:cBhvr>
                                        <p:cTn id="23" dur="2000"/>
                                        <p:tgtEl>
                                          <p:spTgt spid="8">
                                            <p:graphicEl>
                                              <a:dgm id="{C069897D-2146-48B4-B136-E55C4F3395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部署</a:t>
            </a:r>
            <a:r>
              <a:rPr dirty="0" smtClean="0"/>
              <a:t> </a:t>
            </a:r>
            <a:r>
              <a:rPr lang="en-US" dirty="0" smtClean="0"/>
              <a:t>–</a:t>
            </a:r>
            <a:r>
              <a:rPr dirty="0" smtClean="0"/>
              <a:t> </a:t>
            </a:r>
            <a:r>
              <a:rPr lang="zh-CN" altLang="en-US" dirty="0" smtClean="0"/>
              <a:t>缓存主机</a:t>
            </a:r>
            <a:endParaRPr lang="en-US" dirty="0"/>
          </a:p>
        </p:txBody>
      </p:sp>
      <p:graphicFrame>
        <p:nvGraphicFramePr>
          <p:cNvPr id="8" name="Diagram 7"/>
          <p:cNvGraphicFramePr/>
          <p:nvPr/>
        </p:nvGraphicFramePr>
        <p:xfrm>
          <a:off x="585789" y="1100138"/>
          <a:ext cx="8343900" cy="55149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E9F2B9DD-0679-47F2-9FED-7061456E0B14}"/>
                                            </p:graphicEl>
                                          </p:spTgt>
                                        </p:tgtEl>
                                        <p:attrNameLst>
                                          <p:attrName>style.visibility</p:attrName>
                                        </p:attrNameLst>
                                      </p:cBhvr>
                                      <p:to>
                                        <p:strVal val="visible"/>
                                      </p:to>
                                    </p:set>
                                    <p:animEffect transition="in" filter="fade">
                                      <p:cBhvr>
                                        <p:cTn id="7" dur="2000"/>
                                        <p:tgtEl>
                                          <p:spTgt spid="8">
                                            <p:graphicEl>
                                              <a:dgm id="{E9F2B9DD-0679-47F2-9FED-7061456E0B1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FF56281B-315B-4A4A-9B40-68FDF2C8E617}"/>
                                            </p:graphicEl>
                                          </p:spTgt>
                                        </p:tgtEl>
                                        <p:attrNameLst>
                                          <p:attrName>style.visibility</p:attrName>
                                        </p:attrNameLst>
                                      </p:cBhvr>
                                      <p:to>
                                        <p:strVal val="visible"/>
                                      </p:to>
                                    </p:set>
                                    <p:animEffect transition="in" filter="fade">
                                      <p:cBhvr>
                                        <p:cTn id="12" dur="2000"/>
                                        <p:tgtEl>
                                          <p:spTgt spid="8">
                                            <p:graphicEl>
                                              <a:dgm id="{FF56281B-315B-4A4A-9B40-68FDF2C8E61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graphicEl>
                                              <a:dgm id="{06621EDA-330B-4632-8C26-4525837C7543}"/>
                                            </p:graphicEl>
                                          </p:spTgt>
                                        </p:tgtEl>
                                        <p:attrNameLst>
                                          <p:attrName>style.visibility</p:attrName>
                                        </p:attrNameLst>
                                      </p:cBhvr>
                                      <p:to>
                                        <p:strVal val="visible"/>
                                      </p:to>
                                    </p:set>
                                    <p:animEffect transition="in" filter="fade">
                                      <p:cBhvr>
                                        <p:cTn id="15" dur="2000"/>
                                        <p:tgtEl>
                                          <p:spTgt spid="8">
                                            <p:graphicEl>
                                              <a:dgm id="{06621EDA-330B-4632-8C26-4525837C754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graphicEl>
                                              <a:dgm id="{31FD9976-E841-4C75-B9D6-7CB27D2DE93F}"/>
                                            </p:graphicEl>
                                          </p:spTgt>
                                        </p:tgtEl>
                                        <p:attrNameLst>
                                          <p:attrName>style.visibility</p:attrName>
                                        </p:attrNameLst>
                                      </p:cBhvr>
                                      <p:to>
                                        <p:strVal val="visible"/>
                                      </p:to>
                                    </p:set>
                                    <p:animEffect transition="in" filter="fade">
                                      <p:cBhvr>
                                        <p:cTn id="20" dur="2000"/>
                                        <p:tgtEl>
                                          <p:spTgt spid="8">
                                            <p:graphicEl>
                                              <a:dgm id="{31FD9976-E841-4C75-B9D6-7CB27D2DE93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graphicEl>
                                              <a:dgm id="{BBF7CCC9-8F0B-4A0A-9939-74AE8D1D1626}"/>
                                            </p:graphicEl>
                                          </p:spTgt>
                                        </p:tgtEl>
                                        <p:attrNameLst>
                                          <p:attrName>style.visibility</p:attrName>
                                        </p:attrNameLst>
                                      </p:cBhvr>
                                      <p:to>
                                        <p:strVal val="visible"/>
                                      </p:to>
                                    </p:set>
                                    <p:animEffect transition="in" filter="fade">
                                      <p:cBhvr>
                                        <p:cTn id="23" dur="2000"/>
                                        <p:tgtEl>
                                          <p:spTgt spid="8">
                                            <p:graphicEl>
                                              <a:dgm id="{BBF7CCC9-8F0B-4A0A-9939-74AE8D1D162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graphicEl>
                                              <a:dgm id="{FFFB7F76-343A-4C77-8B2C-96B6A1C785A1}"/>
                                            </p:graphicEl>
                                          </p:spTgt>
                                        </p:tgtEl>
                                        <p:attrNameLst>
                                          <p:attrName>style.visibility</p:attrName>
                                        </p:attrNameLst>
                                      </p:cBhvr>
                                      <p:to>
                                        <p:strVal val="visible"/>
                                      </p:to>
                                    </p:set>
                                    <p:animEffect transition="in" filter="fade">
                                      <p:cBhvr>
                                        <p:cTn id="28" dur="2000"/>
                                        <p:tgtEl>
                                          <p:spTgt spid="8">
                                            <p:graphicEl>
                                              <a:dgm id="{FFFB7F76-343A-4C77-8B2C-96B6A1C785A1}"/>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graphicEl>
                                              <a:dgm id="{EB26DB46-8B0B-41D6-982E-035987FCD5F1}"/>
                                            </p:graphicEl>
                                          </p:spTgt>
                                        </p:tgtEl>
                                        <p:attrNameLst>
                                          <p:attrName>style.visibility</p:attrName>
                                        </p:attrNameLst>
                                      </p:cBhvr>
                                      <p:to>
                                        <p:strVal val="visible"/>
                                      </p:to>
                                    </p:set>
                                    <p:animEffect transition="in" filter="fade">
                                      <p:cBhvr>
                                        <p:cTn id="31" dur="2000"/>
                                        <p:tgtEl>
                                          <p:spTgt spid="8">
                                            <p:graphicEl>
                                              <a:dgm id="{EB26DB46-8B0B-41D6-982E-035987FCD5F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7" descr="blue sphere 4 copy"/>
          <p:cNvPicPr>
            <a:picLocks noChangeAspect="1" noChangeArrowheads="1"/>
          </p:cNvPicPr>
          <p:nvPr/>
        </p:nvPicPr>
        <p:blipFill>
          <a:blip r:embed="rId3" cstate="email"/>
          <a:srcRect/>
          <a:stretch>
            <a:fillRect/>
          </a:stretch>
        </p:blipFill>
        <p:spPr bwMode="auto">
          <a:xfrm>
            <a:off x="2438400" y="1850241"/>
            <a:ext cx="2494684" cy="1197759"/>
          </a:xfrm>
          <a:prstGeom prst="rect">
            <a:avLst/>
          </a:prstGeom>
          <a:noFill/>
        </p:spPr>
      </p:pic>
      <p:pic>
        <p:nvPicPr>
          <p:cNvPr id="19" name="Picture 67" descr="clear bubble"/>
          <p:cNvPicPr>
            <a:picLocks noChangeAspect="1" noChangeArrowheads="1"/>
          </p:cNvPicPr>
          <p:nvPr/>
        </p:nvPicPr>
        <p:blipFill>
          <a:blip r:embed="rId4" cstate="email"/>
          <a:srcRect/>
          <a:stretch>
            <a:fillRect/>
          </a:stretch>
        </p:blipFill>
        <p:spPr bwMode="auto">
          <a:xfrm>
            <a:off x="152400" y="3984813"/>
            <a:ext cx="4810439" cy="2526957"/>
          </a:xfrm>
          <a:prstGeom prst="rect">
            <a:avLst/>
          </a:prstGeom>
          <a:noFill/>
        </p:spPr>
      </p:pic>
      <p:pic>
        <p:nvPicPr>
          <p:cNvPr id="46" name="Picture 24" descr="application server"/>
          <p:cNvPicPr>
            <a:picLocks noChangeAspect="1" noChangeArrowheads="1"/>
          </p:cNvPicPr>
          <p:nvPr/>
        </p:nvPicPr>
        <p:blipFill>
          <a:blip r:embed="rId5" cstate="email"/>
          <a:srcRect/>
          <a:stretch>
            <a:fillRect/>
          </a:stretch>
        </p:blipFill>
        <p:spPr bwMode="auto">
          <a:xfrm>
            <a:off x="1752600" y="4289613"/>
            <a:ext cx="820264" cy="869159"/>
          </a:xfrm>
          <a:prstGeom prst="rect">
            <a:avLst/>
          </a:prstGeom>
          <a:noFill/>
        </p:spPr>
      </p:pic>
      <p:pic>
        <p:nvPicPr>
          <p:cNvPr id="10" name="Picture 24" descr="application server"/>
          <p:cNvPicPr>
            <a:picLocks noChangeAspect="1" noChangeArrowheads="1"/>
          </p:cNvPicPr>
          <p:nvPr/>
        </p:nvPicPr>
        <p:blipFill>
          <a:blip r:embed="rId6" cstate="email"/>
          <a:srcRect/>
          <a:stretch>
            <a:fillRect/>
          </a:stretch>
        </p:blipFill>
        <p:spPr bwMode="auto">
          <a:xfrm>
            <a:off x="990600" y="4594413"/>
            <a:ext cx="742263" cy="786508"/>
          </a:xfrm>
          <a:prstGeom prst="rect">
            <a:avLst/>
          </a:prstGeom>
          <a:noFill/>
        </p:spPr>
      </p:pic>
      <p:pic>
        <p:nvPicPr>
          <p:cNvPr id="45" name="Picture 24" descr="application server"/>
          <p:cNvPicPr>
            <a:picLocks noChangeAspect="1" noChangeArrowheads="1"/>
          </p:cNvPicPr>
          <p:nvPr/>
        </p:nvPicPr>
        <p:blipFill>
          <a:blip r:embed="rId7" cstate="email"/>
          <a:srcRect/>
          <a:stretch>
            <a:fillRect/>
          </a:stretch>
        </p:blipFill>
        <p:spPr bwMode="auto">
          <a:xfrm>
            <a:off x="2743200" y="4670613"/>
            <a:ext cx="1090719" cy="1155735"/>
          </a:xfrm>
          <a:prstGeom prst="rect">
            <a:avLst/>
          </a:prstGeom>
          <a:noFill/>
        </p:spPr>
      </p:pic>
      <p:pic>
        <p:nvPicPr>
          <p:cNvPr id="47" name="Picture 23" descr="XP icon my computer"/>
          <p:cNvPicPr>
            <a:picLocks noChangeAspect="1" noChangeArrowheads="1"/>
          </p:cNvPicPr>
          <p:nvPr/>
        </p:nvPicPr>
        <p:blipFill>
          <a:blip r:embed="rId8" cstate="email"/>
          <a:srcRect/>
          <a:stretch>
            <a:fillRect/>
          </a:stretch>
        </p:blipFill>
        <p:spPr bwMode="auto">
          <a:xfrm>
            <a:off x="3141156" y="2057400"/>
            <a:ext cx="465195" cy="348987"/>
          </a:xfrm>
          <a:prstGeom prst="rect">
            <a:avLst/>
          </a:prstGeom>
          <a:noFill/>
        </p:spPr>
      </p:pic>
      <p:pic>
        <p:nvPicPr>
          <p:cNvPr id="9" name="Picture 23" descr="XP icon my computer"/>
          <p:cNvPicPr>
            <a:picLocks noChangeAspect="1" noChangeArrowheads="1"/>
          </p:cNvPicPr>
          <p:nvPr/>
        </p:nvPicPr>
        <p:blipFill>
          <a:blip r:embed="rId9" cstate="email"/>
          <a:srcRect/>
          <a:stretch>
            <a:fillRect/>
          </a:stretch>
        </p:blipFill>
        <p:spPr bwMode="auto">
          <a:xfrm>
            <a:off x="3674556" y="2209800"/>
            <a:ext cx="491175" cy="368477"/>
          </a:xfrm>
          <a:prstGeom prst="rect">
            <a:avLst/>
          </a:prstGeom>
          <a:noFill/>
        </p:spPr>
      </p:pic>
      <p:pic>
        <p:nvPicPr>
          <p:cNvPr id="18" name="Picture 6" descr="laptop"/>
          <p:cNvPicPr>
            <a:picLocks noChangeAspect="1" noChangeArrowheads="1"/>
          </p:cNvPicPr>
          <p:nvPr/>
        </p:nvPicPr>
        <p:blipFill>
          <a:blip r:embed="rId10" cstate="email"/>
          <a:srcRect/>
          <a:stretch>
            <a:fillRect/>
          </a:stretch>
        </p:blipFill>
        <p:spPr bwMode="auto">
          <a:xfrm>
            <a:off x="3064956" y="2362200"/>
            <a:ext cx="623726" cy="365019"/>
          </a:xfrm>
          <a:prstGeom prst="rect">
            <a:avLst/>
          </a:prstGeom>
          <a:noFill/>
        </p:spPr>
      </p:pic>
      <p:sp>
        <p:nvSpPr>
          <p:cNvPr id="22" name="TextBox 21"/>
          <p:cNvSpPr txBox="1"/>
          <p:nvPr/>
        </p:nvSpPr>
        <p:spPr>
          <a:xfrm rot="21118437">
            <a:off x="3631748" y="2702482"/>
            <a:ext cx="1165604" cy="128285"/>
          </a:xfrm>
          <a:prstGeom prst="rect">
            <a:avLst/>
          </a:prstGeom>
          <a:noFill/>
        </p:spPr>
        <p:txBody>
          <a:bodyPr wrap="square" rtlCol="0">
            <a:prstTxWarp prst="textArchDown">
              <a:avLst/>
            </a:prstTxWarp>
            <a:spAutoFit/>
          </a:bodyPr>
          <a:lstStyle/>
          <a:p>
            <a:pPr algn="ctr"/>
            <a:r>
              <a:rPr lang="zh-CN" altLang="en-US" sz="1200" b="1" dirty="0" smtClean="0">
                <a:solidFill>
                  <a:schemeClr val="accent1">
                    <a:lumMod val="20000"/>
                    <a:lumOff val="80000"/>
                  </a:schemeClr>
                </a:solidFill>
                <a:latin typeface="+mj-lt"/>
              </a:rPr>
              <a:t>分支办公室</a:t>
            </a:r>
            <a:endParaRPr lang="en-US" sz="1200" b="1" dirty="0">
              <a:solidFill>
                <a:schemeClr val="accent1">
                  <a:lumMod val="20000"/>
                  <a:lumOff val="80000"/>
                </a:schemeClr>
              </a:solidFill>
              <a:latin typeface="+mj-lt"/>
            </a:endParaRPr>
          </a:p>
        </p:txBody>
      </p:sp>
      <p:sp>
        <p:nvSpPr>
          <p:cNvPr id="23" name="TextBox 22"/>
          <p:cNvSpPr txBox="1"/>
          <p:nvPr/>
        </p:nvSpPr>
        <p:spPr>
          <a:xfrm>
            <a:off x="1993557" y="5090742"/>
            <a:ext cx="404278" cy="307777"/>
          </a:xfrm>
          <a:prstGeom prst="rect">
            <a:avLst/>
          </a:prstGeom>
          <a:noFill/>
        </p:spPr>
        <p:txBody>
          <a:bodyPr wrap="none" rtlCol="0">
            <a:spAutoFit/>
          </a:bodyPr>
          <a:lstStyle/>
          <a:p>
            <a:r>
              <a:rPr lang="en-US" sz="1400" b="1" dirty="0" smtClean="0">
                <a:latin typeface="+mj-lt"/>
              </a:rPr>
              <a:t>IIS</a:t>
            </a:r>
            <a:endParaRPr lang="en-US" sz="1400" b="1" dirty="0">
              <a:latin typeface="+mj-lt"/>
            </a:endParaRPr>
          </a:p>
        </p:txBody>
      </p:sp>
      <p:sp>
        <p:nvSpPr>
          <p:cNvPr id="25" name="TextBox 24"/>
          <p:cNvSpPr txBox="1"/>
          <p:nvPr/>
        </p:nvSpPr>
        <p:spPr>
          <a:xfrm>
            <a:off x="945011" y="5292570"/>
            <a:ext cx="1101584" cy="307777"/>
          </a:xfrm>
          <a:prstGeom prst="rect">
            <a:avLst/>
          </a:prstGeom>
          <a:noFill/>
        </p:spPr>
        <p:txBody>
          <a:bodyPr wrap="none" rtlCol="0">
            <a:spAutoFit/>
          </a:bodyPr>
          <a:lstStyle/>
          <a:p>
            <a:r>
              <a:rPr lang="en-US" sz="1400" b="1" dirty="0" smtClean="0">
                <a:latin typeface="+mj-lt"/>
              </a:rPr>
              <a:t>File Server</a:t>
            </a:r>
            <a:endParaRPr lang="en-US" sz="1400" b="1" dirty="0">
              <a:latin typeface="+mj-lt"/>
            </a:endParaRPr>
          </a:p>
        </p:txBody>
      </p:sp>
      <p:sp>
        <p:nvSpPr>
          <p:cNvPr id="26" name="TextBox 25"/>
          <p:cNvSpPr txBox="1"/>
          <p:nvPr/>
        </p:nvSpPr>
        <p:spPr>
          <a:xfrm>
            <a:off x="2704071" y="5749770"/>
            <a:ext cx="1298753" cy="523220"/>
          </a:xfrm>
          <a:prstGeom prst="rect">
            <a:avLst/>
          </a:prstGeom>
          <a:noFill/>
        </p:spPr>
        <p:txBody>
          <a:bodyPr wrap="none" rtlCol="0">
            <a:spAutoFit/>
          </a:bodyPr>
          <a:lstStyle/>
          <a:p>
            <a:pPr algn="ctr"/>
            <a:r>
              <a:rPr lang="en-US" sz="1400" b="1" dirty="0" smtClean="0">
                <a:latin typeface="+mj-lt"/>
              </a:rPr>
              <a:t>Group Policy</a:t>
            </a:r>
          </a:p>
          <a:p>
            <a:pPr algn="ctr"/>
            <a:r>
              <a:rPr lang="en-US" sz="1400" b="1" dirty="0" smtClean="0">
                <a:latin typeface="+mj-lt"/>
              </a:rPr>
              <a:t>Management</a:t>
            </a:r>
            <a:endParaRPr lang="en-US" sz="1400" b="1" dirty="0">
              <a:latin typeface="+mj-lt"/>
            </a:endParaRPr>
          </a:p>
        </p:txBody>
      </p:sp>
      <p:pic>
        <p:nvPicPr>
          <p:cNvPr id="27" name="Picture 37" descr="blue sphere 4 copy"/>
          <p:cNvPicPr>
            <a:picLocks noChangeAspect="1" noChangeArrowheads="1"/>
          </p:cNvPicPr>
          <p:nvPr/>
        </p:nvPicPr>
        <p:blipFill>
          <a:blip r:embed="rId11" cstate="email"/>
          <a:srcRect/>
          <a:stretch>
            <a:fillRect/>
          </a:stretch>
        </p:blipFill>
        <p:spPr bwMode="auto">
          <a:xfrm>
            <a:off x="4858864" y="3222813"/>
            <a:ext cx="4285136" cy="2057400"/>
          </a:xfrm>
          <a:prstGeom prst="rect">
            <a:avLst/>
          </a:prstGeom>
          <a:noFill/>
        </p:spPr>
      </p:pic>
      <p:pic>
        <p:nvPicPr>
          <p:cNvPr id="28" name="Picture 23" descr="XP icon my computer"/>
          <p:cNvPicPr>
            <a:picLocks noChangeAspect="1" noChangeArrowheads="1"/>
          </p:cNvPicPr>
          <p:nvPr/>
        </p:nvPicPr>
        <p:blipFill>
          <a:blip r:embed="rId12" cstate="email"/>
          <a:srcRect/>
          <a:stretch>
            <a:fillRect/>
          </a:stretch>
        </p:blipFill>
        <p:spPr bwMode="auto">
          <a:xfrm>
            <a:off x="7086600" y="3766143"/>
            <a:ext cx="596204" cy="447270"/>
          </a:xfrm>
          <a:prstGeom prst="rect">
            <a:avLst/>
          </a:prstGeom>
          <a:noFill/>
        </p:spPr>
      </p:pic>
      <p:pic>
        <p:nvPicPr>
          <p:cNvPr id="29" name="Picture 23" descr="XP icon my computer"/>
          <p:cNvPicPr>
            <a:picLocks noChangeAspect="1" noChangeArrowheads="1"/>
          </p:cNvPicPr>
          <p:nvPr/>
        </p:nvPicPr>
        <p:blipFill>
          <a:blip r:embed="rId13" cstate="email"/>
          <a:srcRect/>
          <a:stretch>
            <a:fillRect/>
          </a:stretch>
        </p:blipFill>
        <p:spPr bwMode="auto">
          <a:xfrm>
            <a:off x="7373385" y="3908613"/>
            <a:ext cx="999122" cy="749537"/>
          </a:xfrm>
          <a:prstGeom prst="rect">
            <a:avLst/>
          </a:prstGeom>
          <a:noFill/>
        </p:spPr>
      </p:pic>
      <p:pic>
        <p:nvPicPr>
          <p:cNvPr id="30" name="Picture 6" descr="laptop"/>
          <p:cNvPicPr>
            <a:picLocks noChangeAspect="1" noChangeArrowheads="1"/>
          </p:cNvPicPr>
          <p:nvPr/>
        </p:nvPicPr>
        <p:blipFill>
          <a:blip r:embed="rId14" cstate="email"/>
          <a:srcRect/>
          <a:stretch>
            <a:fillRect/>
          </a:stretch>
        </p:blipFill>
        <p:spPr bwMode="auto">
          <a:xfrm>
            <a:off x="6684330" y="4100143"/>
            <a:ext cx="544062" cy="318397"/>
          </a:xfrm>
          <a:prstGeom prst="rect">
            <a:avLst/>
          </a:prstGeom>
          <a:noFill/>
        </p:spPr>
      </p:pic>
      <p:pic>
        <p:nvPicPr>
          <p:cNvPr id="33" name="Picture 6" descr="laptop"/>
          <p:cNvPicPr>
            <a:picLocks noChangeAspect="1" noChangeArrowheads="1"/>
          </p:cNvPicPr>
          <p:nvPr/>
        </p:nvPicPr>
        <p:blipFill>
          <a:blip r:embed="rId15" cstate="email"/>
          <a:srcRect/>
          <a:stretch>
            <a:fillRect/>
          </a:stretch>
        </p:blipFill>
        <p:spPr bwMode="auto">
          <a:xfrm>
            <a:off x="6835807" y="4213413"/>
            <a:ext cx="963502" cy="563863"/>
          </a:xfrm>
          <a:prstGeom prst="rect">
            <a:avLst/>
          </a:prstGeom>
          <a:noFill/>
        </p:spPr>
      </p:pic>
      <p:sp>
        <p:nvSpPr>
          <p:cNvPr id="35" name="TextBox 34"/>
          <p:cNvSpPr txBox="1"/>
          <p:nvPr/>
        </p:nvSpPr>
        <p:spPr>
          <a:xfrm>
            <a:off x="76200" y="3352800"/>
            <a:ext cx="3124200" cy="707886"/>
          </a:xfrm>
          <a:prstGeom prst="rect">
            <a:avLst/>
          </a:prstGeom>
          <a:noFill/>
        </p:spPr>
        <p:txBody>
          <a:bodyPr wrap="square" rtlCol="0">
            <a:spAutoFit/>
          </a:bodyPr>
          <a:lstStyle/>
          <a:p>
            <a:r>
              <a:rPr lang="zh-CN" altLang="en-US" sz="2000" dirty="0" smtClean="0">
                <a:effectLst>
                  <a:outerShdw blurRad="38100" dist="38100" dir="2700000" algn="tl">
                    <a:srgbClr val="000000">
                      <a:alpha val="43137"/>
                    </a:srgbClr>
                  </a:outerShdw>
                </a:effectLst>
                <a:latin typeface="+mj-lt"/>
              </a:rPr>
              <a:t>在</a:t>
            </a:r>
            <a:r>
              <a:rPr lang="en-US" altLang="zh-CN" sz="2000" dirty="0" smtClean="0">
                <a:effectLst>
                  <a:outerShdw blurRad="38100" dist="38100" dir="2700000" algn="tl">
                    <a:srgbClr val="000000">
                      <a:alpha val="43137"/>
                    </a:srgbClr>
                  </a:outerShdw>
                </a:effectLst>
                <a:latin typeface="+mj-lt"/>
              </a:rPr>
              <a:t>Windows  Server 2008</a:t>
            </a:r>
            <a:r>
              <a:rPr lang="zh-CN" altLang="en-US" sz="2000" dirty="0" smtClean="0">
                <a:effectLst>
                  <a:outerShdw blurRad="38100" dist="38100" dir="2700000" algn="tl">
                    <a:srgbClr val="000000">
                      <a:alpha val="43137"/>
                    </a:srgbClr>
                  </a:outerShdw>
                </a:effectLst>
                <a:latin typeface="+mj-lt"/>
              </a:rPr>
              <a:t> </a:t>
            </a:r>
            <a:r>
              <a:rPr lang="en-US" altLang="zh-CN" sz="2000" dirty="0" smtClean="0">
                <a:effectLst>
                  <a:outerShdw blurRad="38100" dist="38100" dir="2700000" algn="tl">
                    <a:srgbClr val="000000">
                      <a:alpha val="43137"/>
                    </a:srgbClr>
                  </a:outerShdw>
                </a:effectLst>
                <a:latin typeface="+mj-lt"/>
              </a:rPr>
              <a:t>R2</a:t>
            </a:r>
            <a:r>
              <a:rPr lang="zh-CN" altLang="en-US" sz="2000" dirty="0" smtClean="0">
                <a:effectLst>
                  <a:outerShdw blurRad="38100" dist="38100" dir="2700000" algn="tl">
                    <a:srgbClr val="000000">
                      <a:alpha val="43137"/>
                    </a:srgbClr>
                  </a:outerShdw>
                </a:effectLst>
                <a:latin typeface="+mj-lt"/>
              </a:rPr>
              <a:t>上安装</a:t>
            </a:r>
            <a:r>
              <a:rPr lang="en-US" sz="2000" dirty="0" smtClean="0">
                <a:effectLst>
                  <a:outerShdw blurRad="38100" dist="38100" dir="2700000" algn="tl">
                    <a:srgbClr val="000000">
                      <a:alpha val="43137"/>
                    </a:srgbClr>
                  </a:outerShdw>
                </a:effectLst>
                <a:latin typeface="+mj-lt"/>
              </a:rPr>
              <a:t> </a:t>
            </a:r>
            <a:r>
              <a:rPr lang="en-US" sz="2000" dirty="0" err="1" smtClean="0">
                <a:effectLst>
                  <a:outerShdw blurRad="38100" dist="38100" dir="2700000" algn="tl">
                    <a:srgbClr val="000000">
                      <a:alpha val="43137"/>
                    </a:srgbClr>
                  </a:outerShdw>
                </a:effectLst>
                <a:latin typeface="+mj-lt"/>
              </a:rPr>
              <a:t>BranchCache</a:t>
            </a:r>
            <a:r>
              <a:rPr lang="en-US" sz="2000" dirty="0" smtClean="0">
                <a:effectLst>
                  <a:outerShdw blurRad="38100" dist="38100" dir="2700000" algn="tl">
                    <a:srgbClr val="000000">
                      <a:alpha val="43137"/>
                    </a:srgbClr>
                  </a:outerShdw>
                </a:effectLst>
                <a:latin typeface="+mj-lt"/>
              </a:rPr>
              <a:t>™</a:t>
            </a:r>
            <a:r>
              <a:rPr lang="zh-CN" altLang="en-US" sz="2000" dirty="0" smtClean="0">
                <a:effectLst>
                  <a:outerShdw blurRad="38100" dist="38100" dir="2700000" algn="tl">
                    <a:srgbClr val="000000">
                      <a:alpha val="43137"/>
                    </a:srgbClr>
                  </a:outerShdw>
                </a:effectLst>
                <a:latin typeface="+mj-lt"/>
              </a:rPr>
              <a:t>功能</a:t>
            </a:r>
            <a:endParaRPr lang="en-US" sz="2000" dirty="0" smtClean="0">
              <a:effectLst>
                <a:outerShdw blurRad="38100" dist="38100" dir="2700000" algn="tl">
                  <a:srgbClr val="000000">
                    <a:alpha val="43137"/>
                  </a:srgbClr>
                </a:outerShdw>
              </a:effectLst>
              <a:latin typeface="+mj-lt"/>
            </a:endParaRPr>
          </a:p>
        </p:txBody>
      </p:sp>
      <p:pic>
        <p:nvPicPr>
          <p:cNvPr id="41" name="Picture 37" descr="blue sphere 4 copy"/>
          <p:cNvPicPr>
            <a:picLocks noChangeAspect="1" noChangeArrowheads="1"/>
          </p:cNvPicPr>
          <p:nvPr/>
        </p:nvPicPr>
        <p:blipFill>
          <a:blip r:embed="rId3" cstate="email"/>
          <a:srcRect/>
          <a:stretch>
            <a:fillRect/>
          </a:stretch>
        </p:blipFill>
        <p:spPr bwMode="auto">
          <a:xfrm>
            <a:off x="6248400" y="1622613"/>
            <a:ext cx="2494684" cy="1197759"/>
          </a:xfrm>
          <a:prstGeom prst="rect">
            <a:avLst/>
          </a:prstGeom>
          <a:noFill/>
        </p:spPr>
      </p:pic>
      <p:pic>
        <p:nvPicPr>
          <p:cNvPr id="42" name="Picture 23" descr="XP icon my computer"/>
          <p:cNvPicPr>
            <a:picLocks noChangeAspect="1" noChangeArrowheads="1"/>
          </p:cNvPicPr>
          <p:nvPr/>
        </p:nvPicPr>
        <p:blipFill>
          <a:blip r:embed="rId8" cstate="email"/>
          <a:srcRect/>
          <a:stretch>
            <a:fillRect/>
          </a:stretch>
        </p:blipFill>
        <p:spPr bwMode="auto">
          <a:xfrm>
            <a:off x="7010400" y="1851213"/>
            <a:ext cx="465195" cy="348987"/>
          </a:xfrm>
          <a:prstGeom prst="rect">
            <a:avLst/>
          </a:prstGeom>
          <a:noFill/>
        </p:spPr>
      </p:pic>
      <p:pic>
        <p:nvPicPr>
          <p:cNvPr id="43" name="Picture 23" descr="XP icon my computer"/>
          <p:cNvPicPr>
            <a:picLocks noChangeAspect="1" noChangeArrowheads="1"/>
          </p:cNvPicPr>
          <p:nvPr/>
        </p:nvPicPr>
        <p:blipFill>
          <a:blip r:embed="rId9" cstate="email"/>
          <a:srcRect/>
          <a:stretch>
            <a:fillRect/>
          </a:stretch>
        </p:blipFill>
        <p:spPr bwMode="auto">
          <a:xfrm>
            <a:off x="7543800" y="2003613"/>
            <a:ext cx="491175" cy="368477"/>
          </a:xfrm>
          <a:prstGeom prst="rect">
            <a:avLst/>
          </a:prstGeom>
          <a:noFill/>
        </p:spPr>
      </p:pic>
      <p:pic>
        <p:nvPicPr>
          <p:cNvPr id="44" name="Picture 6" descr="laptop"/>
          <p:cNvPicPr>
            <a:picLocks noChangeAspect="1" noChangeArrowheads="1"/>
          </p:cNvPicPr>
          <p:nvPr/>
        </p:nvPicPr>
        <p:blipFill>
          <a:blip r:embed="rId10" cstate="email"/>
          <a:srcRect/>
          <a:stretch>
            <a:fillRect/>
          </a:stretch>
        </p:blipFill>
        <p:spPr bwMode="auto">
          <a:xfrm>
            <a:off x="6934200" y="2156013"/>
            <a:ext cx="623726" cy="365019"/>
          </a:xfrm>
          <a:prstGeom prst="rect">
            <a:avLst/>
          </a:prstGeom>
          <a:noFill/>
        </p:spPr>
      </p:pic>
      <p:sp>
        <p:nvSpPr>
          <p:cNvPr id="49" name="TextBox 48"/>
          <p:cNvSpPr txBox="1"/>
          <p:nvPr/>
        </p:nvSpPr>
        <p:spPr>
          <a:xfrm>
            <a:off x="76200" y="1752600"/>
            <a:ext cx="3505200" cy="400110"/>
          </a:xfrm>
          <a:prstGeom prst="rect">
            <a:avLst/>
          </a:prstGeom>
          <a:noFill/>
        </p:spPr>
        <p:txBody>
          <a:bodyPr wrap="square" rtlCol="0">
            <a:spAutoFit/>
          </a:bodyPr>
          <a:lstStyle/>
          <a:p>
            <a:r>
              <a:rPr lang="zh-CN" altLang="en-US" sz="2000" dirty="0" smtClean="0">
                <a:effectLst>
                  <a:outerShdw blurRad="38100" dist="38100" dir="2700000" algn="tl">
                    <a:srgbClr val="000000">
                      <a:alpha val="43137"/>
                    </a:srgbClr>
                  </a:outerShdw>
                </a:effectLst>
                <a:latin typeface="+mj-lt"/>
              </a:rPr>
              <a:t>在客户机开启响应组策略</a:t>
            </a:r>
            <a:endParaRPr lang="en-US" sz="2000" dirty="0" smtClean="0">
              <a:effectLst>
                <a:outerShdw blurRad="38100" dist="38100" dir="2700000" algn="tl">
                  <a:srgbClr val="000000">
                    <a:alpha val="43137"/>
                  </a:srgbClr>
                </a:outerShdw>
              </a:effectLst>
              <a:latin typeface="+mj-lt"/>
            </a:endParaRPr>
          </a:p>
        </p:txBody>
      </p:sp>
      <p:pic>
        <p:nvPicPr>
          <p:cNvPr id="51" name="Picture 24" descr="application server"/>
          <p:cNvPicPr>
            <a:picLocks noChangeAspect="1" noChangeArrowheads="1"/>
          </p:cNvPicPr>
          <p:nvPr/>
        </p:nvPicPr>
        <p:blipFill>
          <a:blip r:embed="rId5" cstate="email"/>
          <a:srcRect/>
          <a:stretch>
            <a:fillRect/>
          </a:stretch>
        </p:blipFill>
        <p:spPr bwMode="auto">
          <a:xfrm>
            <a:off x="5715000" y="3756213"/>
            <a:ext cx="820264" cy="869159"/>
          </a:xfrm>
          <a:prstGeom prst="rect">
            <a:avLst/>
          </a:prstGeom>
          <a:noFill/>
        </p:spPr>
      </p:pic>
      <p:sp>
        <p:nvSpPr>
          <p:cNvPr id="52" name="TextBox 51"/>
          <p:cNvSpPr txBox="1"/>
          <p:nvPr/>
        </p:nvSpPr>
        <p:spPr>
          <a:xfrm>
            <a:off x="5773666" y="4518213"/>
            <a:ext cx="902812" cy="307777"/>
          </a:xfrm>
          <a:prstGeom prst="rect">
            <a:avLst/>
          </a:prstGeom>
          <a:noFill/>
        </p:spPr>
        <p:txBody>
          <a:bodyPr wrap="none" rtlCol="0">
            <a:spAutoFit/>
          </a:bodyPr>
          <a:lstStyle/>
          <a:p>
            <a:pPr algn="ctr"/>
            <a:r>
              <a:rPr lang="zh-CN" altLang="en-US" sz="1400" b="1" dirty="0" smtClean="0">
                <a:latin typeface="+mj-lt"/>
              </a:rPr>
              <a:t>主机缓存</a:t>
            </a:r>
            <a:endParaRPr lang="en-US" sz="1400" b="1" dirty="0">
              <a:latin typeface="+mj-lt"/>
            </a:endParaRPr>
          </a:p>
        </p:txBody>
      </p:sp>
      <p:sp>
        <p:nvSpPr>
          <p:cNvPr id="53" name="TextBox 52"/>
          <p:cNvSpPr txBox="1"/>
          <p:nvPr/>
        </p:nvSpPr>
        <p:spPr>
          <a:xfrm>
            <a:off x="5253446" y="5271505"/>
            <a:ext cx="3733800" cy="892552"/>
          </a:xfrm>
          <a:prstGeom prst="rect">
            <a:avLst/>
          </a:prstGeom>
          <a:noFill/>
        </p:spPr>
        <p:txBody>
          <a:bodyPr wrap="square" rtlCol="0">
            <a:spAutoFit/>
          </a:bodyPr>
          <a:lstStyle/>
          <a:p>
            <a:pPr marL="0" lvl="1"/>
            <a:r>
              <a:rPr lang="zh-CN" altLang="en-US" sz="2000" dirty="0" smtClean="0">
                <a:effectLst>
                  <a:outerShdw blurRad="38100" dist="38100" dir="2700000" algn="tl">
                    <a:srgbClr val="000000">
                      <a:alpha val="43137"/>
                    </a:srgbClr>
                  </a:outerShdw>
                </a:effectLst>
                <a:latin typeface="+mj-lt"/>
              </a:rPr>
              <a:t>可选</a:t>
            </a:r>
            <a:r>
              <a:rPr lang="en-US" sz="2000" dirty="0" smtClean="0">
                <a:effectLst>
                  <a:outerShdw blurRad="38100" dist="38100" dir="2700000" algn="tl">
                    <a:srgbClr val="000000">
                      <a:alpha val="43137"/>
                    </a:srgbClr>
                  </a:outerShdw>
                </a:effectLst>
                <a:latin typeface="+mj-lt"/>
              </a:rPr>
              <a:t>, </a:t>
            </a:r>
            <a:r>
              <a:rPr lang="zh-CN" altLang="en-US" sz="2000" dirty="0" smtClean="0">
                <a:effectLst>
                  <a:outerShdw blurRad="38100" dist="38100" dir="2700000" algn="tl">
                    <a:srgbClr val="000000">
                      <a:alpha val="43137"/>
                    </a:srgbClr>
                  </a:outerShdw>
                </a:effectLst>
                <a:latin typeface="+mj-lt"/>
              </a:rPr>
              <a:t>在分支机构安装缓存主机</a:t>
            </a:r>
            <a:r>
              <a:rPr lang="en-US" sz="2000" dirty="0" smtClean="0">
                <a:effectLst>
                  <a:outerShdw blurRad="38100" dist="38100" dir="2700000" algn="tl">
                    <a:srgbClr val="000000">
                      <a:alpha val="43137"/>
                    </a:srgbClr>
                  </a:outerShdw>
                </a:effectLst>
                <a:latin typeface="+mj-lt"/>
              </a:rPr>
              <a:t>. </a:t>
            </a:r>
          </a:p>
          <a:p>
            <a:r>
              <a:rPr lang="en-US" sz="1400" dirty="0" smtClean="0">
                <a:effectLst>
                  <a:outerShdw blurRad="38100" dist="38100" dir="2700000" algn="tl">
                    <a:srgbClr val="000000">
                      <a:alpha val="43137"/>
                    </a:srgbClr>
                  </a:outerShdw>
                </a:effectLst>
                <a:latin typeface="+mj-lt"/>
              </a:rPr>
              <a:t>  </a:t>
            </a:r>
          </a:p>
          <a:p>
            <a:endParaRPr lang="en-US" dirty="0">
              <a:effectLst>
                <a:outerShdw blurRad="38100" dist="38100" dir="2700000" algn="tl">
                  <a:srgbClr val="000000">
                    <a:alpha val="43137"/>
                  </a:srgbClr>
                </a:outerShdw>
              </a:effectLst>
              <a:latin typeface="+mj-lt"/>
            </a:endParaRPr>
          </a:p>
        </p:txBody>
      </p:sp>
      <p:sp>
        <p:nvSpPr>
          <p:cNvPr id="40" name="TextBox 39"/>
          <p:cNvSpPr txBox="1"/>
          <p:nvPr/>
        </p:nvSpPr>
        <p:spPr>
          <a:xfrm rot="21118437">
            <a:off x="7537000" y="2505550"/>
            <a:ext cx="1165604" cy="128285"/>
          </a:xfrm>
          <a:prstGeom prst="rect">
            <a:avLst/>
          </a:prstGeom>
          <a:noFill/>
        </p:spPr>
        <p:txBody>
          <a:bodyPr wrap="square" rtlCol="0">
            <a:prstTxWarp prst="textArchDown">
              <a:avLst/>
            </a:prstTxWarp>
            <a:spAutoFit/>
          </a:bodyPr>
          <a:lstStyle/>
          <a:p>
            <a:pPr algn="ctr"/>
            <a:r>
              <a:rPr lang="zh-CN" altLang="en-US" sz="1200" b="1" dirty="0" smtClean="0">
                <a:solidFill>
                  <a:schemeClr val="accent1">
                    <a:lumMod val="20000"/>
                    <a:lumOff val="80000"/>
                  </a:schemeClr>
                </a:solidFill>
                <a:latin typeface="+mj-lt"/>
              </a:rPr>
              <a:t>分支办公室</a:t>
            </a:r>
            <a:endParaRPr lang="en-US" sz="1200" b="1" dirty="0">
              <a:solidFill>
                <a:schemeClr val="accent1">
                  <a:lumMod val="20000"/>
                  <a:lumOff val="80000"/>
                </a:schemeClr>
              </a:solidFill>
              <a:latin typeface="+mj-lt"/>
            </a:endParaRPr>
          </a:p>
        </p:txBody>
      </p:sp>
      <p:sp>
        <p:nvSpPr>
          <p:cNvPr id="50" name="TextBox 49"/>
          <p:cNvSpPr txBox="1"/>
          <p:nvPr/>
        </p:nvSpPr>
        <p:spPr>
          <a:xfrm rot="21055130">
            <a:off x="7540031" y="4804365"/>
            <a:ext cx="1352195" cy="159486"/>
          </a:xfrm>
          <a:prstGeom prst="rect">
            <a:avLst/>
          </a:prstGeom>
          <a:noFill/>
        </p:spPr>
        <p:txBody>
          <a:bodyPr wrap="square" rtlCol="0">
            <a:prstTxWarp prst="textArchDown">
              <a:avLst/>
            </a:prstTxWarp>
            <a:spAutoFit/>
          </a:bodyPr>
          <a:lstStyle/>
          <a:p>
            <a:pPr algn="ctr"/>
            <a:r>
              <a:rPr lang="zh-CN" altLang="en-US" sz="1600" dirty="0" smtClean="0">
                <a:solidFill>
                  <a:schemeClr val="accent1">
                    <a:lumMod val="20000"/>
                    <a:lumOff val="80000"/>
                  </a:schemeClr>
                </a:solidFill>
                <a:latin typeface="+mj-lt"/>
              </a:rPr>
              <a:t>分支办公室</a:t>
            </a:r>
            <a:endParaRPr lang="en-US" sz="1600" dirty="0">
              <a:solidFill>
                <a:schemeClr val="accent1">
                  <a:lumMod val="20000"/>
                  <a:lumOff val="80000"/>
                </a:schemeClr>
              </a:solidFill>
              <a:latin typeface="+mj-lt"/>
            </a:endParaRPr>
          </a:p>
        </p:txBody>
      </p:sp>
      <p:sp>
        <p:nvSpPr>
          <p:cNvPr id="54" name="TextBox 53"/>
          <p:cNvSpPr txBox="1"/>
          <p:nvPr/>
        </p:nvSpPr>
        <p:spPr>
          <a:xfrm rot="859601">
            <a:off x="151107" y="5902233"/>
            <a:ext cx="1352195" cy="159486"/>
          </a:xfrm>
          <a:prstGeom prst="rect">
            <a:avLst/>
          </a:prstGeom>
          <a:noFill/>
        </p:spPr>
        <p:txBody>
          <a:bodyPr wrap="square" rtlCol="0">
            <a:prstTxWarp prst="textArchDown">
              <a:avLst/>
            </a:prstTxWarp>
            <a:spAutoFit/>
          </a:bodyPr>
          <a:lstStyle/>
          <a:p>
            <a:pPr algn="ctr"/>
            <a:r>
              <a:rPr lang="zh-CN" altLang="en-US" sz="1600" dirty="0" smtClean="0">
                <a:solidFill>
                  <a:schemeClr val="accent4">
                    <a:lumMod val="75000"/>
                  </a:schemeClr>
                </a:solidFill>
                <a:latin typeface="+mj-lt"/>
              </a:rPr>
              <a:t>总部</a:t>
            </a:r>
            <a:endParaRPr lang="en-US" sz="1600" dirty="0">
              <a:solidFill>
                <a:schemeClr val="accent4">
                  <a:lumMod val="75000"/>
                </a:schemeClr>
              </a:solidFill>
              <a:latin typeface="+mj-lt"/>
            </a:endParaRPr>
          </a:p>
        </p:txBody>
      </p:sp>
      <p:sp>
        <p:nvSpPr>
          <p:cNvPr id="37" name="Title 36"/>
          <p:cNvSpPr>
            <a:spLocks noGrp="1"/>
          </p:cNvSpPr>
          <p:nvPr>
            <p:ph type="title"/>
          </p:nvPr>
        </p:nvSpPr>
        <p:spPr/>
        <p:txBody>
          <a:bodyPr>
            <a:normAutofit/>
          </a:bodyPr>
          <a:lstStyle/>
          <a:p>
            <a:r>
              <a:rPr lang="zh-CN" altLang="en-US" dirty="0" smtClean="0"/>
              <a:t>部署概要</a:t>
            </a:r>
            <a:endParaRPr lang="en-US" dirty="0"/>
          </a:p>
        </p:txBody>
      </p:sp>
      <p:pic>
        <p:nvPicPr>
          <p:cNvPr id="3074" name="Picture 2" descr="E:\PPT Material\Artwork_Imagery\Shapes and Graphics\Arrows - arrow\Straight\Opposite Blue and Red Arrows.png"/>
          <p:cNvPicPr>
            <a:picLocks noChangeAspect="1" noChangeArrowheads="1"/>
          </p:cNvPicPr>
          <p:nvPr/>
        </p:nvPicPr>
        <p:blipFill>
          <a:blip r:embed="rId16"/>
          <a:srcRect/>
          <a:stretch>
            <a:fillRect/>
          </a:stretch>
        </p:blipFill>
        <p:spPr bwMode="auto">
          <a:xfrm rot="17792428">
            <a:off x="2612434" y="3396413"/>
            <a:ext cx="1847186" cy="594330"/>
          </a:xfrm>
          <a:prstGeom prst="rect">
            <a:avLst/>
          </a:prstGeom>
          <a:noFill/>
        </p:spPr>
      </p:pic>
      <p:pic>
        <p:nvPicPr>
          <p:cNvPr id="39" name="Picture 2" descr="E:\PPT Material\Artwork_Imagery\Shapes and Graphics\Arrows - arrow\Straight\Opposite Blue and Red Arrows.png"/>
          <p:cNvPicPr>
            <a:picLocks noChangeAspect="1" noChangeArrowheads="1"/>
          </p:cNvPicPr>
          <p:nvPr/>
        </p:nvPicPr>
        <p:blipFill>
          <a:blip r:embed="rId16"/>
          <a:srcRect/>
          <a:stretch>
            <a:fillRect/>
          </a:stretch>
        </p:blipFill>
        <p:spPr bwMode="auto">
          <a:xfrm rot="19635907">
            <a:off x="3216583" y="3123039"/>
            <a:ext cx="3798851" cy="594330"/>
          </a:xfrm>
          <a:prstGeom prst="rect">
            <a:avLst/>
          </a:prstGeom>
          <a:noFill/>
        </p:spPr>
      </p:pic>
      <p:pic>
        <p:nvPicPr>
          <p:cNvPr id="48" name="Picture 2" descr="E:\PPT Material\Artwork_Imagery\Shapes and Graphics\Arrows - arrow\Straight\Opposite Blue and Red Arrows.png"/>
          <p:cNvPicPr>
            <a:picLocks noChangeAspect="1" noChangeArrowheads="1"/>
          </p:cNvPicPr>
          <p:nvPr/>
        </p:nvPicPr>
        <p:blipFill>
          <a:blip r:embed="rId16"/>
          <a:srcRect/>
          <a:stretch>
            <a:fillRect/>
          </a:stretch>
        </p:blipFill>
        <p:spPr bwMode="auto">
          <a:xfrm rot="21095129">
            <a:off x="3749549" y="4258175"/>
            <a:ext cx="1612673" cy="59433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数据安全</a:t>
            </a:r>
            <a:endParaRPr lang="en-US" dirty="0"/>
          </a:p>
        </p:txBody>
      </p:sp>
      <p:sp>
        <p:nvSpPr>
          <p:cNvPr id="3" name="Content Placeholder 2"/>
          <p:cNvSpPr>
            <a:spLocks noGrp="1"/>
          </p:cNvSpPr>
          <p:nvPr>
            <p:ph idx="1"/>
          </p:nvPr>
        </p:nvSpPr>
        <p:spPr>
          <a:xfrm>
            <a:off x="381000" y="1412875"/>
            <a:ext cx="8382000" cy="4512004"/>
          </a:xfrm>
        </p:spPr>
        <p:txBody>
          <a:bodyPr/>
          <a:lstStyle/>
          <a:p>
            <a:r>
              <a:rPr lang="zh-CN" altLang="en-US" sz="2800" dirty="0" smtClean="0"/>
              <a:t>客户机</a:t>
            </a:r>
            <a:endParaRPr lang="en-US" sz="2800" dirty="0" smtClean="0"/>
          </a:p>
          <a:p>
            <a:pPr lvl="1"/>
            <a:r>
              <a:rPr lang="zh-CN" altLang="en-US" sz="2400" dirty="0" smtClean="0"/>
              <a:t>仅仅缓存客户机请求的数据</a:t>
            </a:r>
            <a:endParaRPr lang="en-US" sz="2400" dirty="0" smtClean="0"/>
          </a:p>
          <a:p>
            <a:pPr lvl="1"/>
            <a:r>
              <a:rPr lang="zh-CN" altLang="en-US" sz="2400" dirty="0" smtClean="0"/>
              <a:t>数据在缓存中有个</a:t>
            </a:r>
            <a:r>
              <a:rPr lang="en-US" altLang="zh-CN" sz="2400" dirty="0" smtClean="0"/>
              <a:t>ACL(</a:t>
            </a:r>
            <a:r>
              <a:rPr lang="zh-CN" altLang="en-US" sz="2400" dirty="0" smtClean="0"/>
              <a:t>访问控制列表</a:t>
            </a:r>
            <a:r>
              <a:rPr lang="en-US" altLang="zh-CN" sz="2400" dirty="0" smtClean="0"/>
              <a:t>)</a:t>
            </a:r>
            <a:r>
              <a:rPr lang="zh-CN" altLang="en-US" sz="2400" dirty="0" smtClean="0"/>
              <a:t>仅仅对通过服务器授权的客户机开放</a:t>
            </a:r>
            <a:endParaRPr lang="en-US" altLang="zh-CN" sz="2400" dirty="0" smtClean="0"/>
          </a:p>
          <a:p>
            <a:pPr lvl="1"/>
            <a:r>
              <a:rPr lang="zh-CN" altLang="en-US" sz="2400" dirty="0" smtClean="0"/>
              <a:t>如果担心数据泄漏还可以使用</a:t>
            </a:r>
            <a:r>
              <a:rPr lang="en-US" sz="2400" dirty="0" err="1" smtClean="0"/>
              <a:t>BitLocker</a:t>
            </a:r>
            <a:r>
              <a:rPr lang="en-US" sz="2400" dirty="0" smtClean="0"/>
              <a:t> or EFS</a:t>
            </a:r>
          </a:p>
          <a:p>
            <a:r>
              <a:rPr lang="zh-CN" altLang="en-US" sz="2800" dirty="0" smtClean="0"/>
              <a:t>缓存主机</a:t>
            </a:r>
            <a:endParaRPr lang="en-US" sz="2800" dirty="0" smtClean="0"/>
          </a:p>
          <a:p>
            <a:pPr lvl="1"/>
            <a:r>
              <a:rPr lang="zh-CN" altLang="en-US" sz="2400" dirty="0" smtClean="0"/>
              <a:t>缓存从客户机请求的数据</a:t>
            </a:r>
            <a:endParaRPr lang="en-US" sz="2400" dirty="0" smtClean="0"/>
          </a:p>
          <a:p>
            <a:pPr lvl="1"/>
            <a:r>
              <a:rPr lang="zh-CN" altLang="en-US" sz="2400" dirty="0" smtClean="0"/>
              <a:t>在必要时使用</a:t>
            </a:r>
            <a:r>
              <a:rPr lang="en-US" sz="2400" dirty="0" err="1" smtClean="0"/>
              <a:t>BitLocker</a:t>
            </a:r>
            <a:r>
              <a:rPr lang="en-US" sz="2400" dirty="0" smtClean="0"/>
              <a:t> or EFS</a:t>
            </a:r>
            <a:r>
              <a:rPr lang="zh-CN" altLang="en-US" sz="2400" dirty="0" smtClean="0"/>
              <a:t>加密</a:t>
            </a:r>
            <a:endParaRPr lang="en-US" sz="2400" dirty="0" smtClean="0"/>
          </a:p>
          <a:p>
            <a:r>
              <a:rPr lang="zh-CN" altLang="en-US" sz="2800" dirty="0" smtClean="0"/>
              <a:t>所有的数据都能够使用</a:t>
            </a:r>
            <a:r>
              <a:rPr lang="en-US" altLang="zh-CN" sz="2800" dirty="0" err="1" smtClean="0"/>
              <a:t>netsh</a:t>
            </a:r>
            <a:r>
              <a:rPr lang="zh-CN" altLang="en-US" sz="2800" dirty="0" smtClean="0"/>
              <a:t>命令从缓存中清除</a:t>
            </a:r>
            <a:endParaRPr lang="en-US" sz="2800" dirty="0"/>
          </a:p>
        </p:txBody>
      </p:sp>
    </p:spTree>
  </p:cSld>
  <p:clrMapOvr>
    <a:masterClrMapping/>
  </p:clrMapOvr>
  <p:transition advClick="0">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监控</a:t>
            </a:r>
            <a:endParaRPr lang="en-US" dirty="0"/>
          </a:p>
        </p:txBody>
      </p:sp>
      <p:sp>
        <p:nvSpPr>
          <p:cNvPr id="3" name="Content Placeholder 2"/>
          <p:cNvSpPr>
            <a:spLocks noGrp="1"/>
          </p:cNvSpPr>
          <p:nvPr>
            <p:ph idx="1"/>
          </p:nvPr>
        </p:nvSpPr>
        <p:spPr>
          <a:xfrm>
            <a:off x="381000" y="1295400"/>
            <a:ext cx="8382000" cy="4800600"/>
          </a:xfrm>
        </p:spPr>
        <p:txBody>
          <a:bodyPr>
            <a:normAutofit/>
          </a:bodyPr>
          <a:lstStyle/>
          <a:p>
            <a:r>
              <a:rPr lang="zh-CN" altLang="en-US" dirty="0" smtClean="0"/>
              <a:t>事件日志</a:t>
            </a:r>
            <a:r>
              <a:rPr lang="en-US" dirty="0" smtClean="0"/>
              <a:t>- </a:t>
            </a:r>
            <a:r>
              <a:rPr lang="zh-CN" altLang="en-US" dirty="0" smtClean="0"/>
              <a:t>操作日志</a:t>
            </a:r>
            <a:r>
              <a:rPr lang="en-US" dirty="0" smtClean="0"/>
              <a:t>&amp; </a:t>
            </a:r>
            <a:r>
              <a:rPr lang="zh-CN" altLang="en-US" dirty="0" smtClean="0"/>
              <a:t>审计日志</a:t>
            </a:r>
            <a:endParaRPr lang="en-US" dirty="0" smtClean="0"/>
          </a:p>
          <a:p>
            <a:endParaRPr lang="en-US" dirty="0" smtClean="0"/>
          </a:p>
          <a:p>
            <a:r>
              <a:rPr lang="zh-CN" altLang="en-US" dirty="0" smtClean="0"/>
              <a:t>性能计数器</a:t>
            </a:r>
            <a:r>
              <a:rPr lang="en-US" dirty="0" smtClean="0"/>
              <a:t>- </a:t>
            </a:r>
            <a:r>
              <a:rPr lang="zh-CN" altLang="en-US" dirty="0" smtClean="0"/>
              <a:t>客户机</a:t>
            </a:r>
            <a:r>
              <a:rPr lang="en-US" dirty="0" smtClean="0"/>
              <a:t>, </a:t>
            </a:r>
            <a:r>
              <a:rPr lang="zh-CN" altLang="en-US" dirty="0" smtClean="0"/>
              <a:t>缓存主机和数据服务器</a:t>
            </a:r>
            <a:endParaRPr lang="en-US" dirty="0" smtClean="0"/>
          </a:p>
          <a:p>
            <a:endParaRPr lang="en-US" dirty="0" smtClean="0"/>
          </a:p>
          <a:p>
            <a:r>
              <a:rPr lang="en-US" dirty="0" err="1" smtClean="0"/>
              <a:t>netsh</a:t>
            </a:r>
            <a:r>
              <a:rPr lang="en-US" dirty="0" smtClean="0"/>
              <a:t> </a:t>
            </a:r>
            <a:r>
              <a:rPr lang="zh-CN" altLang="en-US" dirty="0" smtClean="0"/>
              <a:t>命令：帮助您诊断排除发生的故障</a:t>
            </a:r>
            <a:endParaRPr lang="en-US" dirty="0" smtClean="0"/>
          </a:p>
          <a:p>
            <a:pPr lvl="1"/>
            <a:r>
              <a:rPr lang="zh-CN" altLang="en-US" dirty="0" smtClean="0"/>
              <a:t>缓存大小不足，防火墙问题，证书问题等</a:t>
            </a:r>
            <a:endParaRPr lang="en-US" dirty="0" smtClean="0"/>
          </a:p>
          <a:p>
            <a:pPr lvl="1"/>
            <a:endParaRPr lang="en-US" dirty="0" smtClean="0"/>
          </a:p>
          <a:p>
            <a:r>
              <a:rPr lang="en-US" dirty="0" smtClean="0"/>
              <a:t>MOM </a:t>
            </a:r>
            <a:r>
              <a:rPr lang="zh-CN" altLang="en-US" dirty="0" smtClean="0"/>
              <a:t>管理包</a:t>
            </a:r>
            <a:r>
              <a:rPr lang="en-US" dirty="0" smtClean="0"/>
              <a:t> – </a:t>
            </a:r>
            <a:r>
              <a:rPr lang="zh-CN" altLang="en-US" dirty="0" smtClean="0"/>
              <a:t>可以管理所有信息</a:t>
            </a:r>
            <a:endParaRPr lang="en-US" dirty="0" smtClean="0"/>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如今企业面临的困扰</a:t>
            </a:r>
            <a:endParaRPr lang="zh-CN" altLang="en-US" dirty="0"/>
          </a:p>
        </p:txBody>
      </p:sp>
      <p:pic>
        <p:nvPicPr>
          <p:cNvPr id="4" name="Picture 3" descr="E:\PPT Material\Artwork_Imagery\Photos_for_PPT\Soft-edge_photos\FY04 Corporate Brand Photos\Business meeting laptop group people.png"/>
          <p:cNvPicPr>
            <a:picLocks noChangeAspect="1" noChangeArrowheads="1"/>
          </p:cNvPicPr>
          <p:nvPr/>
        </p:nvPicPr>
        <p:blipFill>
          <a:blip r:embed="rId3"/>
          <a:srcRect/>
          <a:stretch>
            <a:fillRect/>
          </a:stretch>
        </p:blipFill>
        <p:spPr bwMode="auto">
          <a:xfrm>
            <a:off x="1214414" y="1476398"/>
            <a:ext cx="6772275" cy="5381626"/>
          </a:xfrm>
          <a:prstGeom prst="rect">
            <a:avLst/>
          </a:prstGeom>
          <a:noFill/>
        </p:spPr>
      </p:pic>
      <p:sp>
        <p:nvSpPr>
          <p:cNvPr id="5" name="椭圆形标注 4"/>
          <p:cNvSpPr/>
          <p:nvPr/>
        </p:nvSpPr>
        <p:spPr>
          <a:xfrm>
            <a:off x="6572264" y="1643050"/>
            <a:ext cx="2071702" cy="690604"/>
          </a:xfrm>
          <a:prstGeom prst="wedgeEllipseCallout">
            <a:avLst>
              <a:gd name="adj1" fmla="val -31945"/>
              <a:gd name="adj2" fmla="val 79716"/>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CN" altLang="en-US" sz="1400" dirty="0" smtClean="0">
                <a:latin typeface="微软雅黑" pitchFamily="34" charset="-122"/>
                <a:ea typeface="微软雅黑" pitchFamily="34" charset="-122"/>
              </a:rPr>
              <a:t>我需要保障企业网络和数据的安全</a:t>
            </a:r>
            <a:endParaRPr lang="zh-CN" altLang="en-US" sz="1400" dirty="0">
              <a:latin typeface="微软雅黑" pitchFamily="34" charset="-122"/>
              <a:ea typeface="微软雅黑" pitchFamily="34" charset="-122"/>
            </a:endParaRPr>
          </a:p>
        </p:txBody>
      </p:sp>
      <p:sp>
        <p:nvSpPr>
          <p:cNvPr id="6" name="椭圆形标注 5"/>
          <p:cNvSpPr/>
          <p:nvPr/>
        </p:nvSpPr>
        <p:spPr>
          <a:xfrm>
            <a:off x="4071934" y="1285860"/>
            <a:ext cx="2214578" cy="571504"/>
          </a:xfrm>
          <a:prstGeom prst="wedgeEllipseCallout">
            <a:avLst>
              <a:gd name="adj1" fmla="val 217"/>
              <a:gd name="adj2" fmla="val 14914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CN" altLang="en-US" sz="1400" dirty="0" smtClean="0">
                <a:latin typeface="微软雅黑" pitchFamily="34" charset="-122"/>
                <a:ea typeface="微软雅黑" pitchFamily="34" charset="-122"/>
              </a:rPr>
              <a:t>我需要降低企业网络连接成本</a:t>
            </a:r>
            <a:endParaRPr lang="zh-CN" altLang="en-US" sz="1400" dirty="0">
              <a:latin typeface="微软雅黑" pitchFamily="34" charset="-122"/>
              <a:ea typeface="微软雅黑" pitchFamily="34" charset="-122"/>
            </a:endParaRPr>
          </a:p>
        </p:txBody>
      </p:sp>
      <p:sp>
        <p:nvSpPr>
          <p:cNvPr id="7" name="椭圆形标注 6"/>
          <p:cNvSpPr/>
          <p:nvPr/>
        </p:nvSpPr>
        <p:spPr>
          <a:xfrm>
            <a:off x="642910" y="1142984"/>
            <a:ext cx="2571768" cy="714380"/>
          </a:xfrm>
          <a:prstGeom prst="wedgeEllipseCallout">
            <a:avLst>
              <a:gd name="adj1" fmla="val 47915"/>
              <a:gd name="adj2" fmla="val 71686"/>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1400" dirty="0" smtClean="0">
                <a:latin typeface="微软雅黑" pitchFamily="34" charset="-122"/>
                <a:ea typeface="微软雅黑" pitchFamily="34" charset="-122"/>
              </a:rPr>
              <a:t>我需要让分支机构和总部建立快速连接</a:t>
            </a:r>
            <a:endParaRPr lang="zh-CN" altLang="en-US" sz="1400" dirty="0">
              <a:latin typeface="微软雅黑" pitchFamily="34" charset="-122"/>
              <a:ea typeface="微软雅黑" pitchFamily="34" charset="-122"/>
            </a:endParaRPr>
          </a:p>
        </p:txBody>
      </p:sp>
      <p:sp>
        <p:nvSpPr>
          <p:cNvPr id="8" name="椭圆形标注 7"/>
          <p:cNvSpPr/>
          <p:nvPr/>
        </p:nvSpPr>
        <p:spPr>
          <a:xfrm>
            <a:off x="214282" y="2357430"/>
            <a:ext cx="2143108" cy="857256"/>
          </a:xfrm>
          <a:prstGeom prst="wedgeEllipseCallout">
            <a:avLst>
              <a:gd name="adj1" fmla="val 36127"/>
              <a:gd name="adj2" fmla="val 672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1400" dirty="0" smtClean="0">
                <a:latin typeface="微软雅黑" pitchFamily="34" charset="-122"/>
                <a:ea typeface="微软雅黑" pitchFamily="34" charset="-122"/>
              </a:rPr>
              <a:t>我需要提高外勤人员的可管理性</a:t>
            </a:r>
            <a:endParaRPr lang="zh-CN" altLang="en-US" sz="1400" dirty="0">
              <a:latin typeface="微软雅黑" pitchFamily="34" charset="-122"/>
              <a:ea typeface="微软雅黑" pitchFamily="34" charset="-122"/>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58204" cy="1143000"/>
          </a:xfrm>
        </p:spPr>
        <p:txBody>
          <a:bodyPr>
            <a:normAutofit/>
          </a:bodyPr>
          <a:lstStyle/>
          <a:p>
            <a:r>
              <a:rPr lang="zh-CN" altLang="en-US" sz="2800" dirty="0" smtClean="0"/>
              <a:t>在企业、员工和分支机构间架一座快速通道</a:t>
            </a:r>
            <a:br>
              <a:rPr lang="zh-CN" altLang="en-US" sz="2800" dirty="0" smtClean="0"/>
            </a:br>
            <a:endParaRPr lang="zh-CN" altLang="en-US" sz="2800" dirty="0"/>
          </a:p>
        </p:txBody>
      </p:sp>
      <p:pic>
        <p:nvPicPr>
          <p:cNvPr id="4" name="Picture 1" descr="E:\PPT Material\Artwork_Imagery\Shapes and Graphics\Roadmaps and traffic signs\road ahead background.png"/>
          <p:cNvPicPr>
            <a:picLocks noChangeAspect="1" noChangeArrowheads="1"/>
          </p:cNvPicPr>
          <p:nvPr/>
        </p:nvPicPr>
        <p:blipFill>
          <a:blip r:embed="rId3" cstate="email"/>
          <a:srcRect/>
          <a:stretch>
            <a:fillRect/>
          </a:stretch>
        </p:blipFill>
        <p:spPr bwMode="auto">
          <a:xfrm>
            <a:off x="4286248" y="2786058"/>
            <a:ext cx="4619657" cy="3464743"/>
          </a:xfrm>
          <a:prstGeom prst="rect">
            <a:avLst/>
          </a:prstGeom>
          <a:ln>
            <a:noFill/>
          </a:ln>
          <a:effectLst>
            <a:softEdge rad="112500"/>
          </a:effectLst>
        </p:spPr>
      </p:pic>
      <p:grpSp>
        <p:nvGrpSpPr>
          <p:cNvPr id="5" name="组合 4"/>
          <p:cNvGrpSpPr/>
          <p:nvPr/>
        </p:nvGrpSpPr>
        <p:grpSpPr>
          <a:xfrm>
            <a:off x="285720" y="1380452"/>
            <a:ext cx="5000628" cy="2000240"/>
            <a:chOff x="0" y="2514600"/>
            <a:chExt cx="9144000" cy="4343400"/>
          </a:xfrm>
        </p:grpSpPr>
        <p:pic>
          <p:nvPicPr>
            <p:cNvPr id="6" name="Picture 32" descr="arch-graphic.png"/>
            <p:cNvPicPr>
              <a:picLocks noChangeAspect="1"/>
            </p:cNvPicPr>
            <p:nvPr/>
          </p:nvPicPr>
          <p:blipFill>
            <a:blip r:embed="rId4" cstate="email"/>
            <a:stretch>
              <a:fillRect/>
            </a:stretch>
          </p:blipFill>
          <p:spPr>
            <a:xfrm>
              <a:off x="0" y="2514600"/>
              <a:ext cx="9144000" cy="2171700"/>
            </a:xfrm>
            <a:prstGeom prst="rect">
              <a:avLst/>
            </a:prstGeom>
          </p:spPr>
        </p:pic>
        <p:pic>
          <p:nvPicPr>
            <p:cNvPr id="7" name="Picture 31" descr="big-disc.png"/>
            <p:cNvPicPr>
              <a:picLocks noChangeAspect="1"/>
            </p:cNvPicPr>
            <p:nvPr/>
          </p:nvPicPr>
          <p:blipFill>
            <a:blip r:embed="rId5" cstate="email"/>
            <a:stretch>
              <a:fillRect/>
            </a:stretch>
          </p:blipFill>
          <p:spPr>
            <a:xfrm>
              <a:off x="381000" y="3407134"/>
              <a:ext cx="8269357" cy="3450866"/>
            </a:xfrm>
            <a:prstGeom prst="rect">
              <a:avLst/>
            </a:prstGeom>
            <a:effectLst>
              <a:reflection blurRad="6350" stA="52000" endA="300" endPos="35000" dir="5400000" sy="-100000" algn="bl" rotWithShape="0"/>
            </a:effectLst>
          </p:spPr>
        </p:pic>
        <p:pic>
          <p:nvPicPr>
            <p:cNvPr id="8" name="Picture 4" descr="C:\Users\arib\Pictures\Presentation Stuff\Platform3.png"/>
            <p:cNvPicPr>
              <a:picLocks noChangeAspect="1" noChangeArrowheads="1"/>
            </p:cNvPicPr>
            <p:nvPr/>
          </p:nvPicPr>
          <p:blipFill>
            <a:blip r:embed="rId6" cstate="email"/>
            <a:srcRect/>
            <a:stretch>
              <a:fillRect/>
            </a:stretch>
          </p:blipFill>
          <p:spPr bwMode="auto">
            <a:xfrm>
              <a:off x="3429000" y="4876800"/>
              <a:ext cx="2285218" cy="1600200"/>
            </a:xfrm>
            <a:prstGeom prst="rect">
              <a:avLst/>
            </a:prstGeom>
            <a:noFill/>
          </p:spPr>
        </p:pic>
        <p:pic>
          <p:nvPicPr>
            <p:cNvPr id="9" name="Picture 2" descr="C:\Users\arib\Pictures\Presentation Stuff\Platform4.png"/>
            <p:cNvPicPr>
              <a:picLocks noChangeAspect="1" noChangeArrowheads="1"/>
            </p:cNvPicPr>
            <p:nvPr/>
          </p:nvPicPr>
          <p:blipFill>
            <a:blip r:embed="rId7" cstate="email"/>
            <a:srcRect/>
            <a:stretch>
              <a:fillRect/>
            </a:stretch>
          </p:blipFill>
          <p:spPr bwMode="auto">
            <a:xfrm>
              <a:off x="6324600" y="4419600"/>
              <a:ext cx="2057400" cy="1375399"/>
            </a:xfrm>
            <a:prstGeom prst="rect">
              <a:avLst/>
            </a:prstGeom>
            <a:noFill/>
          </p:spPr>
        </p:pic>
        <p:pic>
          <p:nvPicPr>
            <p:cNvPr id="10" name="Picture 3" descr="C:\Users\arib\Pictures\Presentation Stuff\Platform2.png"/>
            <p:cNvPicPr>
              <a:picLocks noChangeAspect="1" noChangeArrowheads="1"/>
            </p:cNvPicPr>
            <p:nvPr/>
          </p:nvPicPr>
          <p:blipFill>
            <a:blip r:embed="rId8" cstate="email"/>
            <a:srcRect/>
            <a:stretch>
              <a:fillRect/>
            </a:stretch>
          </p:blipFill>
          <p:spPr bwMode="auto">
            <a:xfrm>
              <a:off x="677863" y="4419601"/>
              <a:ext cx="2141537" cy="1367845"/>
            </a:xfrm>
            <a:prstGeom prst="rect">
              <a:avLst/>
            </a:prstGeom>
            <a:noFill/>
          </p:spPr>
        </p:pic>
        <p:pic>
          <p:nvPicPr>
            <p:cNvPr id="11" name="Picture 8" descr="C:\Users\arib\Pictures\Presentation Stuff\Platform4.png"/>
            <p:cNvPicPr>
              <a:picLocks noChangeAspect="1" noChangeArrowheads="1"/>
            </p:cNvPicPr>
            <p:nvPr/>
          </p:nvPicPr>
          <p:blipFill>
            <a:blip r:embed="rId9" cstate="email"/>
            <a:srcRect/>
            <a:stretch>
              <a:fillRect/>
            </a:stretch>
          </p:blipFill>
          <p:spPr bwMode="auto">
            <a:xfrm>
              <a:off x="5029200" y="3581400"/>
              <a:ext cx="1719263" cy="1149350"/>
            </a:xfrm>
            <a:prstGeom prst="rect">
              <a:avLst/>
            </a:prstGeom>
            <a:noFill/>
          </p:spPr>
        </p:pic>
        <p:pic>
          <p:nvPicPr>
            <p:cNvPr id="12" name="Picture 9" descr="C:\Users\arib\Pictures\Presentation Stuff\Platform2.png"/>
            <p:cNvPicPr>
              <a:picLocks noChangeAspect="1" noChangeArrowheads="1"/>
            </p:cNvPicPr>
            <p:nvPr/>
          </p:nvPicPr>
          <p:blipFill>
            <a:blip r:embed="rId10" cstate="email"/>
            <a:srcRect/>
            <a:stretch>
              <a:fillRect/>
            </a:stretch>
          </p:blipFill>
          <p:spPr bwMode="auto">
            <a:xfrm>
              <a:off x="2286000" y="3581400"/>
              <a:ext cx="1836737" cy="1173163"/>
            </a:xfrm>
            <a:prstGeom prst="rect">
              <a:avLst/>
            </a:prstGeom>
            <a:noFill/>
          </p:spPr>
        </p:pic>
        <p:pic>
          <p:nvPicPr>
            <p:cNvPr id="13" name="Picture 11" descr="C:\Program Files\Microsoft Resource DVD Artwork\DVD_ART\Artwork_Imagery\HARDWARE_IMAGERY\Photos - OEM Hardware\Server Computer\Unisys ES7000 server smaller.png"/>
            <p:cNvPicPr>
              <a:picLocks noChangeAspect="1" noChangeArrowheads="1"/>
            </p:cNvPicPr>
            <p:nvPr/>
          </p:nvPicPr>
          <p:blipFill>
            <a:blip r:embed="rId11" cstate="email"/>
            <a:srcRect/>
            <a:stretch>
              <a:fillRect/>
            </a:stretch>
          </p:blipFill>
          <p:spPr bwMode="auto">
            <a:xfrm>
              <a:off x="6934200" y="3591996"/>
              <a:ext cx="881063" cy="1496145"/>
            </a:xfrm>
            <a:prstGeom prst="rect">
              <a:avLst/>
            </a:prstGeom>
            <a:noFill/>
          </p:spPr>
        </p:pic>
        <p:pic>
          <p:nvPicPr>
            <p:cNvPr id="14" name="Picture 8" descr="C:\Program Files\Microsoft Resource DVD Artwork\DVD_ART\Artwork_Imagery\HARDWARE_IMAGERY\Photos - OEM Hardware\Server Computer\Unisys ES7000 Orion 560 Server.png"/>
            <p:cNvPicPr>
              <a:picLocks noChangeAspect="1" noChangeArrowheads="1"/>
            </p:cNvPicPr>
            <p:nvPr/>
          </p:nvPicPr>
          <p:blipFill>
            <a:blip r:embed="rId12" cstate="email"/>
            <a:srcRect/>
            <a:stretch>
              <a:fillRect/>
            </a:stretch>
          </p:blipFill>
          <p:spPr bwMode="auto">
            <a:xfrm>
              <a:off x="5410200" y="2906195"/>
              <a:ext cx="891712" cy="1156398"/>
            </a:xfrm>
            <a:prstGeom prst="rect">
              <a:avLst/>
            </a:prstGeom>
            <a:noFill/>
          </p:spPr>
        </p:pic>
        <p:pic>
          <p:nvPicPr>
            <p:cNvPr id="15" name="Picture 12" descr="C:\Program Files\Microsoft Resource DVD Artwork\DVD_ART\Artwork_Imagery\HARDWARE_IMAGERY\Photos - OEM Hardware\Server Computer\HP Small Business Server.png"/>
            <p:cNvPicPr>
              <a:picLocks noChangeAspect="1" noChangeArrowheads="1"/>
            </p:cNvPicPr>
            <p:nvPr/>
          </p:nvPicPr>
          <p:blipFill>
            <a:blip r:embed="rId13" cstate="email"/>
            <a:srcRect/>
            <a:stretch>
              <a:fillRect/>
            </a:stretch>
          </p:blipFill>
          <p:spPr bwMode="auto">
            <a:xfrm>
              <a:off x="2751137" y="2829995"/>
              <a:ext cx="724891" cy="1184462"/>
            </a:xfrm>
            <a:prstGeom prst="rect">
              <a:avLst/>
            </a:prstGeom>
            <a:noFill/>
          </p:spPr>
        </p:pic>
        <p:pic>
          <p:nvPicPr>
            <p:cNvPr id="16" name="Picture 13" descr="C:\Program Files\Microsoft Resource DVD Artwork\DVD_ART\Artwork_Imagery\HARDWARE_IMAGERY\Photos - OEM Hardware\Server Computer\NEC server - Express 5800 1320 Xe IA64.png"/>
            <p:cNvPicPr>
              <a:picLocks noChangeAspect="1" noChangeArrowheads="1"/>
            </p:cNvPicPr>
            <p:nvPr/>
          </p:nvPicPr>
          <p:blipFill>
            <a:blip r:embed="rId14" cstate="email"/>
            <a:srcRect/>
            <a:stretch>
              <a:fillRect/>
            </a:stretch>
          </p:blipFill>
          <p:spPr bwMode="auto">
            <a:xfrm>
              <a:off x="1316419" y="3515796"/>
              <a:ext cx="557403" cy="1466850"/>
            </a:xfrm>
            <a:prstGeom prst="rect">
              <a:avLst/>
            </a:prstGeom>
            <a:noFill/>
          </p:spPr>
        </p:pic>
        <p:pic>
          <p:nvPicPr>
            <p:cNvPr id="17" name="Picture 2" descr="C:\Users\ssiler\Documents\DVD Art\Artwork_Imagery\Icons - Illustrations\Maps Globes\globe western hemisphere world transparent.png"/>
            <p:cNvPicPr>
              <a:picLocks noChangeAspect="1" noChangeArrowheads="1"/>
            </p:cNvPicPr>
            <p:nvPr/>
          </p:nvPicPr>
          <p:blipFill>
            <a:blip r:embed="rId15" cstate="email"/>
            <a:srcRect/>
            <a:stretch>
              <a:fillRect/>
            </a:stretch>
          </p:blipFill>
          <p:spPr bwMode="auto">
            <a:xfrm>
              <a:off x="3596232" y="3663061"/>
              <a:ext cx="1913319" cy="1920277"/>
            </a:xfrm>
            <a:prstGeom prst="rect">
              <a:avLst/>
            </a:prstGeom>
            <a:noFill/>
          </p:spPr>
        </p:pic>
      </p:grpSp>
      <p:sp>
        <p:nvSpPr>
          <p:cNvPr id="18" name="矩形 17"/>
          <p:cNvSpPr/>
          <p:nvPr/>
        </p:nvSpPr>
        <p:spPr>
          <a:xfrm>
            <a:off x="357158" y="3399352"/>
            <a:ext cx="4857784" cy="338554"/>
          </a:xfrm>
          <a:prstGeom prst="rect">
            <a:avLst/>
          </a:prstGeom>
        </p:spPr>
        <p:txBody>
          <a:bodyPr wrap="square">
            <a:spAutoFit/>
          </a:bodyPr>
          <a:lstStyle/>
          <a:p>
            <a:r>
              <a:rPr lang="zh-CN" altLang="en-US" sz="1600" dirty="0" smtClean="0">
                <a:effectLst>
                  <a:outerShdw blurRad="38100" dist="38100" dir="2700000" algn="tl">
                    <a:srgbClr val="000000">
                      <a:alpha val="43137"/>
                    </a:srgbClr>
                  </a:outerShdw>
                </a:effectLst>
                <a:latin typeface="微软雅黑" pitchFamily="34" charset="-122"/>
                <a:ea typeface="微软雅黑" pitchFamily="34" charset="-122"/>
              </a:rPr>
              <a:t>一种从任何地方无缝、安全访问企业内部资源的方式</a:t>
            </a:r>
            <a:endParaRPr lang="zh-CN" altLang="en-US" sz="160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9" name="TextBox 18"/>
          <p:cNvSpPr txBox="1"/>
          <p:nvPr/>
        </p:nvSpPr>
        <p:spPr>
          <a:xfrm>
            <a:off x="1571604" y="1000108"/>
            <a:ext cx="2428870" cy="523220"/>
          </a:xfrm>
          <a:prstGeom prst="rect">
            <a:avLst/>
          </a:prstGeom>
          <a:noFill/>
        </p:spPr>
        <p:txBody>
          <a:bodyPr wrap="none" rtlCol="0">
            <a:spAutoFit/>
          </a:bodyPr>
          <a:lstStyle/>
          <a:p>
            <a:r>
              <a:rPr lang="en-US" altLang="zh-CN"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Segoe Print" pitchFamily="2" charset="0"/>
              </a:rPr>
              <a:t>DirectAccess</a:t>
            </a:r>
            <a:endParaRPr lang="zh-CN" altLang="en-US" sz="28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Segoe Print" pitchFamily="2" charset="0"/>
            </a:endParaRPr>
          </a:p>
        </p:txBody>
      </p:sp>
      <p:grpSp>
        <p:nvGrpSpPr>
          <p:cNvPr id="20" name="组合 19"/>
          <p:cNvGrpSpPr/>
          <p:nvPr/>
        </p:nvGrpSpPr>
        <p:grpSpPr>
          <a:xfrm>
            <a:off x="4286248" y="3929066"/>
            <a:ext cx="4663865" cy="2007217"/>
            <a:chOff x="836829" y="2133601"/>
            <a:chExt cx="7975867" cy="4302748"/>
          </a:xfrm>
        </p:grpSpPr>
        <p:pic>
          <p:nvPicPr>
            <p:cNvPr id="21" name="Picture 37" descr="blue sphere 4 copy"/>
            <p:cNvPicPr>
              <a:picLocks noChangeAspect="1" noChangeArrowheads="1"/>
            </p:cNvPicPr>
            <p:nvPr/>
          </p:nvPicPr>
          <p:blipFill>
            <a:blip r:embed="rId16" cstate="email"/>
            <a:srcRect/>
            <a:stretch>
              <a:fillRect/>
            </a:stretch>
          </p:blipFill>
          <p:spPr bwMode="auto">
            <a:xfrm>
              <a:off x="5983388" y="2133601"/>
              <a:ext cx="2829308" cy="1451112"/>
            </a:xfrm>
            <a:prstGeom prst="rect">
              <a:avLst/>
            </a:prstGeom>
            <a:noFill/>
          </p:spPr>
        </p:pic>
        <p:pic>
          <p:nvPicPr>
            <p:cNvPr id="22" name="Picture 67" descr="clear bubble"/>
            <p:cNvPicPr>
              <a:picLocks noChangeAspect="1" noChangeArrowheads="1"/>
            </p:cNvPicPr>
            <p:nvPr/>
          </p:nvPicPr>
          <p:blipFill>
            <a:blip r:embed="rId17" cstate="email"/>
            <a:srcRect/>
            <a:stretch>
              <a:fillRect/>
            </a:stretch>
          </p:blipFill>
          <p:spPr bwMode="auto">
            <a:xfrm>
              <a:off x="836829" y="4061792"/>
              <a:ext cx="4810439" cy="2374557"/>
            </a:xfrm>
            <a:prstGeom prst="rect">
              <a:avLst/>
            </a:prstGeom>
            <a:noFill/>
          </p:spPr>
        </p:pic>
        <p:pic>
          <p:nvPicPr>
            <p:cNvPr id="23" name="Picture 24" descr="application server"/>
            <p:cNvPicPr>
              <a:picLocks noChangeAspect="1" noChangeArrowheads="1"/>
            </p:cNvPicPr>
            <p:nvPr/>
          </p:nvPicPr>
          <p:blipFill>
            <a:blip r:embed="rId18" cstate="email"/>
            <a:srcRect/>
            <a:stretch>
              <a:fillRect/>
            </a:stretch>
          </p:blipFill>
          <p:spPr bwMode="auto">
            <a:xfrm>
              <a:off x="3048430" y="4214192"/>
              <a:ext cx="1522199" cy="1612935"/>
            </a:xfrm>
            <a:prstGeom prst="rect">
              <a:avLst/>
            </a:prstGeom>
            <a:noFill/>
          </p:spPr>
        </p:pic>
        <p:pic>
          <p:nvPicPr>
            <p:cNvPr id="24" name="Picture 24" descr="application server"/>
            <p:cNvPicPr>
              <a:picLocks noChangeAspect="1" noChangeArrowheads="1"/>
            </p:cNvPicPr>
            <p:nvPr/>
          </p:nvPicPr>
          <p:blipFill>
            <a:blip r:embed="rId18" cstate="email"/>
            <a:srcRect/>
            <a:stretch>
              <a:fillRect/>
            </a:stretch>
          </p:blipFill>
          <p:spPr bwMode="auto">
            <a:xfrm>
              <a:off x="1903629" y="4366592"/>
              <a:ext cx="1522199" cy="1612935"/>
            </a:xfrm>
            <a:prstGeom prst="rect">
              <a:avLst/>
            </a:prstGeom>
            <a:noFill/>
          </p:spPr>
        </p:pic>
        <p:pic>
          <p:nvPicPr>
            <p:cNvPr id="25" name="Picture 24" descr="application server"/>
            <p:cNvPicPr>
              <a:picLocks noChangeAspect="1" noChangeArrowheads="1"/>
            </p:cNvPicPr>
            <p:nvPr/>
          </p:nvPicPr>
          <p:blipFill>
            <a:blip r:embed="rId18" cstate="email"/>
            <a:srcRect/>
            <a:stretch>
              <a:fillRect/>
            </a:stretch>
          </p:blipFill>
          <p:spPr bwMode="auto">
            <a:xfrm>
              <a:off x="2894229" y="4671392"/>
              <a:ext cx="1522199" cy="1612935"/>
            </a:xfrm>
            <a:prstGeom prst="rect">
              <a:avLst/>
            </a:prstGeom>
            <a:noFill/>
          </p:spPr>
        </p:pic>
        <p:pic>
          <p:nvPicPr>
            <p:cNvPr id="26" name="Picture 23" descr="XP icon my computer"/>
            <p:cNvPicPr>
              <a:picLocks noChangeAspect="1" noChangeArrowheads="1"/>
            </p:cNvPicPr>
            <p:nvPr/>
          </p:nvPicPr>
          <p:blipFill>
            <a:blip r:embed="rId19" cstate="email"/>
            <a:srcRect/>
            <a:stretch>
              <a:fillRect/>
            </a:stretch>
          </p:blipFill>
          <p:spPr bwMode="auto">
            <a:xfrm>
              <a:off x="6782973" y="2492567"/>
              <a:ext cx="599075" cy="449424"/>
            </a:xfrm>
            <a:prstGeom prst="rect">
              <a:avLst/>
            </a:prstGeom>
            <a:noFill/>
          </p:spPr>
        </p:pic>
        <p:pic>
          <p:nvPicPr>
            <p:cNvPr id="27" name="Picture 23" descr="XP icon my computer"/>
            <p:cNvPicPr>
              <a:picLocks noChangeAspect="1" noChangeArrowheads="1"/>
            </p:cNvPicPr>
            <p:nvPr/>
          </p:nvPicPr>
          <p:blipFill>
            <a:blip r:embed="rId20" cstate="email"/>
            <a:srcRect/>
            <a:stretch>
              <a:fillRect/>
            </a:stretch>
          </p:blipFill>
          <p:spPr bwMode="auto">
            <a:xfrm>
              <a:off x="7341562" y="2457646"/>
              <a:ext cx="779154" cy="584518"/>
            </a:xfrm>
            <a:prstGeom prst="rect">
              <a:avLst/>
            </a:prstGeom>
            <a:noFill/>
          </p:spPr>
        </p:pic>
        <p:pic>
          <p:nvPicPr>
            <p:cNvPr id="28" name="Picture 6" descr="laptop"/>
            <p:cNvPicPr>
              <a:picLocks noChangeAspect="1" noChangeArrowheads="1"/>
            </p:cNvPicPr>
            <p:nvPr/>
          </p:nvPicPr>
          <p:blipFill>
            <a:blip r:embed="rId21" cstate="email"/>
            <a:srcRect/>
            <a:stretch>
              <a:fillRect/>
            </a:stretch>
          </p:blipFill>
          <p:spPr bwMode="auto">
            <a:xfrm>
              <a:off x="6672694" y="2868656"/>
              <a:ext cx="558550" cy="326876"/>
            </a:xfrm>
            <a:prstGeom prst="rect">
              <a:avLst/>
            </a:prstGeom>
            <a:noFill/>
          </p:spPr>
        </p:pic>
        <p:pic>
          <p:nvPicPr>
            <p:cNvPr id="29" name="Picture 6" descr="laptop"/>
            <p:cNvPicPr>
              <a:picLocks noChangeAspect="1" noChangeArrowheads="1"/>
            </p:cNvPicPr>
            <p:nvPr/>
          </p:nvPicPr>
          <p:blipFill>
            <a:blip r:embed="rId22" cstate="email"/>
            <a:srcRect/>
            <a:stretch>
              <a:fillRect/>
            </a:stretch>
          </p:blipFill>
          <p:spPr bwMode="auto">
            <a:xfrm>
              <a:off x="6493564" y="2774766"/>
              <a:ext cx="381382" cy="223193"/>
            </a:xfrm>
            <a:prstGeom prst="rect">
              <a:avLst/>
            </a:prstGeom>
            <a:noFill/>
          </p:spPr>
        </p:pic>
        <p:pic>
          <p:nvPicPr>
            <p:cNvPr id="30" name="Picture 6" descr="laptop"/>
            <p:cNvPicPr>
              <a:picLocks noChangeAspect="1" noChangeArrowheads="1"/>
            </p:cNvPicPr>
            <p:nvPr/>
          </p:nvPicPr>
          <p:blipFill>
            <a:blip r:embed="rId23" cstate="email"/>
            <a:srcRect/>
            <a:stretch>
              <a:fillRect/>
            </a:stretch>
          </p:blipFill>
          <p:spPr bwMode="auto">
            <a:xfrm>
              <a:off x="7147669" y="2957704"/>
              <a:ext cx="653581" cy="382490"/>
            </a:xfrm>
            <a:prstGeom prst="rect">
              <a:avLst/>
            </a:prstGeom>
            <a:noFill/>
          </p:spPr>
        </p:pic>
        <p:cxnSp>
          <p:nvCxnSpPr>
            <p:cNvPr id="31" name="Straight Connector 23"/>
            <p:cNvCxnSpPr/>
            <p:nvPr/>
          </p:nvCxnSpPr>
          <p:spPr>
            <a:xfrm flipV="1">
              <a:off x="4969565" y="3498575"/>
              <a:ext cx="1616765" cy="1103242"/>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32" name="矩形 31"/>
          <p:cNvSpPr/>
          <p:nvPr/>
        </p:nvSpPr>
        <p:spPr>
          <a:xfrm>
            <a:off x="4500562" y="5857892"/>
            <a:ext cx="4357718" cy="338554"/>
          </a:xfrm>
          <a:prstGeom prst="rect">
            <a:avLst/>
          </a:prstGeom>
        </p:spPr>
        <p:txBody>
          <a:bodyPr wrap="square">
            <a:spAutoFit/>
          </a:bodyPr>
          <a:lstStyle/>
          <a:p>
            <a:r>
              <a:rPr lang="zh-CN" altLang="en-US" sz="1600" dirty="0" smtClean="0">
                <a:effectLst>
                  <a:outerShdw blurRad="38100" dist="38100" dir="2700000" algn="tl">
                    <a:srgbClr val="000000">
                      <a:alpha val="43137"/>
                    </a:srgbClr>
                  </a:outerShdw>
                </a:effectLst>
                <a:latin typeface="微软雅黑" pitchFamily="34" charset="-122"/>
                <a:ea typeface="微软雅黑" pitchFamily="34" charset="-122"/>
              </a:rPr>
              <a:t>加速你的网络数据共享，节省你的时间和流量</a:t>
            </a:r>
            <a:endParaRPr lang="zh-CN" altLang="en-US" sz="160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3" name="TextBox 32"/>
          <p:cNvSpPr txBox="1"/>
          <p:nvPr/>
        </p:nvSpPr>
        <p:spPr>
          <a:xfrm>
            <a:off x="5244026" y="3429000"/>
            <a:ext cx="2542684" cy="523220"/>
          </a:xfrm>
          <a:prstGeom prst="rect">
            <a:avLst/>
          </a:prstGeom>
          <a:noFill/>
        </p:spPr>
        <p:txBody>
          <a:bodyPr wrap="none" rtlCol="0">
            <a:spAutoFit/>
          </a:bodyPr>
          <a:lstStyle/>
          <a:p>
            <a:r>
              <a:rPr lang="en-US" altLang="zh-CN"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Segoe Print" pitchFamily="2" charset="0"/>
              </a:rPr>
              <a:t>BranchCache</a:t>
            </a:r>
            <a:endParaRPr lang="zh-CN" altLang="en-US" sz="28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Segoe Print" pitchFamily="2" charset="0"/>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err="1" smtClean="0"/>
              <a:t>DirectAccess</a:t>
            </a:r>
            <a:endParaRPr lang="zh-CN" altLang="en-US" dirty="0"/>
          </a:p>
        </p:txBody>
      </p:sp>
      <p:sp>
        <p:nvSpPr>
          <p:cNvPr id="5" name="文本占位符 4"/>
          <p:cNvSpPr>
            <a:spLocks noGrp="1"/>
          </p:cNvSpPr>
          <p:nvPr>
            <p:ph type="body" sz="quarter" idx="10"/>
          </p:nvPr>
        </p:nvSpPr>
        <p:spPr/>
        <p:txBody>
          <a:bodyPr/>
          <a:lstStyle/>
          <a:p>
            <a:r>
              <a:rPr lang="zh-CN" altLang="en-US" dirty="0" smtClean="0"/>
              <a:t>让连接无阻隔</a:t>
            </a:r>
            <a:endParaRPr lang="zh-CN" altLang="en-US"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C:\Users\ssiler\Documents\DVD Art\Artwork_Imagery\Shapes\Boxes\Rectangles - Vivid\Vivid gold Rect horiz Med.png"/>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0" y="4286256"/>
            <a:ext cx="5072066" cy="1249330"/>
          </a:xfrm>
          <a:prstGeom prst="rect">
            <a:avLst/>
          </a:prstGeom>
          <a:noFill/>
        </p:spPr>
      </p:pic>
      <p:pic>
        <p:nvPicPr>
          <p:cNvPr id="13" name="Picture 5" descr="C:\Users\ssiler\Documents\DVD Art\Artwork_Imagery\Shapes\Boxes\Rectangles - Vivid\Vivid gold Rect horiz Med.png"/>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0" y="3041933"/>
            <a:ext cx="5072066" cy="1249330"/>
          </a:xfrm>
          <a:prstGeom prst="rect">
            <a:avLst/>
          </a:prstGeom>
          <a:noFill/>
        </p:spPr>
      </p:pic>
      <p:pic>
        <p:nvPicPr>
          <p:cNvPr id="3077" name="Picture 5" descr="C:\Users\ssiler\Documents\DVD Art\Artwork_Imagery\Shapes\Boxes\Rectangles - Vivid\Vivid gold Rect horiz Med.png"/>
          <p:cNvPicPr>
            <a:picLocks noChangeAspect="1" noChangeArrowheads="1"/>
          </p:cNvPicPr>
          <p:nvPr/>
        </p:nvPicPr>
        <p:blipFill>
          <a:blip r:embed="rId3">
            <a:duotone>
              <a:schemeClr val="accent1">
                <a:shade val="45000"/>
                <a:satMod val="135000"/>
              </a:schemeClr>
              <a:prstClr val="white"/>
            </a:duotone>
          </a:blip>
          <a:srcRect/>
          <a:stretch>
            <a:fillRect/>
          </a:stretch>
        </p:blipFill>
        <p:spPr bwMode="auto">
          <a:xfrm>
            <a:off x="0" y="1785926"/>
            <a:ext cx="5072066" cy="1249330"/>
          </a:xfrm>
          <a:prstGeom prst="rect">
            <a:avLst/>
          </a:prstGeom>
          <a:ln>
            <a:headEnd type="none" w="med" len="med"/>
            <a:tailEnd type="none" w="med" len="med"/>
          </a:ln>
        </p:spPr>
      </p:pic>
      <p:sp>
        <p:nvSpPr>
          <p:cNvPr id="16" name="Title 15"/>
          <p:cNvSpPr>
            <a:spLocks noGrp="1"/>
          </p:cNvSpPr>
          <p:nvPr>
            <p:ph type="title"/>
          </p:nvPr>
        </p:nvSpPr>
        <p:spPr>
          <a:xfrm>
            <a:off x="500034" y="2214554"/>
            <a:ext cx="2695655" cy="464177"/>
          </a:xfrm>
        </p:spPr>
        <p:txBody>
          <a:bodyPr>
            <a:noAutofit/>
          </a:bodyPr>
          <a:lstStyle/>
          <a:p>
            <a:pPr algn="ctr"/>
            <a:r>
              <a:rPr lang="zh-CN" altLang="en-US" sz="2400" dirty="0" smtClean="0">
                <a:solidFill>
                  <a:schemeClr val="bg1"/>
                </a:solidFill>
                <a:effectLst>
                  <a:outerShdw blurRad="38100" dist="38100" dir="2700000" algn="tl">
                    <a:srgbClr val="000000">
                      <a:alpha val="43137"/>
                    </a:srgbClr>
                  </a:outerShdw>
                </a:effectLst>
                <a:latin typeface="+mn-lt"/>
              </a:rPr>
              <a:t>移动的员工</a:t>
            </a:r>
            <a:endParaRPr lang="en-US" sz="2000" dirty="0">
              <a:solidFill>
                <a:schemeClr val="bg1"/>
              </a:solidFill>
              <a:effectLst>
                <a:outerShdw blurRad="38100" dist="38100" dir="2700000" algn="tl">
                  <a:srgbClr val="000000">
                    <a:alpha val="43137"/>
                  </a:srgbClr>
                </a:outerShdw>
              </a:effectLst>
              <a:latin typeface="+mn-lt"/>
            </a:endParaRPr>
          </a:p>
        </p:txBody>
      </p:sp>
      <p:pic>
        <p:nvPicPr>
          <p:cNvPr id="5" name="Picture 2" descr="C:\Users\ssiler\Documents\DVD Art\Artwork_Imagery\Hardware Photos\OEM HW\COMPUTERS - PC, Tablet, Laptop, UMPC\Vista Fashion Laptops and PCs\Medion Crystal  Pink Front.png"/>
          <p:cNvPicPr>
            <a:picLocks noChangeAspect="1" noChangeArrowheads="1"/>
          </p:cNvPicPr>
          <p:nvPr/>
        </p:nvPicPr>
        <p:blipFill>
          <a:blip r:embed="rId4" cstate="email"/>
          <a:srcRect/>
          <a:stretch>
            <a:fillRect/>
          </a:stretch>
        </p:blipFill>
        <p:spPr bwMode="auto">
          <a:xfrm>
            <a:off x="357158" y="3286124"/>
            <a:ext cx="1373866" cy="858937"/>
          </a:xfrm>
          <a:prstGeom prst="rect">
            <a:avLst/>
          </a:prstGeom>
          <a:noFill/>
        </p:spPr>
      </p:pic>
      <p:sp>
        <p:nvSpPr>
          <p:cNvPr id="6" name="Title 15"/>
          <p:cNvSpPr txBox="1">
            <a:spLocks/>
          </p:cNvSpPr>
          <p:nvPr/>
        </p:nvSpPr>
        <p:spPr>
          <a:xfrm>
            <a:off x="2644615" y="3462178"/>
            <a:ext cx="1927385" cy="46688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CN" altLang="en-US" sz="2400" b="1" spc="-150" dirty="0" smtClean="0">
                <a:ln w="3175">
                  <a:noFill/>
                </a:ln>
                <a:solidFill>
                  <a:schemeClr val="bg1"/>
                </a:solidFill>
                <a:effectLst>
                  <a:outerShdw blurRad="50800" dist="38100" dir="2700000" algn="tl" rotWithShape="0">
                    <a:prstClr val="black">
                      <a:alpha val="40000"/>
                    </a:prstClr>
                  </a:outerShdw>
                </a:effectLst>
                <a:cs typeface="Arial" charset="0"/>
              </a:rPr>
              <a:t>移动的数据</a:t>
            </a:r>
            <a:endParaRPr lang="en-US" sz="2400" b="1" spc="-150" dirty="0">
              <a:ln w="3175">
                <a:noFill/>
              </a:ln>
              <a:solidFill>
                <a:schemeClr val="bg1"/>
              </a:solidFill>
              <a:effectLst>
                <a:outerShdw blurRad="50800" dist="38100" dir="2700000" algn="tl" rotWithShape="0">
                  <a:prstClr val="black">
                    <a:alpha val="40000"/>
                  </a:prstClr>
                </a:outerShdw>
              </a:effectLst>
              <a:cs typeface="Arial" charset="0"/>
            </a:endParaRPr>
          </a:p>
        </p:txBody>
      </p:sp>
      <p:pic>
        <p:nvPicPr>
          <p:cNvPr id="7" name="Picture 3" descr="C:\Program Files\Microsoft Resource DVD Artwork\DVD_ART\Artwork_Imagery\Shapes and Graphics\Map Globe\Internet Globe.png"/>
          <p:cNvPicPr>
            <a:picLocks noChangeAspect="1" noChangeArrowheads="1"/>
          </p:cNvPicPr>
          <p:nvPr/>
        </p:nvPicPr>
        <p:blipFill>
          <a:blip r:embed="rId5" cstate="email"/>
          <a:srcRect/>
          <a:stretch>
            <a:fillRect/>
          </a:stretch>
        </p:blipFill>
        <p:spPr bwMode="auto">
          <a:xfrm>
            <a:off x="3478757" y="4379211"/>
            <a:ext cx="1450433" cy="1050053"/>
          </a:xfrm>
          <a:prstGeom prst="rect">
            <a:avLst/>
          </a:prstGeom>
          <a:noFill/>
        </p:spPr>
      </p:pic>
      <p:sp>
        <p:nvSpPr>
          <p:cNvPr id="8" name="Title 4"/>
          <p:cNvSpPr txBox="1">
            <a:spLocks/>
          </p:cNvSpPr>
          <p:nvPr/>
        </p:nvSpPr>
        <p:spPr bwMode="auto">
          <a:xfrm>
            <a:off x="642910" y="4786322"/>
            <a:ext cx="1848644" cy="35719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lang="zh-CN" altLang="en-US" sz="2400" b="1" spc="-150" dirty="0" smtClean="0">
                <a:ln w="3175">
                  <a:noFill/>
                </a:ln>
                <a:solidFill>
                  <a:schemeClr val="bg1"/>
                </a:solidFill>
                <a:effectLst>
                  <a:outerShdw blurRad="50800" dist="38100" dir="2700000" algn="tl" rotWithShape="0">
                    <a:prstClr val="black">
                      <a:alpha val="40000"/>
                    </a:prstClr>
                  </a:outerShdw>
                </a:effectLst>
                <a:cs typeface="Arial" charset="0"/>
              </a:rPr>
              <a:t>全球化</a:t>
            </a:r>
            <a:endParaRPr lang="en-US" sz="2400" b="1" spc="-150" dirty="0">
              <a:ln w="3175">
                <a:noFill/>
              </a:ln>
              <a:solidFill>
                <a:schemeClr val="bg1"/>
              </a:solidFill>
              <a:effectLst>
                <a:outerShdw blurRad="50800" dist="38100" dir="2700000" algn="tl" rotWithShape="0">
                  <a:prstClr val="black">
                    <a:alpha val="40000"/>
                  </a:prstClr>
                </a:outerShdw>
              </a:effectLst>
              <a:cs typeface="Arial" charset="0"/>
            </a:endParaRPr>
          </a:p>
        </p:txBody>
      </p:sp>
      <p:pic>
        <p:nvPicPr>
          <p:cNvPr id="15" name="Picture 6" descr="C:\Users\ssiler\Documents\DVD Art\Artwork_Imagery\Brand Photos\Scenarios\FY08 Brand - Mobility - No_exp\woman outdoors sitting laptop bench casual.png"/>
          <p:cNvPicPr>
            <a:picLocks noChangeAspect="1" noChangeArrowheads="1"/>
          </p:cNvPicPr>
          <p:nvPr/>
        </p:nvPicPr>
        <p:blipFill>
          <a:blip r:embed="rId6" cstate="email"/>
          <a:srcRect/>
          <a:stretch>
            <a:fillRect/>
          </a:stretch>
        </p:blipFill>
        <p:spPr bwMode="auto">
          <a:xfrm>
            <a:off x="3428992" y="1854490"/>
            <a:ext cx="1436197" cy="986189"/>
          </a:xfrm>
          <a:prstGeom prst="rect">
            <a:avLst/>
          </a:prstGeom>
          <a:noFill/>
        </p:spPr>
      </p:pic>
      <p:pic>
        <p:nvPicPr>
          <p:cNvPr id="1026" name="Picture 2" descr="E:\PPT Material\Artwork_Imagery\Shapes and Graphics\Arrows - arrow\Curved\3 tail arrow split.png"/>
          <p:cNvPicPr>
            <a:picLocks noChangeAspect="1" noChangeArrowheads="1"/>
          </p:cNvPicPr>
          <p:nvPr/>
        </p:nvPicPr>
        <p:blipFill>
          <a:blip r:embed="rId7" cstate="email"/>
          <a:srcRect/>
          <a:stretch>
            <a:fillRect/>
          </a:stretch>
        </p:blipFill>
        <p:spPr bwMode="auto">
          <a:xfrm>
            <a:off x="4286248" y="1285860"/>
            <a:ext cx="2571768" cy="4943475"/>
          </a:xfrm>
          <a:prstGeom prst="rect">
            <a:avLst/>
          </a:prstGeom>
          <a:noFill/>
        </p:spPr>
      </p:pic>
      <p:grpSp>
        <p:nvGrpSpPr>
          <p:cNvPr id="17" name="组合 16"/>
          <p:cNvGrpSpPr/>
          <p:nvPr/>
        </p:nvGrpSpPr>
        <p:grpSpPr>
          <a:xfrm>
            <a:off x="6786578" y="3143248"/>
            <a:ext cx="2243414" cy="1215242"/>
            <a:chOff x="5643570" y="3000372"/>
            <a:chExt cx="2243414" cy="1215242"/>
          </a:xfrm>
        </p:grpSpPr>
        <p:sp>
          <p:nvSpPr>
            <p:cNvPr id="20" name="Oval 19"/>
            <p:cNvSpPr/>
            <p:nvPr/>
          </p:nvSpPr>
          <p:spPr bwMode="auto">
            <a:xfrm>
              <a:off x="5643570" y="3000372"/>
              <a:ext cx="2243414" cy="1215242"/>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0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TextBox 20"/>
            <p:cNvSpPr txBox="1"/>
            <p:nvPr/>
          </p:nvSpPr>
          <p:spPr>
            <a:xfrm>
              <a:off x="5885535" y="3214686"/>
              <a:ext cx="1758299" cy="830997"/>
            </a:xfrm>
            <a:prstGeom prst="rect">
              <a:avLst/>
            </a:prstGeom>
            <a:noFill/>
          </p:spPr>
          <p:txBody>
            <a:bodyPr wrap="square" rtlCol="0">
              <a:spAutoFit/>
            </a:bodyPr>
            <a:lstStyle/>
            <a:p>
              <a:pPr algn="ctr"/>
              <a:r>
                <a:rPr lang="zh-CN" altLang="en-US" sz="2400" b="1" dirty="0" smtClean="0">
                  <a:solidFill>
                    <a:schemeClr val="bg1"/>
                  </a:solidFill>
                  <a:effectLst>
                    <a:outerShdw blurRad="38100" dist="38100" dir="2700000" algn="tl">
                      <a:srgbClr val="000000">
                        <a:alpha val="43137"/>
                      </a:srgbClr>
                    </a:outerShdw>
                  </a:effectLst>
                </a:rPr>
                <a:t>越来越多</a:t>
              </a:r>
              <a:endParaRPr lang="en-US" altLang="zh-CN" sz="2400" b="1" dirty="0" smtClean="0">
                <a:solidFill>
                  <a:schemeClr val="bg1"/>
                </a:solidFill>
                <a:effectLst>
                  <a:outerShdw blurRad="38100" dist="38100" dir="2700000" algn="tl">
                    <a:srgbClr val="000000">
                      <a:alpha val="43137"/>
                    </a:srgbClr>
                  </a:outerShdw>
                </a:effectLst>
              </a:endParaRPr>
            </a:p>
            <a:p>
              <a:pPr algn="ctr"/>
              <a:r>
                <a:rPr lang="zh-CN" altLang="en-US" sz="2400" b="1" dirty="0" smtClean="0">
                  <a:solidFill>
                    <a:schemeClr val="bg1"/>
                  </a:solidFill>
                  <a:effectLst>
                    <a:outerShdw blurRad="38100" dist="38100" dir="2700000" algn="tl">
                      <a:srgbClr val="000000">
                        <a:alpha val="43137"/>
                      </a:srgbClr>
                    </a:outerShdw>
                  </a:effectLst>
                </a:rPr>
                <a:t>的风险</a:t>
              </a:r>
              <a:endParaRPr lang="en-US" sz="2400" b="1" dirty="0" smtClean="0">
                <a:solidFill>
                  <a:schemeClr val="bg1"/>
                </a:solidFill>
                <a:effectLst>
                  <a:outerShdw blurRad="38100" dist="38100" dir="2700000" algn="tl">
                    <a:srgbClr val="000000">
                      <a:alpha val="43137"/>
                    </a:srgbClr>
                  </a:outerShdw>
                </a:effectLst>
              </a:endParaRPr>
            </a:p>
          </p:txBody>
        </p:sp>
      </p:grpSp>
      <p:sp>
        <p:nvSpPr>
          <p:cNvPr id="19" name="标题 1"/>
          <p:cNvSpPr txBox="1">
            <a:spLocks/>
          </p:cNvSpPr>
          <p:nvPr/>
        </p:nvSpPr>
        <p:spPr>
          <a:xfrm>
            <a:off x="457200" y="274638"/>
            <a:ext cx="8229600" cy="1143000"/>
          </a:xfrm>
          <a:prstGeom prst="rect">
            <a:avLst/>
          </a:prstGeom>
        </p:spPr>
        <p:txBody>
          <a:bodyPr/>
          <a:lstStyle/>
          <a:p>
            <a:pPr lvl="0">
              <a:spcBef>
                <a:spcPct val="0"/>
              </a:spcBef>
              <a:defRPr/>
            </a:pPr>
            <a:r>
              <a:rPr lang="zh-CN" alt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pitchFamily="34" charset="0"/>
              </a:rPr>
              <a:t>行业的趋势</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wipe(left)">
                                      <p:cBhvr>
                                        <p:cTn id="10" dur="500"/>
                                        <p:tgtEl>
                                          <p:spTgt spid="307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par>
                                <p:cTn id="20" presetID="22" presetClass="entr" presetSubtype="2"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childTnLst>
                          </p:cTn>
                        </p:par>
                        <p:par>
                          <p:cTn id="23" fill="hold">
                            <p:stCondLst>
                              <p:cond delay="500"/>
                            </p:stCondLst>
                            <p:childTnLst>
                              <p:par>
                                <p:cTn id="24" presetID="2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8"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Effect transition="in" filter="wipe(left)">
                                      <p:cBhvr>
                                        <p:cTn id="43" dur="500"/>
                                        <p:tgtEl>
                                          <p:spTgt spid="1026"/>
                                        </p:tgtEl>
                                      </p:cBhvr>
                                    </p:animEffect>
                                  </p:childTnLst>
                                </p:cTn>
                              </p:par>
                            </p:childTnLst>
                          </p:cTn>
                        </p:par>
                        <p:par>
                          <p:cTn id="44" fill="hold">
                            <p:stCondLst>
                              <p:cond delay="500"/>
                            </p:stCondLst>
                            <p:childTnLst>
                              <p:par>
                                <p:cTn id="45" presetID="14" presetClass="entr" presetSubtype="1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randombar(horizontal)">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bwMode="auto">
          <a:xfrm>
            <a:off x="228600" y="533400"/>
            <a:ext cx="8686800" cy="6096000"/>
          </a:xfrm>
          <a:prstGeom prst="cloud">
            <a:avLst/>
          </a:prstGeom>
          <a:solidFill>
            <a:srgbClr val="FFFFFF">
              <a:alpha val="35000"/>
            </a:srgbClr>
          </a:solidFill>
          <a:ln>
            <a:solidFill>
              <a:srgbClr val="FFFFFF"/>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chemeClr val="bg2"/>
              </a:solidFill>
              <a:effectLst>
                <a:outerShdw blurRad="38100" dist="38100" dir="2700000" algn="tl">
                  <a:srgbClr val="000000">
                    <a:alpha val="43137"/>
                  </a:srgbClr>
                </a:outerShdw>
              </a:effectLst>
              <a:latin typeface="Trebuchet MS" pitchFamily="34" charset="0"/>
            </a:endParaRPr>
          </a:p>
        </p:txBody>
      </p:sp>
      <p:sp>
        <p:nvSpPr>
          <p:cNvPr id="6" name="Oval 5"/>
          <p:cNvSpPr/>
          <p:nvPr/>
        </p:nvSpPr>
        <p:spPr bwMode="auto">
          <a:xfrm>
            <a:off x="457200" y="2286000"/>
            <a:ext cx="4800600" cy="3429000"/>
          </a:xfrm>
          <a:prstGeom prst="ellipse">
            <a:avLst/>
          </a:prstGeom>
          <a:solidFill>
            <a:schemeClr val="accent2">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5718" rIns="91436" bIns="45718" numCol="1" rtlCol="0" anchor="b" anchorCtr="0" compatLnSpc="1">
            <a:prstTxWarp prst="textNoShape">
              <a:avLst/>
            </a:prstTxWarp>
          </a:bodyPr>
          <a:lstStyle/>
          <a:p>
            <a:pPr algn="ctr" defTabSz="914099" fontAlgn="base">
              <a:spcBef>
                <a:spcPct val="0"/>
              </a:spcBef>
              <a:spcAft>
                <a:spcPct val="0"/>
              </a:spcAft>
            </a:pPr>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3429000" y="3200400"/>
            <a:ext cx="1447800" cy="584775"/>
          </a:xfrm>
          <a:prstGeom prst="rect">
            <a:avLst/>
          </a:prstGeom>
          <a:noFill/>
        </p:spPr>
        <p:txBody>
          <a:bodyPr wrap="square" rtlCol="0">
            <a:spAutoFit/>
          </a:bodyPr>
          <a:lstStyle/>
          <a:p>
            <a:pPr algn="ctr"/>
            <a:r>
              <a:rPr lang="en-US" sz="1600" dirty="0" smtClean="0">
                <a:effectLst>
                  <a:outerShdw blurRad="38100" dist="38100" dir="2700000" algn="tl">
                    <a:srgbClr val="000000">
                      <a:alpha val="43137"/>
                    </a:srgbClr>
                  </a:outerShdw>
                </a:effectLst>
                <a:cs typeface="Arial" pitchFamily="34" charset="0"/>
              </a:rPr>
              <a:t>DirectAccess Server</a:t>
            </a:r>
          </a:p>
        </p:txBody>
      </p:sp>
      <p:sp>
        <p:nvSpPr>
          <p:cNvPr id="17" name="TextBox 16"/>
          <p:cNvSpPr txBox="1"/>
          <p:nvPr/>
        </p:nvSpPr>
        <p:spPr>
          <a:xfrm>
            <a:off x="1905000" y="4476690"/>
            <a:ext cx="1752600" cy="523220"/>
          </a:xfrm>
          <a:prstGeom prst="rect">
            <a:avLst/>
          </a:prstGeom>
          <a:noFill/>
        </p:spPr>
        <p:txBody>
          <a:bodyPr wrap="square" rtlCol="0">
            <a:spAutoFit/>
          </a:bodyPr>
          <a:lstStyle/>
          <a:p>
            <a:pPr algn="ctr"/>
            <a:r>
              <a:rPr lang="zh-CN" altLang="en-US" sz="1400" dirty="0" smtClean="0">
                <a:effectLst>
                  <a:outerShdw blurRad="38100" dist="38100" dir="2700000" algn="tl">
                    <a:srgbClr val="000000">
                      <a:alpha val="43137"/>
                    </a:srgbClr>
                  </a:outerShdw>
                </a:effectLst>
                <a:latin typeface="Trebuchet MS" pitchFamily="34" charset="0"/>
                <a:cs typeface="Arial" pitchFamily="34" charset="0"/>
              </a:rPr>
              <a:t>数据中心和关键的商业资源</a:t>
            </a:r>
            <a:endParaRPr lang="en-US" sz="1400" dirty="0" smtClean="0">
              <a:effectLst>
                <a:outerShdw blurRad="38100" dist="38100" dir="2700000" algn="tl">
                  <a:srgbClr val="000000">
                    <a:alpha val="43137"/>
                  </a:srgbClr>
                </a:outerShdw>
              </a:effectLst>
              <a:latin typeface="Trebuchet MS" pitchFamily="34" charset="0"/>
              <a:cs typeface="Arial" pitchFamily="34" charset="0"/>
            </a:endParaRPr>
          </a:p>
        </p:txBody>
      </p:sp>
      <p:grpSp>
        <p:nvGrpSpPr>
          <p:cNvPr id="2" name="Group 19"/>
          <p:cNvGrpSpPr/>
          <p:nvPr/>
        </p:nvGrpSpPr>
        <p:grpSpPr>
          <a:xfrm>
            <a:off x="2200225" y="3505200"/>
            <a:ext cx="1304975" cy="1066800"/>
            <a:chOff x="685800" y="3657600"/>
            <a:chExt cx="1304975" cy="1066800"/>
          </a:xfrm>
        </p:grpSpPr>
        <p:pic>
          <p:nvPicPr>
            <p:cNvPr id="21" name="Picture 9" descr="C:\Program Files\Microsoft Resource DVD Artwork\DVD_ART\Artwork_Imagery\HARDWARE_IMAGERY\Illustration - Misc Hardware\XML Icons\Server.png"/>
            <p:cNvPicPr>
              <a:picLocks noChangeAspect="1" noChangeArrowheads="1"/>
            </p:cNvPicPr>
            <p:nvPr/>
          </p:nvPicPr>
          <p:blipFill>
            <a:blip r:embed="rId3" cstate="email"/>
            <a:srcRect/>
            <a:stretch>
              <a:fillRect/>
            </a:stretch>
          </p:blipFill>
          <p:spPr bwMode="auto">
            <a:xfrm>
              <a:off x="685800" y="3657600"/>
              <a:ext cx="619175" cy="914400"/>
            </a:xfrm>
            <a:prstGeom prst="rect">
              <a:avLst/>
            </a:prstGeom>
            <a:noFill/>
            <a:ln w="9525">
              <a:noFill/>
              <a:miter lim="800000"/>
              <a:headEnd/>
              <a:tailEnd/>
            </a:ln>
          </p:spPr>
        </p:pic>
        <p:pic>
          <p:nvPicPr>
            <p:cNvPr id="22" name="Picture 9" descr="C:\Program Files\Microsoft Resource DVD Artwork\DVD_ART\Artwork_Imagery\HARDWARE_IMAGERY\Illustration - Misc Hardware\XML Icons\Server.png"/>
            <p:cNvPicPr>
              <a:picLocks noChangeAspect="1" noChangeArrowheads="1"/>
            </p:cNvPicPr>
            <p:nvPr/>
          </p:nvPicPr>
          <p:blipFill>
            <a:blip r:embed="rId3" cstate="email"/>
            <a:srcRect/>
            <a:stretch>
              <a:fillRect/>
            </a:stretch>
          </p:blipFill>
          <p:spPr bwMode="auto">
            <a:xfrm>
              <a:off x="990600" y="3733800"/>
              <a:ext cx="619175" cy="914400"/>
            </a:xfrm>
            <a:prstGeom prst="rect">
              <a:avLst/>
            </a:prstGeom>
            <a:noFill/>
            <a:ln w="9525">
              <a:noFill/>
              <a:miter lim="800000"/>
              <a:headEnd/>
              <a:tailEnd/>
            </a:ln>
          </p:spPr>
        </p:pic>
        <p:pic>
          <p:nvPicPr>
            <p:cNvPr id="23" name="Picture 9" descr="C:\Program Files\Microsoft Resource DVD Artwork\DVD_ART\Artwork_Imagery\HARDWARE_IMAGERY\Illustration - Misc Hardware\XML Icons\Server.png"/>
            <p:cNvPicPr>
              <a:picLocks noChangeAspect="1" noChangeArrowheads="1"/>
            </p:cNvPicPr>
            <p:nvPr/>
          </p:nvPicPr>
          <p:blipFill>
            <a:blip r:embed="rId3" cstate="email"/>
            <a:srcRect/>
            <a:stretch>
              <a:fillRect/>
            </a:stretch>
          </p:blipFill>
          <p:spPr bwMode="auto">
            <a:xfrm>
              <a:off x="1371600" y="3810000"/>
              <a:ext cx="619175" cy="914400"/>
            </a:xfrm>
            <a:prstGeom prst="rect">
              <a:avLst/>
            </a:prstGeom>
            <a:noFill/>
            <a:ln w="9525">
              <a:noFill/>
              <a:miter lim="800000"/>
              <a:headEnd/>
              <a:tailEnd/>
            </a:ln>
          </p:spPr>
        </p:pic>
      </p:grpSp>
      <p:grpSp>
        <p:nvGrpSpPr>
          <p:cNvPr id="3" name="Group 24"/>
          <p:cNvGrpSpPr/>
          <p:nvPr/>
        </p:nvGrpSpPr>
        <p:grpSpPr>
          <a:xfrm>
            <a:off x="6445333" y="4506686"/>
            <a:ext cx="762000" cy="612270"/>
            <a:chOff x="2133600" y="5486400"/>
            <a:chExt cx="762000" cy="612270"/>
          </a:xfrm>
        </p:grpSpPr>
        <p:pic>
          <p:nvPicPr>
            <p:cNvPr id="26" name="Picture 81" descr="PC with flat panel"/>
            <p:cNvPicPr>
              <a:picLocks noChangeAspect="1" noChangeArrowheads="1"/>
            </p:cNvPicPr>
            <p:nvPr/>
          </p:nvPicPr>
          <p:blipFill>
            <a:blip r:embed="rId4" cstate="email"/>
            <a:srcRect/>
            <a:stretch>
              <a:fillRect/>
            </a:stretch>
          </p:blipFill>
          <p:spPr bwMode="auto">
            <a:xfrm>
              <a:off x="2362200" y="5562600"/>
              <a:ext cx="533400" cy="536070"/>
            </a:xfrm>
            <a:prstGeom prst="rect">
              <a:avLst/>
            </a:prstGeom>
            <a:noFill/>
          </p:spPr>
        </p:pic>
        <p:pic>
          <p:nvPicPr>
            <p:cNvPr id="27" name="Picture 210" descr="user business man"/>
            <p:cNvPicPr>
              <a:picLocks noChangeAspect="1" noChangeArrowheads="1"/>
            </p:cNvPicPr>
            <p:nvPr/>
          </p:nvPicPr>
          <p:blipFill>
            <a:blip r:embed="rId5" cstate="email"/>
            <a:srcRect/>
            <a:stretch>
              <a:fillRect/>
            </a:stretch>
          </p:blipFill>
          <p:spPr bwMode="auto">
            <a:xfrm>
              <a:off x="2133600" y="5486400"/>
              <a:ext cx="401637" cy="533400"/>
            </a:xfrm>
            <a:prstGeom prst="rect">
              <a:avLst/>
            </a:prstGeom>
            <a:noFill/>
          </p:spPr>
        </p:pic>
      </p:grpSp>
      <p:grpSp>
        <p:nvGrpSpPr>
          <p:cNvPr id="4" name="Group 27"/>
          <p:cNvGrpSpPr/>
          <p:nvPr/>
        </p:nvGrpSpPr>
        <p:grpSpPr>
          <a:xfrm>
            <a:off x="4000500" y="4038600"/>
            <a:ext cx="762000" cy="612270"/>
            <a:chOff x="2133600" y="5486400"/>
            <a:chExt cx="762000" cy="612270"/>
          </a:xfrm>
        </p:grpSpPr>
        <p:pic>
          <p:nvPicPr>
            <p:cNvPr id="29" name="Picture 81" descr="PC with flat panel"/>
            <p:cNvPicPr>
              <a:picLocks noChangeAspect="1" noChangeArrowheads="1"/>
            </p:cNvPicPr>
            <p:nvPr/>
          </p:nvPicPr>
          <p:blipFill>
            <a:blip r:embed="rId4" cstate="email"/>
            <a:srcRect/>
            <a:stretch>
              <a:fillRect/>
            </a:stretch>
          </p:blipFill>
          <p:spPr bwMode="auto">
            <a:xfrm>
              <a:off x="2362200" y="5562600"/>
              <a:ext cx="533400" cy="536070"/>
            </a:xfrm>
            <a:prstGeom prst="rect">
              <a:avLst/>
            </a:prstGeom>
            <a:noFill/>
          </p:spPr>
        </p:pic>
        <p:pic>
          <p:nvPicPr>
            <p:cNvPr id="30" name="Picture 210" descr="user business man"/>
            <p:cNvPicPr>
              <a:picLocks noChangeAspect="1" noChangeArrowheads="1"/>
            </p:cNvPicPr>
            <p:nvPr/>
          </p:nvPicPr>
          <p:blipFill>
            <a:blip r:embed="rId5" cstate="email"/>
            <a:srcRect/>
            <a:stretch>
              <a:fillRect/>
            </a:stretch>
          </p:blipFill>
          <p:spPr bwMode="auto">
            <a:xfrm>
              <a:off x="2133600" y="5486400"/>
              <a:ext cx="401637" cy="533400"/>
            </a:xfrm>
            <a:prstGeom prst="rect">
              <a:avLst/>
            </a:prstGeom>
            <a:noFill/>
          </p:spPr>
        </p:pic>
      </p:grpSp>
      <p:sp>
        <p:nvSpPr>
          <p:cNvPr id="32" name="TextBox 31"/>
          <p:cNvSpPr txBox="1"/>
          <p:nvPr/>
        </p:nvSpPr>
        <p:spPr>
          <a:xfrm>
            <a:off x="3886200" y="4648200"/>
            <a:ext cx="1093424" cy="307777"/>
          </a:xfrm>
          <a:prstGeom prst="rect">
            <a:avLst/>
          </a:prstGeom>
          <a:noFill/>
        </p:spPr>
        <p:txBody>
          <a:bodyPr wrap="square" rtlCol="0">
            <a:spAutoFit/>
          </a:bodyPr>
          <a:lstStyle/>
          <a:p>
            <a:pPr algn="ctr"/>
            <a:r>
              <a:rPr lang="zh-CN" altLang="en-US" sz="1400" dirty="0" smtClean="0">
                <a:effectLst>
                  <a:outerShdw blurRad="38100" dist="38100" dir="2700000" algn="tl">
                    <a:srgbClr val="000000">
                      <a:alpha val="43137"/>
                    </a:srgbClr>
                  </a:outerShdw>
                </a:effectLst>
                <a:latin typeface="Trebuchet MS" pitchFamily="34" charset="0"/>
                <a:cs typeface="Arial" pitchFamily="34" charset="0"/>
              </a:rPr>
              <a:t>内网的用户</a:t>
            </a:r>
            <a:endParaRPr lang="en-US" sz="1400" dirty="0" smtClean="0">
              <a:effectLst>
                <a:outerShdw blurRad="38100" dist="38100" dir="2700000" algn="tl">
                  <a:srgbClr val="000000">
                    <a:alpha val="43137"/>
                  </a:srgbClr>
                </a:outerShdw>
              </a:effectLst>
              <a:latin typeface="Trebuchet MS" pitchFamily="34" charset="0"/>
              <a:cs typeface="Arial" pitchFamily="34" charset="0"/>
            </a:endParaRPr>
          </a:p>
        </p:txBody>
      </p:sp>
      <p:sp>
        <p:nvSpPr>
          <p:cNvPr id="33" name="TextBox 32"/>
          <p:cNvSpPr txBox="1"/>
          <p:nvPr/>
        </p:nvSpPr>
        <p:spPr>
          <a:xfrm>
            <a:off x="1296364" y="2281178"/>
            <a:ext cx="2620701" cy="584775"/>
          </a:xfrm>
          <a:prstGeom prst="rect">
            <a:avLst/>
          </a:prstGeom>
          <a:noFill/>
        </p:spPr>
        <p:txBody>
          <a:bodyPr wrap="square" rtlCol="0">
            <a:spAutoFit/>
          </a:bodyPr>
          <a:lstStyle/>
          <a:p>
            <a:pPr algn="ctr"/>
            <a:r>
              <a:rPr lang="zh-CN" altLang="en-US" sz="3200" spc="-150" dirty="0" smtClean="0">
                <a:ln w="3175">
                  <a:noFill/>
                </a:ln>
                <a:effectLst>
                  <a:outerShdw blurRad="38100" dist="38100" dir="2700000" algn="tl">
                    <a:srgbClr val="000000">
                      <a:alpha val="43137"/>
                    </a:srgbClr>
                  </a:outerShdw>
                </a:effectLst>
                <a:latin typeface="Trebuchet MS" pitchFamily="34" charset="0"/>
                <a:cs typeface="Arial" charset="0"/>
              </a:rPr>
              <a:t>企业网络</a:t>
            </a:r>
            <a:endParaRPr lang="en-US" sz="3200" spc="-150" dirty="0" smtClean="0">
              <a:ln w="3175">
                <a:noFill/>
              </a:ln>
              <a:effectLst>
                <a:outerShdw blurRad="38100" dist="38100" dir="2700000" algn="tl">
                  <a:srgbClr val="000000">
                    <a:alpha val="43137"/>
                  </a:srgbClr>
                </a:outerShdw>
              </a:effectLst>
              <a:latin typeface="Trebuchet MS" pitchFamily="34" charset="0"/>
              <a:cs typeface="Arial" charset="0"/>
            </a:endParaRPr>
          </a:p>
        </p:txBody>
      </p:sp>
      <p:sp>
        <p:nvSpPr>
          <p:cNvPr id="34" name="TextBox 33"/>
          <p:cNvSpPr txBox="1"/>
          <p:nvPr/>
        </p:nvSpPr>
        <p:spPr>
          <a:xfrm>
            <a:off x="6292932" y="5116286"/>
            <a:ext cx="1176503" cy="307777"/>
          </a:xfrm>
          <a:prstGeom prst="rect">
            <a:avLst/>
          </a:prstGeom>
          <a:noFill/>
        </p:spPr>
        <p:txBody>
          <a:bodyPr wrap="square" rtlCol="0">
            <a:spAutoFit/>
          </a:bodyPr>
          <a:lstStyle/>
          <a:p>
            <a:pPr algn="ctr"/>
            <a:r>
              <a:rPr lang="zh-CN" altLang="en-US" sz="1400" dirty="0" smtClean="0">
                <a:effectLst>
                  <a:outerShdw blurRad="38100" dist="38100" dir="2700000" algn="tl">
                    <a:srgbClr val="000000">
                      <a:alpha val="43137"/>
                    </a:srgbClr>
                  </a:outerShdw>
                </a:effectLst>
                <a:latin typeface="Trebuchet MS" pitchFamily="34" charset="0"/>
                <a:cs typeface="Arial" pitchFamily="34" charset="0"/>
              </a:rPr>
              <a:t>漫游的用户</a:t>
            </a:r>
            <a:endParaRPr lang="en-US" sz="1400" dirty="0" smtClean="0">
              <a:effectLst>
                <a:outerShdw blurRad="38100" dist="38100" dir="2700000" algn="tl">
                  <a:srgbClr val="000000">
                    <a:alpha val="43137"/>
                  </a:srgbClr>
                </a:outerShdw>
              </a:effectLst>
              <a:latin typeface="Trebuchet MS" pitchFamily="34" charset="0"/>
              <a:cs typeface="Arial" pitchFamily="34" charset="0"/>
            </a:endParaRPr>
          </a:p>
        </p:txBody>
      </p:sp>
      <p:cxnSp>
        <p:nvCxnSpPr>
          <p:cNvPr id="37" name="Straight Arrow Connector 36"/>
          <p:cNvCxnSpPr/>
          <p:nvPr/>
        </p:nvCxnSpPr>
        <p:spPr>
          <a:xfrm rot="10800000" flipV="1">
            <a:off x="2814614" y="2891134"/>
            <a:ext cx="995387" cy="690265"/>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bwMode="auto">
          <a:xfrm>
            <a:off x="4876800" y="1219200"/>
            <a:ext cx="4191000" cy="533400"/>
          </a:xfrm>
          <a:prstGeom prst="roundRect">
            <a:avLst/>
          </a:prstGeom>
          <a:solidFill>
            <a:schemeClr val="accent2">
              <a:lumMod val="60000"/>
              <a:lumOff val="40000"/>
              <a:alpha val="66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1600" dirty="0" smtClean="0">
                <a:solidFill>
                  <a:schemeClr val="tx1"/>
                </a:solidFill>
                <a:effectLst>
                  <a:outerShdw blurRad="38100" dist="38100" dir="2700000" algn="tl">
                    <a:srgbClr val="000000">
                      <a:alpha val="43137"/>
                    </a:srgbClr>
                  </a:outerShdw>
                </a:effectLst>
                <a:latin typeface="Segoe"/>
              </a:rPr>
              <a:t>网络并不是十分的安全，充满了各种风险</a:t>
            </a:r>
            <a:endParaRPr lang="en-US" sz="1600" dirty="0" smtClean="0">
              <a:solidFill>
                <a:schemeClr val="tx1"/>
              </a:solidFill>
              <a:effectLst>
                <a:outerShdw blurRad="38100" dist="38100" dir="2700000" algn="tl">
                  <a:srgbClr val="000000">
                    <a:alpha val="43137"/>
                  </a:srgbClr>
                </a:outerShdw>
              </a:effectLst>
              <a:latin typeface="Segoe"/>
            </a:endParaRPr>
          </a:p>
        </p:txBody>
      </p:sp>
      <p:sp>
        <p:nvSpPr>
          <p:cNvPr id="40" name="Rounded Rectangle 39"/>
          <p:cNvSpPr/>
          <p:nvPr/>
        </p:nvSpPr>
        <p:spPr bwMode="auto">
          <a:xfrm>
            <a:off x="4876800" y="1905000"/>
            <a:ext cx="4191000" cy="533400"/>
          </a:xfrm>
          <a:prstGeom prst="roundRect">
            <a:avLst/>
          </a:prstGeom>
          <a:solidFill>
            <a:schemeClr val="accent2">
              <a:lumMod val="60000"/>
              <a:lumOff val="40000"/>
              <a:alpha val="66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1600" dirty="0" smtClean="0">
                <a:solidFill>
                  <a:schemeClr val="tx1"/>
                </a:solidFill>
                <a:effectLst>
                  <a:outerShdw blurRad="38100" dist="38100" dir="2700000" algn="tl">
                    <a:srgbClr val="000000">
                      <a:alpha val="43137"/>
                    </a:srgbClr>
                  </a:outerShdw>
                </a:effectLst>
                <a:latin typeface="Segoe"/>
              </a:rPr>
              <a:t>为保护数据中心，需要重新定义企业的边缘</a:t>
            </a:r>
            <a:endParaRPr lang="en-US" sz="1600" dirty="0" smtClean="0">
              <a:solidFill>
                <a:schemeClr val="tx1"/>
              </a:solidFill>
              <a:effectLst>
                <a:outerShdw blurRad="38100" dist="38100" dir="2700000" algn="tl">
                  <a:srgbClr val="000000">
                    <a:alpha val="43137"/>
                  </a:srgbClr>
                </a:outerShdw>
              </a:effectLst>
              <a:latin typeface="Segoe"/>
            </a:endParaRPr>
          </a:p>
        </p:txBody>
      </p:sp>
      <p:sp>
        <p:nvSpPr>
          <p:cNvPr id="41" name="Rounded Rectangle 40"/>
          <p:cNvSpPr/>
          <p:nvPr/>
        </p:nvSpPr>
        <p:spPr bwMode="auto">
          <a:xfrm>
            <a:off x="4876800" y="2590800"/>
            <a:ext cx="4191000" cy="533400"/>
          </a:xfrm>
          <a:prstGeom prst="roundRect">
            <a:avLst/>
          </a:prstGeom>
          <a:solidFill>
            <a:schemeClr val="accent2">
              <a:lumMod val="60000"/>
              <a:lumOff val="40000"/>
              <a:alpha val="66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1600" dirty="0" smtClean="0">
                <a:solidFill>
                  <a:schemeClr val="tx1"/>
                </a:solidFill>
                <a:effectLst>
                  <a:outerShdw blurRad="38100" dist="38100" dir="2700000" algn="tl">
                    <a:srgbClr val="000000">
                      <a:alpha val="43137"/>
                    </a:srgbClr>
                  </a:outerShdw>
                </a:effectLst>
                <a:latin typeface="Segoe"/>
              </a:rPr>
              <a:t>安全策略是基于身份的，而不是基于位置</a:t>
            </a:r>
            <a:endParaRPr lang="en-US" sz="1600" dirty="0" smtClean="0">
              <a:solidFill>
                <a:schemeClr val="tx1"/>
              </a:solidFill>
              <a:effectLst>
                <a:outerShdw blurRad="38100" dist="38100" dir="2700000" algn="tl">
                  <a:srgbClr val="000000">
                    <a:alpha val="43137"/>
                  </a:srgbClr>
                </a:outerShdw>
              </a:effectLst>
              <a:latin typeface="Segoe"/>
            </a:endParaRPr>
          </a:p>
        </p:txBody>
      </p:sp>
      <p:pic>
        <p:nvPicPr>
          <p:cNvPr id="44" name="Picture 2" descr="C:\Program Files\Microsoft Resource DVD Artwork\DVD_ART\Artwork_Imagery\HARDWARE_IMAGERY\Illustration - Misc Hardware\XML Icons\Server Content Management.png"/>
          <p:cNvPicPr>
            <a:picLocks noChangeAspect="1" noChangeArrowheads="1"/>
          </p:cNvPicPr>
          <p:nvPr/>
        </p:nvPicPr>
        <p:blipFill>
          <a:blip r:embed="rId6" cstate="email"/>
          <a:srcRect/>
          <a:stretch>
            <a:fillRect/>
          </a:stretch>
        </p:blipFill>
        <p:spPr bwMode="auto">
          <a:xfrm>
            <a:off x="3810000" y="2286000"/>
            <a:ext cx="609600" cy="899984"/>
          </a:xfrm>
          <a:prstGeom prst="rect">
            <a:avLst/>
          </a:prstGeom>
          <a:noFill/>
        </p:spPr>
      </p:pic>
      <p:sp>
        <p:nvSpPr>
          <p:cNvPr id="25" name="TextBox 24"/>
          <p:cNvSpPr txBox="1"/>
          <p:nvPr/>
        </p:nvSpPr>
        <p:spPr>
          <a:xfrm>
            <a:off x="5959435" y="3761517"/>
            <a:ext cx="1752600" cy="584775"/>
          </a:xfrm>
          <a:prstGeom prst="rect">
            <a:avLst/>
          </a:prstGeom>
          <a:noFill/>
        </p:spPr>
        <p:txBody>
          <a:bodyPr wrap="square" rtlCol="0">
            <a:spAutoFit/>
          </a:bodyPr>
          <a:lstStyle/>
          <a:p>
            <a:pPr algn="ctr"/>
            <a:r>
              <a:rPr lang="en-US" sz="3200" spc="-150" dirty="0" smtClean="0">
                <a:ln w="3175">
                  <a:noFill/>
                </a:ln>
                <a:effectLst>
                  <a:outerShdw blurRad="38100" dist="38100" dir="2700000" algn="tl">
                    <a:srgbClr val="000000">
                      <a:alpha val="43137"/>
                    </a:srgbClr>
                  </a:outerShdw>
                </a:effectLst>
                <a:cs typeface="Arial" charset="0"/>
              </a:rPr>
              <a:t>Internet</a:t>
            </a:r>
            <a:endParaRPr lang="en-US" sz="6600" spc="-150" dirty="0" smtClean="0">
              <a:ln w="3175">
                <a:noFill/>
              </a:ln>
              <a:effectLst>
                <a:outerShdw blurRad="38100" dist="38100" dir="2700000" algn="tl">
                  <a:srgbClr val="000000">
                    <a:alpha val="43137"/>
                  </a:srgbClr>
                </a:outerShdw>
              </a:effectLst>
              <a:cs typeface="Arial" charset="0"/>
            </a:endParaRPr>
          </a:p>
        </p:txBody>
      </p:sp>
      <p:sp>
        <p:nvSpPr>
          <p:cNvPr id="31" name="标题 1"/>
          <p:cNvSpPr txBox="1">
            <a:spLocks/>
          </p:cNvSpPr>
          <p:nvPr/>
        </p:nvSpPr>
        <p:spPr>
          <a:xfrm>
            <a:off x="457200" y="274638"/>
            <a:ext cx="8229600" cy="1143000"/>
          </a:xfrm>
          <a:prstGeom prst="rect">
            <a:avLst/>
          </a:prstGeom>
        </p:spPr>
        <p:txBody>
          <a:bodyPr/>
          <a:lstStyle/>
          <a:p>
            <a:pPr lvl="0">
              <a:spcBef>
                <a:spcPct val="0"/>
              </a:spcBef>
              <a:defRPr/>
            </a:pPr>
            <a:r>
              <a:rPr lang="zh-CN" alt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pitchFamily="34" charset="0"/>
              </a:rPr>
              <a:t>行业的趋势</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rebuchet MS"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1+#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par>
                                <p:cTn id="15" presetID="6" presetClass="emph" presetSubtype="0" fill="hold" grpId="0" nodeType="withEffect">
                                  <p:stCondLst>
                                    <p:cond delay="1000"/>
                                  </p:stCondLst>
                                  <p:childTnLst>
                                    <p:animScale>
                                      <p:cBhvr>
                                        <p:cTn id="16" dur="5000" fill="hold"/>
                                        <p:tgtEl>
                                          <p:spTgt spid="6"/>
                                        </p:tgtEl>
                                      </p:cBhvr>
                                      <p:by x="50000" y="100000"/>
                                    </p:animScale>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1+#ppt_w/2"/>
                                          </p:val>
                                        </p:tav>
                                        <p:tav tm="100000">
                                          <p:val>
                                            <p:strVal val="#ppt_x"/>
                                          </p:val>
                                        </p:tav>
                                      </p:tavLst>
                                    </p:anim>
                                    <p:anim calcmode="lin" valueType="num">
                                      <p:cBhvr additive="base">
                                        <p:cTn id="22"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animBg="1"/>
      <p:bldP spid="40" grpId="0" animBg="1"/>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23248"/>
          </a:xfrm>
        </p:spPr>
        <p:txBody>
          <a:bodyPr>
            <a:normAutofit fontScale="90000"/>
          </a:bodyPr>
          <a:lstStyle/>
          <a:p>
            <a:r>
              <a:rPr sz="4500" dirty="0" smtClean="0"/>
              <a:t>DirectAccess </a:t>
            </a:r>
            <a:r>
              <a:rPr sz="4500" dirty="0"/>
              <a:t>vs. </a:t>
            </a:r>
            <a:r>
              <a:rPr sz="4500" dirty="0" smtClean="0"/>
              <a:t>Direct </a:t>
            </a:r>
            <a:r>
              <a:rPr sz="4500" dirty="0"/>
              <a:t>Connect</a:t>
            </a:r>
          </a:p>
        </p:txBody>
      </p:sp>
      <p:graphicFrame>
        <p:nvGraphicFramePr>
          <p:cNvPr id="6" name="Content Placeholder 5"/>
          <p:cNvGraphicFramePr>
            <a:graphicFrameLocks noGrp="1"/>
          </p:cNvGraphicFramePr>
          <p:nvPr>
            <p:ph idx="1"/>
          </p:nvPr>
        </p:nvGraphicFramePr>
        <p:xfrm>
          <a:off x="431855" y="1191594"/>
          <a:ext cx="8229600" cy="4929287"/>
        </p:xfrm>
        <a:graphic>
          <a:graphicData uri="http://schemas.openxmlformats.org/drawingml/2006/table">
            <a:tbl>
              <a:tblPr firstRow="1" bandRow="1">
                <a:tableStyleId>{5C22544A-7EE6-4342-B048-85BDC9FD1C3A}</a:tableStyleId>
              </a:tblPr>
              <a:tblGrid>
                <a:gridCol w="2246243"/>
                <a:gridCol w="3074505"/>
                <a:gridCol w="2908852"/>
              </a:tblGrid>
              <a:tr h="345440">
                <a:tc>
                  <a:txBody>
                    <a:bodyPr/>
                    <a:lstStyle/>
                    <a:p>
                      <a:endParaRPr lang="en-US" sz="2000" dirty="0"/>
                    </a:p>
                  </a:txBody>
                  <a:tcPr/>
                </a:tc>
                <a:tc>
                  <a:txBody>
                    <a:bodyPr/>
                    <a:lstStyle/>
                    <a:p>
                      <a:r>
                        <a:rPr lang="en-US" sz="2000" dirty="0" smtClean="0"/>
                        <a:t>Direct Connect</a:t>
                      </a:r>
                    </a:p>
                    <a:p>
                      <a:r>
                        <a:rPr lang="en-US" sz="1400" dirty="0" smtClean="0"/>
                        <a:t>(Internal</a:t>
                      </a:r>
                      <a:r>
                        <a:rPr lang="en-US" sz="1400" baseline="0" dirty="0" smtClean="0"/>
                        <a:t> pilot, being phased out)</a:t>
                      </a:r>
                      <a:endParaRPr lang="en-US" sz="2000" b="0" i="1" dirty="0"/>
                    </a:p>
                  </a:txBody>
                  <a:tcPr/>
                </a:tc>
                <a:tc>
                  <a:txBody>
                    <a:bodyPr/>
                    <a:lstStyle/>
                    <a:p>
                      <a:r>
                        <a:rPr lang="en-US" sz="2000" dirty="0" smtClean="0"/>
                        <a:t>DirectAccess</a:t>
                      </a:r>
                      <a:endParaRPr lang="en-US" sz="2000" b="0" dirty="0"/>
                    </a:p>
                  </a:txBody>
                  <a:tcPr/>
                </a:tc>
              </a:tr>
              <a:tr h="532746">
                <a:tc>
                  <a:txBody>
                    <a:bodyPr/>
                    <a:lstStyle/>
                    <a:p>
                      <a:r>
                        <a:rPr lang="zh-CN" altLang="en-US" sz="1700" dirty="0" smtClean="0"/>
                        <a:t>防火墙</a:t>
                      </a:r>
                      <a:r>
                        <a:rPr lang="en-US" altLang="zh-CN" sz="1700" dirty="0" smtClean="0"/>
                        <a:t>/</a:t>
                      </a:r>
                      <a:r>
                        <a:rPr lang="zh-CN" altLang="en-US" sz="1700" dirty="0" smtClean="0"/>
                        <a:t>代理</a:t>
                      </a:r>
                      <a:endParaRPr lang="en-US" altLang="zh-CN" sz="1700" dirty="0" smtClean="0"/>
                    </a:p>
                    <a:p>
                      <a:r>
                        <a:rPr lang="zh-CN" altLang="en-US" sz="1700" dirty="0" smtClean="0"/>
                        <a:t>的穿越能力</a:t>
                      </a:r>
                      <a:endParaRPr lang="en-US" sz="1700" dirty="0"/>
                    </a:p>
                  </a:txBody>
                  <a:tcPr/>
                </a:tc>
                <a:tc>
                  <a:txBody>
                    <a:bodyPr/>
                    <a:lstStyle/>
                    <a:p>
                      <a:r>
                        <a:rPr lang="zh-CN" altLang="en-US" sz="1700" dirty="0" smtClean="0"/>
                        <a:t>不可用</a:t>
                      </a:r>
                      <a:endParaRPr lang="en-US" sz="1700" dirty="0"/>
                    </a:p>
                  </a:txBody>
                  <a:tcPr/>
                </a:tc>
                <a:tc>
                  <a:txBody>
                    <a:bodyPr/>
                    <a:lstStyle/>
                    <a:p>
                      <a:r>
                        <a:rPr lang="zh-CN" altLang="en-US" sz="1700" dirty="0" smtClean="0"/>
                        <a:t>使用</a:t>
                      </a:r>
                      <a:r>
                        <a:rPr lang="en-US" sz="1700" baseline="0" dirty="0" smtClean="0"/>
                        <a:t>IP-HTTPS</a:t>
                      </a:r>
                      <a:endParaRPr lang="en-US" sz="1700" dirty="0"/>
                    </a:p>
                  </a:txBody>
                  <a:tcPr/>
                </a:tc>
              </a:tr>
              <a:tr h="574777">
                <a:tc>
                  <a:txBody>
                    <a:bodyPr/>
                    <a:lstStyle/>
                    <a:p>
                      <a:r>
                        <a:rPr lang="zh-CN" altLang="en-US" sz="1700" dirty="0" smtClean="0"/>
                        <a:t>智能卡认证</a:t>
                      </a:r>
                      <a:endParaRPr lang="en-US" sz="1700" dirty="0"/>
                    </a:p>
                  </a:txBody>
                  <a:tcPr/>
                </a:tc>
                <a:tc>
                  <a:txBody>
                    <a:bodyPr/>
                    <a:lstStyle/>
                    <a:p>
                      <a:r>
                        <a:rPr lang="zh-CN" altLang="en-US" sz="1700" dirty="0" smtClean="0"/>
                        <a:t>不可用</a:t>
                      </a:r>
                      <a:endParaRPr lang="en-US" sz="1700" dirty="0"/>
                    </a:p>
                  </a:txBody>
                  <a:tcPr/>
                </a:tc>
                <a:tc>
                  <a:txBody>
                    <a:bodyPr/>
                    <a:lstStyle/>
                    <a:p>
                      <a:r>
                        <a:rPr lang="zh-CN" altLang="en-US" sz="1700" dirty="0" smtClean="0"/>
                        <a:t>完全支持</a:t>
                      </a:r>
                      <a:endParaRPr lang="en-US" sz="1700" dirty="0"/>
                    </a:p>
                  </a:txBody>
                  <a:tcPr/>
                </a:tc>
              </a:tr>
              <a:tr h="1001562">
                <a:tc>
                  <a:txBody>
                    <a:bodyPr/>
                    <a:lstStyle/>
                    <a:p>
                      <a:r>
                        <a:rPr lang="zh-CN" altLang="en-US" sz="1700" dirty="0" smtClean="0"/>
                        <a:t>名称解析</a:t>
                      </a:r>
                      <a:endParaRPr lang="en-US" sz="1700" dirty="0"/>
                    </a:p>
                  </a:txBody>
                  <a:tcPr/>
                </a:tc>
                <a:tc>
                  <a:txBody>
                    <a:bodyPr/>
                    <a:lstStyle/>
                    <a:p>
                      <a:r>
                        <a:rPr lang="zh-CN" altLang="en-US" sz="1700" dirty="0" smtClean="0"/>
                        <a:t>在访问公司内部资源和互联网资源时不支持分离的</a:t>
                      </a:r>
                      <a:r>
                        <a:rPr lang="en-US" altLang="zh-CN" sz="1700" dirty="0" smtClean="0"/>
                        <a:t>DNS</a:t>
                      </a:r>
                      <a:r>
                        <a:rPr lang="zh-CN" altLang="en-US" sz="1700" dirty="0" smtClean="0"/>
                        <a:t>服务器</a:t>
                      </a:r>
                      <a:endParaRPr lang="en-US" sz="1700" dirty="0"/>
                    </a:p>
                  </a:txBody>
                  <a:tcPr/>
                </a:tc>
                <a:tc>
                  <a:txBody>
                    <a:bodyPr/>
                    <a:lstStyle/>
                    <a:p>
                      <a:r>
                        <a:rPr lang="zh-CN" altLang="en-US" sz="1700" dirty="0" smtClean="0"/>
                        <a:t>公司内部的名称查询和互联网的名称查询时分离的</a:t>
                      </a:r>
                      <a:endParaRPr lang="en-US" sz="1700" dirty="0"/>
                    </a:p>
                  </a:txBody>
                  <a:tcPr/>
                </a:tc>
              </a:tr>
              <a:tr h="532746">
                <a:tc>
                  <a:txBody>
                    <a:bodyPr/>
                    <a:lstStyle/>
                    <a:p>
                      <a:r>
                        <a:rPr lang="zh-CN" altLang="en-US" sz="1700" dirty="0" smtClean="0"/>
                        <a:t>部署</a:t>
                      </a:r>
                      <a:endParaRPr lang="en-US" sz="1700" dirty="0"/>
                    </a:p>
                  </a:txBody>
                  <a:tcPr/>
                </a:tc>
                <a:tc>
                  <a:txBody>
                    <a:bodyPr/>
                    <a:lstStyle/>
                    <a:p>
                      <a:r>
                        <a:rPr lang="zh-CN" altLang="en-US" sz="1700" dirty="0" smtClean="0"/>
                        <a:t>仅仅能用脚本</a:t>
                      </a:r>
                      <a:endParaRPr lang="en-US" sz="1700" dirty="0"/>
                    </a:p>
                  </a:txBody>
                  <a:tcPr/>
                </a:tc>
                <a:tc>
                  <a:txBody>
                    <a:bodyPr/>
                    <a:lstStyle/>
                    <a:p>
                      <a:r>
                        <a:rPr lang="zh-CN" altLang="en-US" sz="1700" dirty="0" smtClean="0"/>
                        <a:t>完全的组策略和向导的支持</a:t>
                      </a:r>
                      <a:endParaRPr lang="en-US" sz="1700" dirty="0"/>
                    </a:p>
                  </a:txBody>
                  <a:tcPr/>
                </a:tc>
              </a:tr>
              <a:tr h="599440">
                <a:tc>
                  <a:txBody>
                    <a:bodyPr/>
                    <a:lstStyle/>
                    <a:p>
                      <a:r>
                        <a:rPr lang="zh-CN" altLang="en-US" sz="1700" dirty="0" smtClean="0"/>
                        <a:t>客户端体验</a:t>
                      </a:r>
                      <a:endParaRPr lang="en-US" sz="1700" dirty="0"/>
                    </a:p>
                  </a:txBody>
                  <a:tcPr/>
                </a:tc>
                <a:tc>
                  <a:txBody>
                    <a:bodyPr/>
                    <a:lstStyle/>
                    <a:p>
                      <a:r>
                        <a:rPr lang="zh-CN" altLang="en-US" sz="1700" dirty="0" smtClean="0"/>
                        <a:t>基于小工具的状态和诊断</a:t>
                      </a:r>
                      <a:endParaRPr lang="en-US" sz="1700" dirty="0"/>
                    </a:p>
                  </a:txBody>
                  <a:tcPr/>
                </a:tc>
                <a:tc>
                  <a:txBody>
                    <a:bodyPr/>
                    <a:lstStyle/>
                    <a:p>
                      <a:r>
                        <a:rPr lang="zh-CN" altLang="en-US" sz="1700" dirty="0" smtClean="0"/>
                        <a:t>完全集成到客户端</a:t>
                      </a:r>
                      <a:endParaRPr lang="en-US" sz="1700" dirty="0"/>
                    </a:p>
                  </a:txBody>
                  <a:tcPr/>
                </a:tc>
              </a:tr>
              <a:tr h="1001562">
                <a:tc>
                  <a:txBody>
                    <a:bodyPr/>
                    <a:lstStyle/>
                    <a:p>
                      <a:r>
                        <a:rPr lang="zh-CN" altLang="en-US" sz="1700" dirty="0" smtClean="0"/>
                        <a:t>和</a:t>
                      </a:r>
                      <a:r>
                        <a:rPr lang="en-US" sz="1700" dirty="0" err="1" smtClean="0"/>
                        <a:t>IPsec</a:t>
                      </a:r>
                      <a:r>
                        <a:rPr lang="en-US" sz="1700" dirty="0" smtClean="0"/>
                        <a:t> </a:t>
                      </a:r>
                      <a:r>
                        <a:rPr lang="zh-CN" altLang="en-US" sz="1700" dirty="0" smtClean="0"/>
                        <a:t>网络设备的结合</a:t>
                      </a:r>
                      <a:endParaRPr lang="en-US" sz="1700" dirty="0"/>
                    </a:p>
                  </a:txBody>
                  <a:tcPr/>
                </a:tc>
                <a:tc>
                  <a:txBody>
                    <a:bodyPr/>
                    <a:lstStyle/>
                    <a:p>
                      <a:r>
                        <a:rPr lang="zh-CN" altLang="en-US" sz="1700" dirty="0" smtClean="0"/>
                        <a:t>不支持</a:t>
                      </a:r>
                      <a:endParaRPr lang="en-US" sz="1700" dirty="0"/>
                    </a:p>
                  </a:txBody>
                  <a:tcPr/>
                </a:tc>
                <a:tc>
                  <a:txBody>
                    <a:bodyPr/>
                    <a:lstStyle/>
                    <a:p>
                      <a:r>
                        <a:rPr lang="zh-CN" altLang="en-US" sz="1700" dirty="0" smtClean="0"/>
                        <a:t>支持身份验证的防火墙</a:t>
                      </a:r>
                      <a:endParaRPr lang="en-US" sz="1700" dirty="0"/>
                    </a:p>
                  </a:txBody>
                  <a:tcPr/>
                </a:tc>
              </a:tr>
            </a:tbl>
          </a:graphicData>
        </a:graphic>
      </p:graphicFrame>
    </p:spTree>
  </p:cSld>
  <p:clrMapOvr>
    <a:masterClrMapping/>
  </p:clrMapOvr>
  <p:transition>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5|2.1|57|68.9"/>
</p:tagLst>
</file>

<file path=ppt/tags/tag2.xml><?xml version="1.0" encoding="utf-8"?>
<p:tagLst xmlns:a="http://schemas.openxmlformats.org/drawingml/2006/main" xmlns:r="http://schemas.openxmlformats.org/officeDocument/2006/relationships" xmlns:p="http://schemas.openxmlformats.org/presentationml/2006/main">
  <p:tag name="TIMING" val="|19.2|13|10.6|12.9|2.7|4.4|4.5|2.3|2|2.8|1|30.8"/>
</p:tagLst>
</file>

<file path=ppt/tags/tag3.xml><?xml version="1.0" encoding="utf-8"?>
<p:tagLst xmlns:a="http://schemas.openxmlformats.org/drawingml/2006/main" xmlns:r="http://schemas.openxmlformats.org/officeDocument/2006/relationships" xmlns:p="http://schemas.openxmlformats.org/presentationml/2006/main">
  <p:tag name="TIMING" val="|24.2|3|2.5|7.4|3.5|10.9|2.6|7.2|1.6|7.4|1.4|1.9|41.1|2.7|2.4|3.6|1.3|115.4"/>
</p:tagLst>
</file>

<file path=ppt/tags/tag4.xml><?xml version="1.0" encoding="utf-8"?>
<p:tagLst xmlns:a="http://schemas.openxmlformats.org/drawingml/2006/main" xmlns:r="http://schemas.openxmlformats.org/officeDocument/2006/relationships" xmlns:p="http://schemas.openxmlformats.org/presentationml/2006/main">
  <p:tag name="TIMING" val="|296|5.2|30.1|91.9"/>
</p:tagLst>
</file>

<file path=ppt/tags/tag5.xml><?xml version="1.0" encoding="utf-8"?>
<p:tagLst xmlns:a="http://schemas.openxmlformats.org/drawingml/2006/main" xmlns:r="http://schemas.openxmlformats.org/officeDocument/2006/relationships" xmlns:p="http://schemas.openxmlformats.org/presentationml/2006/main">
  <p:tag name="TIMING" val="|9.7|23.1|7.6|15.5|21|3.3|4.8|3.5|5.7|6.6|9.3|9.8|3.8|6.6|4.3|35.1"/>
</p:tagLst>
</file>

<file path=ppt/tags/tag6.xml><?xml version="1.0" encoding="utf-8"?>
<p:tagLst xmlns:a="http://schemas.openxmlformats.org/drawingml/2006/main" xmlns:r="http://schemas.openxmlformats.org/officeDocument/2006/relationships" xmlns:p="http://schemas.openxmlformats.org/presentationml/2006/main">
  <p:tag name="TIMING" val="|76.8|20.2|4.8|3.2|12.5|3.3|11.9"/>
</p:tagLst>
</file>

<file path=ppt/tags/tag7.xml><?xml version="1.0" encoding="utf-8"?>
<p:tagLst xmlns:a="http://schemas.openxmlformats.org/drawingml/2006/main" xmlns:r="http://schemas.openxmlformats.org/officeDocument/2006/relationships" xmlns:p="http://schemas.openxmlformats.org/presentationml/2006/main">
  <p:tag name="TIMING" val="|25.3"/>
</p:tagLst>
</file>

<file path=ppt/tags/tag8.xml><?xml version="1.0" encoding="utf-8"?>
<p:tagLst xmlns:a="http://schemas.openxmlformats.org/drawingml/2006/main" xmlns:r="http://schemas.openxmlformats.org/officeDocument/2006/relationships" xmlns:p="http://schemas.openxmlformats.org/presentationml/2006/main">
  <p:tag name="TIMING" val="|1.4|20.8|11"/>
</p:tagLst>
</file>

<file path=ppt/tags/tag9.xml><?xml version="1.0" encoding="utf-8"?>
<p:tagLst xmlns:a="http://schemas.openxmlformats.org/drawingml/2006/main" xmlns:r="http://schemas.openxmlformats.org/officeDocument/2006/relationships" xmlns:p="http://schemas.openxmlformats.org/presentationml/2006/main">
  <p:tag name="TIMING" val="|9|50.7|4.4|4.2"/>
</p:tagLst>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1419</Words>
  <Application>Microsoft Office PowerPoint</Application>
  <PresentationFormat>全屏显示(4:3)</PresentationFormat>
  <Paragraphs>392</Paragraphs>
  <Slides>38</Slides>
  <Notes>38</Notes>
  <HiddenSlides>0</HiddenSlides>
  <MMClips>0</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Office 主题</vt:lpstr>
      <vt:lpstr>幻灯片 1</vt:lpstr>
      <vt:lpstr>Windows 7，让工作阻隔不在</vt:lpstr>
      <vt:lpstr>课程介绍</vt:lpstr>
      <vt:lpstr>如今企业面临的困扰</vt:lpstr>
      <vt:lpstr>在企业、员工和分支机构间架一座快速通道 </vt:lpstr>
      <vt:lpstr>DirectAccess</vt:lpstr>
      <vt:lpstr>移动的员工</vt:lpstr>
      <vt:lpstr>幻灯片 8</vt:lpstr>
      <vt:lpstr>DirectAccess vs. Direct Connect</vt:lpstr>
      <vt:lpstr>DirectAccess 好处</vt:lpstr>
      <vt:lpstr>Internet部分连接流程图</vt:lpstr>
      <vt:lpstr>Intranet部分连接流程图</vt:lpstr>
      <vt:lpstr>DirectAccess的组成部分</vt:lpstr>
      <vt:lpstr>为什么只有 Windows 7 ?</vt:lpstr>
      <vt:lpstr>视 频</vt:lpstr>
      <vt:lpstr>BranchCache</vt:lpstr>
      <vt:lpstr>问题产生的背景</vt:lpstr>
      <vt:lpstr>解决的方法</vt:lpstr>
      <vt:lpstr>BranchCache™    </vt:lpstr>
      <vt:lpstr>解决方案概览</vt:lpstr>
      <vt:lpstr>分布式缓存</vt:lpstr>
      <vt:lpstr>主机模式缓存</vt:lpstr>
      <vt:lpstr>解决方案中实体</vt:lpstr>
      <vt:lpstr>分布式 vs 主机模式</vt:lpstr>
      <vt:lpstr>演 示</vt:lpstr>
      <vt:lpstr>总体架构</vt:lpstr>
      <vt:lpstr>数据标示符</vt:lpstr>
      <vt:lpstr>HTTP 集成</vt:lpstr>
      <vt:lpstr>SSL流量怎么被优化?</vt:lpstr>
      <vt:lpstr>部署需求</vt:lpstr>
      <vt:lpstr>部署 – 数据服务器</vt:lpstr>
      <vt:lpstr>部署 – 客户机</vt:lpstr>
      <vt:lpstr>部署 – 缓存主机</vt:lpstr>
      <vt:lpstr>部署概要</vt:lpstr>
      <vt:lpstr>数据安全</vt:lpstr>
      <vt:lpstr>监控</vt:lpstr>
      <vt:lpstr>幻灯片 37</vt:lpstr>
      <vt:lpstr>幻灯片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2009-10-29T03:29:26Z</dcterms:created>
  <dcterms:modified xsi:type="dcterms:W3CDTF">2009-10-29T03:29:33Z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