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4"/>
  </p:notesMasterIdLst>
  <p:sldIdLst>
    <p:sldId id="256" r:id="rId3"/>
    <p:sldId id="257" r:id="rId4"/>
    <p:sldId id="259" r:id="rId5"/>
    <p:sldId id="276" r:id="rId6"/>
    <p:sldId id="277" r:id="rId7"/>
    <p:sldId id="283" r:id="rId8"/>
    <p:sldId id="278" r:id="rId9"/>
    <p:sldId id="279" r:id="rId10"/>
    <p:sldId id="281" r:id="rId11"/>
    <p:sldId id="282" r:id="rId12"/>
    <p:sldId id="284" r:id="rId13"/>
    <p:sldId id="280" r:id="rId14"/>
    <p:sldId id="285" r:id="rId15"/>
    <p:sldId id="286" r:id="rId16"/>
    <p:sldId id="287" r:id="rId17"/>
    <p:sldId id="268" r:id="rId18"/>
    <p:sldId id="288" r:id="rId19"/>
    <p:sldId id="272" r:id="rId20"/>
    <p:sldId id="289" r:id="rId21"/>
    <p:sldId id="274" r:id="rId22"/>
    <p:sldId id="275"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07/7/12/main" xmlns="">
          <a:srgbClr xmlns:mc="http://schemas.openxmlformats.org/markup-compatibility/2006" xmlns:a14="http://schemas.microsoft.com/office/drawing/2007/7/7/main" val="FF0000" mc:Ignorable=""/>
        </p14:laserClr>
      </p:ext>
      <p:ext uri="{2FDB2607-1784-4EEB-B798-7EB5836EED8A}">
        <p14:showMediaCtrls xmlns:p14="http://schemas.microsoft.com/office/powerpoint/2007/7/12/main" xmlns="" val="1"/>
      </p:ext>
    </p:extLst>
  </p:showPr>
  <p:extLst>
    <p:ext uri="{E76CE94A-603C-4142-B9EB-6D1370010A27}">
      <p14:discardImageEditData xmlns:p14="http://schemas.microsoft.com/office/powerpoint/2007/7/12/main" xmlns="" val="0"/>
    </p:ext>
    <p:ext uri="{D31A062A-798A-4329-ABDD-BBA856620510}">
      <p14:defaultImageDpi xmlns:p14="http://schemas.microsoft.com/office/powerpoint/2007/7/12/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9" d="100"/>
          <a:sy n="79" d="100"/>
        </p:scale>
        <p:origin x="-168" y="258"/>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EF0183-E84C-4655-B9BD-C5BC4E654FDE}" type="doc">
      <dgm:prSet loTypeId="urn:microsoft.com/office/officeart/2009/3/layout/StepUpProcess" loCatId="list" qsTypeId="urn:microsoft.com/office/officeart/2005/8/quickstyle/3d5" qsCatId="3D" csTypeId="urn:microsoft.com/office/officeart/2005/8/colors/colorful2" csCatId="colorful" phldr="1"/>
      <dgm:spPr/>
      <dgm:t>
        <a:bodyPr/>
        <a:lstStyle/>
        <a:p>
          <a:endParaRPr lang="zh-CN" altLang="en-US"/>
        </a:p>
      </dgm:t>
    </dgm:pt>
    <dgm:pt modelId="{E3312E79-E866-4DF8-BDCB-2FC6AD1A378B}">
      <dgm:prSet phldrT="[Text]"/>
      <dgm:spPr/>
      <dgm:t>
        <a:bodyPr/>
        <a:lstStyle/>
        <a:p>
          <a:r>
            <a:rPr lang="en-US" altLang="zh-CN" smtClean="0"/>
            <a:t>InfoPath2003</a:t>
          </a:r>
          <a:endParaRPr lang="zh-CN" altLang="en-US" dirty="0"/>
        </a:p>
      </dgm:t>
    </dgm:pt>
    <dgm:pt modelId="{67D8D787-E829-405D-B739-B23BC9BFBD1C}" type="parTrans" cxnId="{CDFFC525-B608-4EE5-BA6A-ED8145EF80C5}">
      <dgm:prSet/>
      <dgm:spPr/>
      <dgm:t>
        <a:bodyPr/>
        <a:lstStyle/>
        <a:p>
          <a:endParaRPr lang="zh-CN" altLang="en-US"/>
        </a:p>
      </dgm:t>
    </dgm:pt>
    <dgm:pt modelId="{29E7E63E-BF16-446C-AD25-4347F26104F2}" type="sibTrans" cxnId="{CDFFC525-B608-4EE5-BA6A-ED8145EF80C5}">
      <dgm:prSet/>
      <dgm:spPr/>
      <dgm:t>
        <a:bodyPr/>
        <a:lstStyle/>
        <a:p>
          <a:endParaRPr lang="zh-CN" altLang="en-US"/>
        </a:p>
      </dgm:t>
    </dgm:pt>
    <dgm:pt modelId="{516EBFDC-32F7-4A41-B414-995643A8D9B7}">
      <dgm:prSet phldrT="[Text]"/>
      <dgm:spPr/>
      <dgm:t>
        <a:bodyPr/>
        <a:lstStyle/>
        <a:p>
          <a:r>
            <a:rPr lang="en-US" altLang="zh-CN" smtClean="0"/>
            <a:t>Infopath2007</a:t>
          </a:r>
          <a:endParaRPr lang="zh-CN" altLang="en-US" dirty="0"/>
        </a:p>
      </dgm:t>
    </dgm:pt>
    <dgm:pt modelId="{87C0BC8A-7000-4480-BDF0-009CCC381044}" type="parTrans" cxnId="{A97231D9-C93F-43BC-B24F-04F8E462B7F6}">
      <dgm:prSet/>
      <dgm:spPr/>
      <dgm:t>
        <a:bodyPr/>
        <a:lstStyle/>
        <a:p>
          <a:endParaRPr lang="zh-CN" altLang="en-US"/>
        </a:p>
      </dgm:t>
    </dgm:pt>
    <dgm:pt modelId="{8283D0E3-28DA-455D-9A50-C5FD8EF4A95D}" type="sibTrans" cxnId="{A97231D9-C93F-43BC-B24F-04F8E462B7F6}">
      <dgm:prSet/>
      <dgm:spPr/>
      <dgm:t>
        <a:bodyPr/>
        <a:lstStyle/>
        <a:p>
          <a:endParaRPr lang="zh-CN" altLang="en-US"/>
        </a:p>
      </dgm:t>
    </dgm:pt>
    <dgm:pt modelId="{6ED71466-7BD8-4E79-B001-F49CE6C3E587}">
      <dgm:prSet phldrT="[Text]"/>
      <dgm:spPr/>
      <dgm:t>
        <a:bodyPr/>
        <a:lstStyle/>
        <a:p>
          <a:r>
            <a:rPr lang="en-US" altLang="zh-CN" smtClean="0"/>
            <a:t>InfoPath2010</a:t>
          </a:r>
          <a:endParaRPr lang="zh-CN" altLang="en-US" dirty="0"/>
        </a:p>
      </dgm:t>
    </dgm:pt>
    <dgm:pt modelId="{CCA02B3D-04D4-4303-B6FC-6854B0FAC57E}" type="parTrans" cxnId="{7DA6A1AE-9D94-4854-B9FC-C3D1013BD5D6}">
      <dgm:prSet/>
      <dgm:spPr/>
      <dgm:t>
        <a:bodyPr/>
        <a:lstStyle/>
        <a:p>
          <a:endParaRPr lang="zh-CN" altLang="en-US"/>
        </a:p>
      </dgm:t>
    </dgm:pt>
    <dgm:pt modelId="{F1F2EA7C-ED5D-4315-B7CF-5552BE345838}" type="sibTrans" cxnId="{7DA6A1AE-9D94-4854-B9FC-C3D1013BD5D6}">
      <dgm:prSet/>
      <dgm:spPr/>
      <dgm:t>
        <a:bodyPr/>
        <a:lstStyle/>
        <a:p>
          <a:endParaRPr lang="zh-CN" altLang="en-US"/>
        </a:p>
      </dgm:t>
    </dgm:pt>
    <dgm:pt modelId="{C1894986-A0C7-4D8D-B93E-1F35757A29EF}">
      <dgm:prSet phldrT="[Text]"/>
      <dgm:spPr/>
      <dgm:t>
        <a:bodyPr/>
        <a:lstStyle/>
        <a:p>
          <a:r>
            <a:rPr lang="zh-CN" altLang="en-US" dirty="0" smtClean="0"/>
            <a:t>为表单库收集数据</a:t>
          </a:r>
          <a:endParaRPr lang="zh-CN" altLang="en-US" dirty="0"/>
        </a:p>
      </dgm:t>
    </dgm:pt>
    <dgm:pt modelId="{EF6F89C2-2BF0-4CE4-80C9-8C3DCF2DD0D9}" type="parTrans" cxnId="{F50C03A7-BDA5-441F-BA0D-C340709DB465}">
      <dgm:prSet/>
      <dgm:spPr/>
      <dgm:t>
        <a:bodyPr/>
        <a:lstStyle/>
        <a:p>
          <a:endParaRPr lang="zh-CN" altLang="en-US"/>
        </a:p>
      </dgm:t>
    </dgm:pt>
    <dgm:pt modelId="{776C572E-81B4-4862-9120-3A3AEF089CF9}" type="sibTrans" cxnId="{F50C03A7-BDA5-441F-BA0D-C340709DB465}">
      <dgm:prSet/>
      <dgm:spPr/>
      <dgm:t>
        <a:bodyPr/>
        <a:lstStyle/>
        <a:p>
          <a:endParaRPr lang="zh-CN" altLang="en-US"/>
        </a:p>
      </dgm:t>
    </dgm:pt>
    <dgm:pt modelId="{6B6E97A0-DFF7-4447-BAAA-C5372E8DDC07}">
      <dgm:prSet phldrT="[Text]"/>
      <dgm:spPr/>
      <dgm:t>
        <a:bodyPr/>
        <a:lstStyle/>
        <a:p>
          <a:r>
            <a:rPr lang="zh-CN" altLang="en-US" dirty="0" smtClean="0"/>
            <a:t>填写</a:t>
          </a:r>
          <a:r>
            <a:rPr lang="en-US" altLang="zh-CN" dirty="0" smtClean="0"/>
            <a:t>InfoPath</a:t>
          </a:r>
          <a:r>
            <a:rPr lang="zh-CN" altLang="en-US" dirty="0" smtClean="0"/>
            <a:t>表单</a:t>
          </a:r>
          <a:endParaRPr lang="zh-CN" altLang="en-US" dirty="0"/>
        </a:p>
      </dgm:t>
    </dgm:pt>
    <dgm:pt modelId="{D549345F-E942-4BC0-9722-FB0CDDA70348}" type="parTrans" cxnId="{A1C18113-16DB-48E6-870A-4F536D4B9255}">
      <dgm:prSet/>
      <dgm:spPr/>
      <dgm:t>
        <a:bodyPr/>
        <a:lstStyle/>
        <a:p>
          <a:endParaRPr lang="zh-CN" altLang="en-US"/>
        </a:p>
      </dgm:t>
    </dgm:pt>
    <dgm:pt modelId="{03FBFCEE-EB1A-45CF-AE0B-1D854E0042F6}" type="sibTrans" cxnId="{A1C18113-16DB-48E6-870A-4F536D4B9255}">
      <dgm:prSet/>
      <dgm:spPr/>
      <dgm:t>
        <a:bodyPr/>
        <a:lstStyle/>
        <a:p>
          <a:endParaRPr lang="zh-CN" altLang="en-US"/>
        </a:p>
      </dgm:t>
    </dgm:pt>
    <dgm:pt modelId="{06961822-8691-412F-85C2-770329014F06}">
      <dgm:prSet phldrT="[Text]"/>
      <dgm:spPr/>
      <dgm:t>
        <a:bodyPr/>
        <a:lstStyle/>
        <a:p>
          <a:r>
            <a:rPr lang="zh-CN" altLang="en-US" dirty="0" smtClean="0"/>
            <a:t>查询</a:t>
          </a:r>
          <a:r>
            <a:rPr lang="en-US" altLang="zh-CN" dirty="0" smtClean="0"/>
            <a:t>SharePoint</a:t>
          </a:r>
          <a:r>
            <a:rPr lang="zh-CN" altLang="en-US" dirty="0" smtClean="0"/>
            <a:t>列表数据</a:t>
          </a:r>
          <a:endParaRPr lang="zh-CN" altLang="en-US" dirty="0"/>
        </a:p>
      </dgm:t>
    </dgm:pt>
    <dgm:pt modelId="{CB5A460A-5B7D-4C35-A35B-7BA88EA36A99}" type="parTrans" cxnId="{309A00A8-BB3F-45F5-8DF7-332E441419B7}">
      <dgm:prSet/>
      <dgm:spPr/>
      <dgm:t>
        <a:bodyPr/>
        <a:lstStyle/>
        <a:p>
          <a:endParaRPr lang="zh-CN" altLang="en-US"/>
        </a:p>
      </dgm:t>
    </dgm:pt>
    <dgm:pt modelId="{AD1594FF-5E28-4D9C-9880-DBF5C51644D4}" type="sibTrans" cxnId="{309A00A8-BB3F-45F5-8DF7-332E441419B7}">
      <dgm:prSet/>
      <dgm:spPr/>
      <dgm:t>
        <a:bodyPr/>
        <a:lstStyle/>
        <a:p>
          <a:endParaRPr lang="zh-CN" altLang="en-US"/>
        </a:p>
      </dgm:t>
    </dgm:pt>
    <dgm:pt modelId="{861E5874-1FFB-40C0-8918-7B90FAAA7785}">
      <dgm:prSet phldrT="[Text]"/>
      <dgm:spPr/>
      <dgm:t>
        <a:bodyPr/>
        <a:lstStyle/>
        <a:p>
          <a:r>
            <a:rPr lang="zh-CN" altLang="en-US" smtClean="0"/>
            <a:t>在浏览器中填写表单</a:t>
          </a:r>
          <a:endParaRPr lang="zh-CN" altLang="en-US" dirty="0"/>
        </a:p>
      </dgm:t>
    </dgm:pt>
    <dgm:pt modelId="{FBD4943F-43F8-4ABB-9835-43F2F4343694}" type="parTrans" cxnId="{23E18856-86F7-48B4-9A62-24C8AC01E44C}">
      <dgm:prSet/>
      <dgm:spPr/>
      <dgm:t>
        <a:bodyPr/>
        <a:lstStyle/>
        <a:p>
          <a:endParaRPr lang="zh-CN" altLang="en-US"/>
        </a:p>
      </dgm:t>
    </dgm:pt>
    <dgm:pt modelId="{EEF76860-D176-4CCF-B39B-4775B2E1BF30}" type="sibTrans" cxnId="{23E18856-86F7-48B4-9A62-24C8AC01E44C}">
      <dgm:prSet/>
      <dgm:spPr/>
      <dgm:t>
        <a:bodyPr/>
        <a:lstStyle/>
        <a:p>
          <a:endParaRPr lang="zh-CN" altLang="en-US"/>
        </a:p>
      </dgm:t>
    </dgm:pt>
    <dgm:pt modelId="{FC574867-7ED3-40B8-B6D8-60094A1003FC}">
      <dgm:prSet phldrT="[Text]"/>
      <dgm:spPr/>
      <dgm:t>
        <a:bodyPr/>
        <a:lstStyle/>
        <a:p>
          <a:r>
            <a:rPr lang="zh-CN" altLang="en-US" smtClean="0"/>
            <a:t>使用</a:t>
          </a:r>
          <a:r>
            <a:rPr lang="en-US" altLang="zh-CN" smtClean="0"/>
            <a:t>XmlFormView</a:t>
          </a:r>
          <a:r>
            <a:rPr lang="zh-CN" altLang="en-US" smtClean="0"/>
            <a:t>在应用中插入表单</a:t>
          </a:r>
          <a:endParaRPr lang="zh-CN" altLang="en-US" dirty="0"/>
        </a:p>
      </dgm:t>
    </dgm:pt>
    <dgm:pt modelId="{7C7CAA6A-9AB7-4767-91D2-532E72D99DAA}" type="parTrans" cxnId="{A46F6019-E954-483A-B226-D115329D578E}">
      <dgm:prSet/>
      <dgm:spPr/>
      <dgm:t>
        <a:bodyPr/>
        <a:lstStyle/>
        <a:p>
          <a:endParaRPr lang="zh-CN" altLang="en-US"/>
        </a:p>
      </dgm:t>
    </dgm:pt>
    <dgm:pt modelId="{2D7A2448-9C72-47A1-AB60-D53751CFBBE7}" type="sibTrans" cxnId="{A46F6019-E954-483A-B226-D115329D578E}">
      <dgm:prSet/>
      <dgm:spPr/>
      <dgm:t>
        <a:bodyPr/>
        <a:lstStyle/>
        <a:p>
          <a:endParaRPr lang="zh-CN" altLang="en-US"/>
        </a:p>
      </dgm:t>
    </dgm:pt>
    <dgm:pt modelId="{18D38736-441B-43D4-8A0F-E5D862D8E00A}">
      <dgm:prSet phldrT="[Text]"/>
      <dgm:spPr/>
      <dgm:t>
        <a:bodyPr/>
        <a:lstStyle/>
        <a:p>
          <a:r>
            <a:rPr lang="zh-CN" altLang="en-US" smtClean="0"/>
            <a:t>利用</a:t>
          </a:r>
          <a:r>
            <a:rPr lang="en-US" altLang="zh-CN" smtClean="0"/>
            <a:t>InfoPath</a:t>
          </a:r>
          <a:r>
            <a:rPr lang="zh-CN" altLang="en-US" smtClean="0"/>
            <a:t>定制文档信息面板</a:t>
          </a:r>
          <a:endParaRPr lang="zh-CN" altLang="en-US" dirty="0"/>
        </a:p>
      </dgm:t>
    </dgm:pt>
    <dgm:pt modelId="{29FAD4BE-1074-4DAF-A702-EB3E467FEFD4}" type="parTrans" cxnId="{38191030-F032-4DCE-9A0E-165267048091}">
      <dgm:prSet/>
      <dgm:spPr/>
      <dgm:t>
        <a:bodyPr/>
        <a:lstStyle/>
        <a:p>
          <a:endParaRPr lang="zh-CN" altLang="en-US"/>
        </a:p>
      </dgm:t>
    </dgm:pt>
    <dgm:pt modelId="{C6FEEBB8-A0EA-49A8-BB55-56E5980B694F}" type="sibTrans" cxnId="{38191030-F032-4DCE-9A0E-165267048091}">
      <dgm:prSet/>
      <dgm:spPr/>
      <dgm:t>
        <a:bodyPr/>
        <a:lstStyle/>
        <a:p>
          <a:endParaRPr lang="zh-CN" altLang="en-US"/>
        </a:p>
      </dgm:t>
    </dgm:pt>
    <dgm:pt modelId="{0E438913-7499-4783-9AF9-BB9B882C76A6}">
      <dgm:prSet phldrT="[Text]"/>
      <dgm:spPr/>
      <dgm:t>
        <a:bodyPr/>
        <a:lstStyle/>
        <a:p>
          <a:r>
            <a:rPr lang="zh-CN" altLang="en-US" smtClean="0"/>
            <a:t>更加强大的</a:t>
          </a:r>
          <a:r>
            <a:rPr lang="en-US" altLang="zh-CN" smtClean="0"/>
            <a:t>Web</a:t>
          </a:r>
          <a:r>
            <a:rPr lang="zh-CN" altLang="en-US" smtClean="0"/>
            <a:t>表单</a:t>
          </a:r>
          <a:endParaRPr lang="zh-CN" altLang="en-US" dirty="0"/>
        </a:p>
      </dgm:t>
    </dgm:pt>
    <dgm:pt modelId="{E4960C7A-6811-44F8-980A-2E4653FB2EBC}" type="parTrans" cxnId="{086DE06F-7693-4892-8594-E215448B312C}">
      <dgm:prSet/>
      <dgm:spPr/>
      <dgm:t>
        <a:bodyPr/>
        <a:lstStyle/>
        <a:p>
          <a:endParaRPr lang="zh-CN" altLang="en-US"/>
        </a:p>
      </dgm:t>
    </dgm:pt>
    <dgm:pt modelId="{6EFFBF2F-2C07-40B1-B1C3-4BD9CFB91DA2}" type="sibTrans" cxnId="{086DE06F-7693-4892-8594-E215448B312C}">
      <dgm:prSet/>
      <dgm:spPr/>
      <dgm:t>
        <a:bodyPr/>
        <a:lstStyle/>
        <a:p>
          <a:endParaRPr lang="zh-CN" altLang="en-US"/>
        </a:p>
      </dgm:t>
    </dgm:pt>
    <dgm:pt modelId="{0AB6BC07-2DA9-475D-B8A3-43AEFAC44739}">
      <dgm:prSet phldrT="[Text]"/>
      <dgm:spPr/>
      <dgm:t>
        <a:bodyPr/>
        <a:lstStyle/>
        <a:p>
          <a:r>
            <a:rPr lang="zh-CN" altLang="en-US" smtClean="0"/>
            <a:t>查询</a:t>
          </a:r>
          <a:r>
            <a:rPr lang="en-US" altLang="zh-CN" smtClean="0"/>
            <a:t>REST</a:t>
          </a:r>
          <a:r>
            <a:rPr lang="zh-CN" altLang="en-US" smtClean="0"/>
            <a:t>数据</a:t>
          </a:r>
          <a:endParaRPr lang="zh-CN" altLang="en-US" dirty="0"/>
        </a:p>
      </dgm:t>
    </dgm:pt>
    <dgm:pt modelId="{32D2E84F-AD76-4BCC-AB5D-EE4DE4CE8D91}" type="parTrans" cxnId="{6A64EF2A-D7E8-4003-A02A-5BBA5FA920DB}">
      <dgm:prSet/>
      <dgm:spPr/>
      <dgm:t>
        <a:bodyPr/>
        <a:lstStyle/>
        <a:p>
          <a:endParaRPr lang="zh-CN" altLang="en-US"/>
        </a:p>
      </dgm:t>
    </dgm:pt>
    <dgm:pt modelId="{6F3D7B6D-1F86-4AE4-A343-3D6AA769099F}" type="sibTrans" cxnId="{6A64EF2A-D7E8-4003-A02A-5BBA5FA920DB}">
      <dgm:prSet/>
      <dgm:spPr/>
      <dgm:t>
        <a:bodyPr/>
        <a:lstStyle/>
        <a:p>
          <a:endParaRPr lang="zh-CN" altLang="en-US"/>
        </a:p>
      </dgm:t>
    </dgm:pt>
    <dgm:pt modelId="{0E56910B-CF6F-46DB-BE80-772F01EBA863}">
      <dgm:prSet phldrT="[Text]"/>
      <dgm:spPr/>
      <dgm:t>
        <a:bodyPr/>
        <a:lstStyle/>
        <a:p>
          <a:r>
            <a:rPr lang="zh-CN" altLang="en-US" smtClean="0"/>
            <a:t>为</a:t>
          </a:r>
          <a:r>
            <a:rPr lang="en-US" altLang="zh-CN" smtClean="0"/>
            <a:t>SharePoint</a:t>
          </a:r>
          <a:r>
            <a:rPr lang="zh-CN" altLang="en-US" smtClean="0"/>
            <a:t>列表和文档库定制表单</a:t>
          </a:r>
          <a:endParaRPr lang="zh-CN" altLang="en-US" dirty="0"/>
        </a:p>
      </dgm:t>
    </dgm:pt>
    <dgm:pt modelId="{A3892A88-7516-4B29-A92B-5C199335D288}" type="parTrans" cxnId="{DF47C5D5-3AA7-482D-8BCB-54A808D2E302}">
      <dgm:prSet/>
      <dgm:spPr/>
      <dgm:t>
        <a:bodyPr/>
        <a:lstStyle/>
        <a:p>
          <a:endParaRPr lang="zh-CN" altLang="en-US"/>
        </a:p>
      </dgm:t>
    </dgm:pt>
    <dgm:pt modelId="{E9B87E29-2860-4EA1-A07A-14E68858FFAC}" type="sibTrans" cxnId="{DF47C5D5-3AA7-482D-8BCB-54A808D2E302}">
      <dgm:prSet/>
      <dgm:spPr/>
      <dgm:t>
        <a:bodyPr/>
        <a:lstStyle/>
        <a:p>
          <a:endParaRPr lang="zh-CN" altLang="en-US"/>
        </a:p>
      </dgm:t>
    </dgm:pt>
    <dgm:pt modelId="{C867CD25-ADD9-4BE9-9DC3-7FB37DB8F223}">
      <dgm:prSet phldrT="[Text]"/>
      <dgm:spPr/>
      <dgm:t>
        <a:bodyPr/>
        <a:lstStyle/>
        <a:p>
          <a:r>
            <a:rPr lang="zh-CN" altLang="en-US" dirty="0" smtClean="0"/>
            <a:t>定制工作流界面表单</a:t>
          </a:r>
          <a:endParaRPr lang="zh-CN" altLang="en-US" dirty="0"/>
        </a:p>
      </dgm:t>
    </dgm:pt>
    <dgm:pt modelId="{6EDC4329-8373-4A89-8828-29D74C2358E1}" type="parTrans" cxnId="{8C2FDABE-A2C5-404D-8F4A-ABC5D9A2D407}">
      <dgm:prSet/>
      <dgm:spPr/>
      <dgm:t>
        <a:bodyPr/>
        <a:lstStyle/>
        <a:p>
          <a:endParaRPr lang="zh-CN" altLang="en-US"/>
        </a:p>
      </dgm:t>
    </dgm:pt>
    <dgm:pt modelId="{558908AC-D898-43B6-8ED0-6BBDF975D854}" type="sibTrans" cxnId="{8C2FDABE-A2C5-404D-8F4A-ABC5D9A2D407}">
      <dgm:prSet/>
      <dgm:spPr/>
      <dgm:t>
        <a:bodyPr/>
        <a:lstStyle/>
        <a:p>
          <a:endParaRPr lang="zh-CN" altLang="en-US"/>
        </a:p>
      </dgm:t>
    </dgm:pt>
    <dgm:pt modelId="{745FCA61-0A10-42FB-B9E3-BBD349E41C0A}">
      <dgm:prSet phldrT="[Text]"/>
      <dgm:spPr/>
      <dgm:t>
        <a:bodyPr/>
        <a:lstStyle/>
        <a:p>
          <a:r>
            <a:rPr lang="zh-CN" altLang="en-US" dirty="0" smtClean="0"/>
            <a:t>利用</a:t>
          </a:r>
          <a:r>
            <a:rPr lang="en-US" altLang="zh-CN" dirty="0" smtClean="0"/>
            <a:t>InfoPath </a:t>
          </a:r>
          <a:r>
            <a:rPr lang="en-US" altLang="zh-CN" dirty="0" err="1" smtClean="0"/>
            <a:t>WebPart</a:t>
          </a:r>
          <a:r>
            <a:rPr lang="zh-CN" altLang="en-US" dirty="0" smtClean="0"/>
            <a:t>创建数据融合应用</a:t>
          </a:r>
          <a:endParaRPr lang="zh-CN" altLang="en-US" dirty="0"/>
        </a:p>
      </dgm:t>
    </dgm:pt>
    <dgm:pt modelId="{50EE213F-3A21-472D-89A2-97181B34CA7F}" type="parTrans" cxnId="{17DBD265-21F3-4EEB-A0FD-87A3EC19F18B}">
      <dgm:prSet/>
      <dgm:spPr/>
      <dgm:t>
        <a:bodyPr/>
        <a:lstStyle/>
        <a:p>
          <a:endParaRPr lang="zh-CN" altLang="en-US"/>
        </a:p>
      </dgm:t>
    </dgm:pt>
    <dgm:pt modelId="{24975789-CAFE-4DCC-844D-59FA6375F4C0}" type="sibTrans" cxnId="{17DBD265-21F3-4EEB-A0FD-87A3EC19F18B}">
      <dgm:prSet/>
      <dgm:spPr/>
      <dgm:t>
        <a:bodyPr/>
        <a:lstStyle/>
        <a:p>
          <a:endParaRPr lang="zh-CN" altLang="en-US"/>
        </a:p>
      </dgm:t>
    </dgm:pt>
    <dgm:pt modelId="{7B30D6B1-0BCB-4C3A-9C93-824652916BEE}">
      <dgm:prSet phldrT="[Text]"/>
      <dgm:spPr/>
      <dgm:t>
        <a:bodyPr/>
        <a:lstStyle/>
        <a:p>
          <a:r>
            <a:rPr lang="zh-CN" altLang="en-US" smtClean="0"/>
            <a:t>设计可迁移的</a:t>
          </a:r>
          <a:r>
            <a:rPr lang="en-US" altLang="zh-CN" smtClean="0"/>
            <a:t>SharePoint</a:t>
          </a:r>
          <a:r>
            <a:rPr lang="zh-CN" altLang="en-US" smtClean="0"/>
            <a:t>应用</a:t>
          </a:r>
          <a:endParaRPr lang="zh-CN" altLang="en-US" dirty="0"/>
        </a:p>
      </dgm:t>
    </dgm:pt>
    <dgm:pt modelId="{D0AAD602-3431-44D8-9DBA-8F4E203E7230}" type="parTrans" cxnId="{E68771A8-92B5-41FE-B5F6-008CB76DE7D2}">
      <dgm:prSet/>
      <dgm:spPr/>
      <dgm:t>
        <a:bodyPr/>
        <a:lstStyle/>
        <a:p>
          <a:endParaRPr lang="zh-CN" altLang="en-US"/>
        </a:p>
      </dgm:t>
    </dgm:pt>
    <dgm:pt modelId="{93AC097D-E87A-445A-9F1B-90AF58482DA0}" type="sibTrans" cxnId="{E68771A8-92B5-41FE-B5F6-008CB76DE7D2}">
      <dgm:prSet/>
      <dgm:spPr/>
      <dgm:t>
        <a:bodyPr/>
        <a:lstStyle/>
        <a:p>
          <a:endParaRPr lang="zh-CN" altLang="en-US"/>
        </a:p>
      </dgm:t>
    </dgm:pt>
    <dgm:pt modelId="{9E134F1C-2805-4009-AD72-3EA6E55F8225}" type="pres">
      <dgm:prSet presAssocID="{FBEF0183-E84C-4655-B9BD-C5BC4E654FDE}" presName="rootnode" presStyleCnt="0">
        <dgm:presLayoutVars>
          <dgm:chMax/>
          <dgm:chPref/>
          <dgm:dir/>
          <dgm:animLvl val="lvl"/>
        </dgm:presLayoutVars>
      </dgm:prSet>
      <dgm:spPr/>
      <dgm:t>
        <a:bodyPr/>
        <a:lstStyle/>
        <a:p>
          <a:endParaRPr lang="zh-CN" altLang="en-US"/>
        </a:p>
      </dgm:t>
    </dgm:pt>
    <dgm:pt modelId="{EDE6761D-788C-451F-9A70-3A84EB045D76}" type="pres">
      <dgm:prSet presAssocID="{E3312E79-E866-4DF8-BDCB-2FC6AD1A378B}" presName="composite" presStyleCnt="0"/>
      <dgm:spPr/>
      <dgm:t>
        <a:bodyPr/>
        <a:lstStyle/>
        <a:p>
          <a:endParaRPr lang="zh-CN" altLang="en-US"/>
        </a:p>
      </dgm:t>
    </dgm:pt>
    <dgm:pt modelId="{7BBF1C02-C016-4CE1-BEC5-0D9A9E3986BE}" type="pres">
      <dgm:prSet presAssocID="{E3312E79-E866-4DF8-BDCB-2FC6AD1A378B}" presName="LShape" presStyleLbl="alignNode1" presStyleIdx="0" presStyleCnt="5"/>
      <dgm:spPr/>
      <dgm:t>
        <a:bodyPr/>
        <a:lstStyle/>
        <a:p>
          <a:endParaRPr lang="zh-CN" altLang="en-US"/>
        </a:p>
      </dgm:t>
    </dgm:pt>
    <dgm:pt modelId="{2DDD977B-4827-47F5-8AFD-8DB01F2933BF}" type="pres">
      <dgm:prSet presAssocID="{E3312E79-E866-4DF8-BDCB-2FC6AD1A378B}" presName="ParentText" presStyleLbl="revTx" presStyleIdx="0" presStyleCnt="3">
        <dgm:presLayoutVars>
          <dgm:chMax val="0"/>
          <dgm:chPref val="0"/>
          <dgm:bulletEnabled val="1"/>
        </dgm:presLayoutVars>
      </dgm:prSet>
      <dgm:spPr/>
      <dgm:t>
        <a:bodyPr/>
        <a:lstStyle/>
        <a:p>
          <a:endParaRPr lang="zh-CN" altLang="en-US"/>
        </a:p>
      </dgm:t>
    </dgm:pt>
    <dgm:pt modelId="{182C12AE-17F6-473B-BCC8-FBB6EA9BD5F5}" type="pres">
      <dgm:prSet presAssocID="{E3312E79-E866-4DF8-BDCB-2FC6AD1A378B}" presName="Triangle" presStyleLbl="alignNode1" presStyleIdx="1" presStyleCnt="5"/>
      <dgm:spPr/>
      <dgm:t>
        <a:bodyPr/>
        <a:lstStyle/>
        <a:p>
          <a:endParaRPr lang="zh-CN" altLang="en-US"/>
        </a:p>
      </dgm:t>
    </dgm:pt>
    <dgm:pt modelId="{E327CE3F-8C0D-4CF2-BBB4-FCBDFC81AFA0}" type="pres">
      <dgm:prSet presAssocID="{29E7E63E-BF16-446C-AD25-4347F26104F2}" presName="sibTrans" presStyleCnt="0"/>
      <dgm:spPr/>
      <dgm:t>
        <a:bodyPr/>
        <a:lstStyle/>
        <a:p>
          <a:endParaRPr lang="zh-CN" altLang="en-US"/>
        </a:p>
      </dgm:t>
    </dgm:pt>
    <dgm:pt modelId="{60C4040E-C6D4-48EE-89F4-36A8053B1CAA}" type="pres">
      <dgm:prSet presAssocID="{29E7E63E-BF16-446C-AD25-4347F26104F2}" presName="space" presStyleCnt="0"/>
      <dgm:spPr/>
      <dgm:t>
        <a:bodyPr/>
        <a:lstStyle/>
        <a:p>
          <a:endParaRPr lang="zh-CN" altLang="en-US"/>
        </a:p>
      </dgm:t>
    </dgm:pt>
    <dgm:pt modelId="{A9562965-DB68-4371-A3F3-4375EF492954}" type="pres">
      <dgm:prSet presAssocID="{516EBFDC-32F7-4A41-B414-995643A8D9B7}" presName="composite" presStyleCnt="0"/>
      <dgm:spPr/>
      <dgm:t>
        <a:bodyPr/>
        <a:lstStyle/>
        <a:p>
          <a:endParaRPr lang="zh-CN" altLang="en-US"/>
        </a:p>
      </dgm:t>
    </dgm:pt>
    <dgm:pt modelId="{FF0D6D44-89BD-4FCA-8D80-5F67AC41B51D}" type="pres">
      <dgm:prSet presAssocID="{516EBFDC-32F7-4A41-B414-995643A8D9B7}" presName="LShape" presStyleLbl="alignNode1" presStyleIdx="2" presStyleCnt="5"/>
      <dgm:spPr/>
      <dgm:t>
        <a:bodyPr/>
        <a:lstStyle/>
        <a:p>
          <a:endParaRPr lang="zh-CN" altLang="en-US"/>
        </a:p>
      </dgm:t>
    </dgm:pt>
    <dgm:pt modelId="{FF41EC7F-BFB3-4C33-975B-4BB35B5BC991}" type="pres">
      <dgm:prSet presAssocID="{516EBFDC-32F7-4A41-B414-995643A8D9B7}" presName="ParentText" presStyleLbl="revTx" presStyleIdx="1" presStyleCnt="3">
        <dgm:presLayoutVars>
          <dgm:chMax val="0"/>
          <dgm:chPref val="0"/>
          <dgm:bulletEnabled val="1"/>
        </dgm:presLayoutVars>
      </dgm:prSet>
      <dgm:spPr/>
      <dgm:t>
        <a:bodyPr/>
        <a:lstStyle/>
        <a:p>
          <a:endParaRPr lang="zh-CN" altLang="en-US"/>
        </a:p>
      </dgm:t>
    </dgm:pt>
    <dgm:pt modelId="{02AA4AE0-AFC3-40DF-8E41-CBFC34D24CDB}" type="pres">
      <dgm:prSet presAssocID="{516EBFDC-32F7-4A41-B414-995643A8D9B7}" presName="Triangle" presStyleLbl="alignNode1" presStyleIdx="3" presStyleCnt="5"/>
      <dgm:spPr/>
      <dgm:t>
        <a:bodyPr/>
        <a:lstStyle/>
        <a:p>
          <a:endParaRPr lang="zh-CN" altLang="en-US"/>
        </a:p>
      </dgm:t>
    </dgm:pt>
    <dgm:pt modelId="{D3877459-EDA8-46C4-A45D-5141B6CAD509}" type="pres">
      <dgm:prSet presAssocID="{8283D0E3-28DA-455D-9A50-C5FD8EF4A95D}" presName="sibTrans" presStyleCnt="0"/>
      <dgm:spPr/>
      <dgm:t>
        <a:bodyPr/>
        <a:lstStyle/>
        <a:p>
          <a:endParaRPr lang="zh-CN" altLang="en-US"/>
        </a:p>
      </dgm:t>
    </dgm:pt>
    <dgm:pt modelId="{3A7D0C01-F550-4168-B7AE-A737D6D85B8E}" type="pres">
      <dgm:prSet presAssocID="{8283D0E3-28DA-455D-9A50-C5FD8EF4A95D}" presName="space" presStyleCnt="0"/>
      <dgm:spPr/>
      <dgm:t>
        <a:bodyPr/>
        <a:lstStyle/>
        <a:p>
          <a:endParaRPr lang="zh-CN" altLang="en-US"/>
        </a:p>
      </dgm:t>
    </dgm:pt>
    <dgm:pt modelId="{7797E7F9-8828-44DC-8A85-9932DAF78729}" type="pres">
      <dgm:prSet presAssocID="{6ED71466-7BD8-4E79-B001-F49CE6C3E587}" presName="composite" presStyleCnt="0"/>
      <dgm:spPr/>
      <dgm:t>
        <a:bodyPr/>
        <a:lstStyle/>
        <a:p>
          <a:endParaRPr lang="zh-CN" altLang="en-US"/>
        </a:p>
      </dgm:t>
    </dgm:pt>
    <dgm:pt modelId="{CF2E0A4A-90ED-4921-9D81-CF5BE6D8CC0D}" type="pres">
      <dgm:prSet presAssocID="{6ED71466-7BD8-4E79-B001-F49CE6C3E587}" presName="LShape" presStyleLbl="alignNode1" presStyleIdx="4" presStyleCnt="5"/>
      <dgm:spPr/>
      <dgm:t>
        <a:bodyPr/>
        <a:lstStyle/>
        <a:p>
          <a:endParaRPr lang="zh-CN" altLang="en-US"/>
        </a:p>
      </dgm:t>
    </dgm:pt>
    <dgm:pt modelId="{43207FB9-EE59-4108-95E9-E8CF72714E1B}" type="pres">
      <dgm:prSet presAssocID="{6ED71466-7BD8-4E79-B001-F49CE6C3E587}" presName="ParentText" presStyleLbl="revTx" presStyleIdx="2" presStyleCnt="3">
        <dgm:presLayoutVars>
          <dgm:chMax val="0"/>
          <dgm:chPref val="0"/>
          <dgm:bulletEnabled val="1"/>
        </dgm:presLayoutVars>
      </dgm:prSet>
      <dgm:spPr/>
      <dgm:t>
        <a:bodyPr/>
        <a:lstStyle/>
        <a:p>
          <a:endParaRPr lang="zh-CN" altLang="en-US"/>
        </a:p>
      </dgm:t>
    </dgm:pt>
  </dgm:ptLst>
  <dgm:cxnLst>
    <dgm:cxn modelId="{8C2FDABE-A2C5-404D-8F4A-ABC5D9A2D407}" srcId="{6ED71466-7BD8-4E79-B001-F49CE6C3E587}" destId="{C867CD25-ADD9-4BE9-9DC3-7FB37DB8F223}" srcOrd="3" destOrd="0" parTransId="{6EDC4329-8373-4A89-8828-29D74C2358E1}" sibTransId="{558908AC-D898-43B6-8ED0-6BBDF975D854}"/>
    <dgm:cxn modelId="{7DA6A1AE-9D94-4854-B9FC-C3D1013BD5D6}" srcId="{FBEF0183-E84C-4655-B9BD-C5BC4E654FDE}" destId="{6ED71466-7BD8-4E79-B001-F49CE6C3E587}" srcOrd="2" destOrd="0" parTransId="{CCA02B3D-04D4-4303-B6FC-6854B0FAC57E}" sibTransId="{F1F2EA7C-ED5D-4315-B7CF-5552BE345838}"/>
    <dgm:cxn modelId="{557BB764-8EC8-42E5-BACB-505B3D9D2A41}" type="presOf" srcId="{7B30D6B1-0BCB-4C3A-9C93-824652916BEE}" destId="{43207FB9-EE59-4108-95E9-E8CF72714E1B}" srcOrd="0" destOrd="6" presId="urn:microsoft.com/office/officeart/2009/3/layout/StepUpProcess"/>
    <dgm:cxn modelId="{A97231D9-C93F-43BC-B24F-04F8E462B7F6}" srcId="{FBEF0183-E84C-4655-B9BD-C5BC4E654FDE}" destId="{516EBFDC-32F7-4A41-B414-995643A8D9B7}" srcOrd="1" destOrd="0" parTransId="{87C0BC8A-7000-4480-BDF0-009CCC381044}" sibTransId="{8283D0E3-28DA-455D-9A50-C5FD8EF4A95D}"/>
    <dgm:cxn modelId="{589D4465-B8F5-4F5D-ADBA-4E8DE87BDE18}" type="presOf" srcId="{6B6E97A0-DFF7-4447-BAAA-C5372E8DDC07}" destId="{2DDD977B-4827-47F5-8AFD-8DB01F2933BF}" srcOrd="0" destOrd="2" presId="urn:microsoft.com/office/officeart/2009/3/layout/StepUpProcess"/>
    <dgm:cxn modelId="{086DE06F-7693-4892-8594-E215448B312C}" srcId="{6ED71466-7BD8-4E79-B001-F49CE6C3E587}" destId="{0E438913-7499-4783-9AF9-BB9B882C76A6}" srcOrd="0" destOrd="0" parTransId="{E4960C7A-6811-44F8-980A-2E4653FB2EBC}" sibTransId="{6EFFBF2F-2C07-40B1-B1C3-4BD9CFB91DA2}"/>
    <dgm:cxn modelId="{DF47C5D5-3AA7-482D-8BCB-54A808D2E302}" srcId="{6ED71466-7BD8-4E79-B001-F49CE6C3E587}" destId="{0E56910B-CF6F-46DB-BE80-772F01EBA863}" srcOrd="2" destOrd="0" parTransId="{A3892A88-7516-4B29-A92B-5C199335D288}" sibTransId="{E9B87E29-2860-4EA1-A07A-14E68858FFAC}"/>
    <dgm:cxn modelId="{309A00A8-BB3F-45F5-8DF7-332E441419B7}" srcId="{E3312E79-E866-4DF8-BDCB-2FC6AD1A378B}" destId="{06961822-8691-412F-85C2-770329014F06}" srcOrd="2" destOrd="0" parTransId="{CB5A460A-5B7D-4C35-A35B-7BA88EA36A99}" sibTransId="{AD1594FF-5E28-4D9C-9880-DBF5C51644D4}"/>
    <dgm:cxn modelId="{A1C18113-16DB-48E6-870A-4F536D4B9255}" srcId="{E3312E79-E866-4DF8-BDCB-2FC6AD1A378B}" destId="{6B6E97A0-DFF7-4447-BAAA-C5372E8DDC07}" srcOrd="1" destOrd="0" parTransId="{D549345F-E942-4BC0-9722-FB0CDDA70348}" sibTransId="{03FBFCEE-EB1A-45CF-AE0B-1D854E0042F6}"/>
    <dgm:cxn modelId="{A0B52636-4FCA-4307-8E1C-05FFC663AAAA}" type="presOf" srcId="{0E438913-7499-4783-9AF9-BB9B882C76A6}" destId="{43207FB9-EE59-4108-95E9-E8CF72714E1B}" srcOrd="0" destOrd="1" presId="urn:microsoft.com/office/officeart/2009/3/layout/StepUpProcess"/>
    <dgm:cxn modelId="{86437133-F8D2-4E4E-9AC7-E2ED34FE3795}" type="presOf" srcId="{18D38736-441B-43D4-8A0F-E5D862D8E00A}" destId="{FF41EC7F-BFB3-4C33-975B-4BB35B5BC991}" srcOrd="0" destOrd="3" presId="urn:microsoft.com/office/officeart/2009/3/layout/StepUpProcess"/>
    <dgm:cxn modelId="{05EB0679-B33D-4553-8016-356C633587B4}" type="presOf" srcId="{C1894986-A0C7-4D8D-B93E-1F35757A29EF}" destId="{2DDD977B-4827-47F5-8AFD-8DB01F2933BF}" srcOrd="0" destOrd="1" presId="urn:microsoft.com/office/officeart/2009/3/layout/StepUpProcess"/>
    <dgm:cxn modelId="{228300C4-6798-48B6-9BBB-E56DEB151FBC}" type="presOf" srcId="{06961822-8691-412F-85C2-770329014F06}" destId="{2DDD977B-4827-47F5-8AFD-8DB01F2933BF}" srcOrd="0" destOrd="3" presId="urn:microsoft.com/office/officeart/2009/3/layout/StepUpProcess"/>
    <dgm:cxn modelId="{FAE4E4D9-010E-4E02-BAFD-07616605C92C}" type="presOf" srcId="{FBEF0183-E84C-4655-B9BD-C5BC4E654FDE}" destId="{9E134F1C-2805-4009-AD72-3EA6E55F8225}" srcOrd="0" destOrd="0" presId="urn:microsoft.com/office/officeart/2009/3/layout/StepUpProcess"/>
    <dgm:cxn modelId="{6A64EF2A-D7E8-4003-A02A-5BBA5FA920DB}" srcId="{6ED71466-7BD8-4E79-B001-F49CE6C3E587}" destId="{0AB6BC07-2DA9-475D-B8A3-43AEFAC44739}" srcOrd="1" destOrd="0" parTransId="{32D2E84F-AD76-4BCC-AB5D-EE4DE4CE8D91}" sibTransId="{6F3D7B6D-1F86-4AE4-A343-3D6AA769099F}"/>
    <dgm:cxn modelId="{D274ECD3-9547-45A4-89F9-9A11C632CC52}" type="presOf" srcId="{FC574867-7ED3-40B8-B6D8-60094A1003FC}" destId="{FF41EC7F-BFB3-4C33-975B-4BB35B5BC991}" srcOrd="0" destOrd="2" presId="urn:microsoft.com/office/officeart/2009/3/layout/StepUpProcess"/>
    <dgm:cxn modelId="{56D45C91-D06F-43CD-A50A-209173BBC006}" type="presOf" srcId="{6ED71466-7BD8-4E79-B001-F49CE6C3E587}" destId="{43207FB9-EE59-4108-95E9-E8CF72714E1B}" srcOrd="0" destOrd="0" presId="urn:microsoft.com/office/officeart/2009/3/layout/StepUpProcess"/>
    <dgm:cxn modelId="{F7C7CB8B-7BC4-4FD8-A7FB-E533E93A0CCC}" type="presOf" srcId="{0E56910B-CF6F-46DB-BE80-772F01EBA863}" destId="{43207FB9-EE59-4108-95E9-E8CF72714E1B}" srcOrd="0" destOrd="3" presId="urn:microsoft.com/office/officeart/2009/3/layout/StepUpProcess"/>
    <dgm:cxn modelId="{B4EDE233-005D-4CCB-A180-78CD3F3A1F29}" type="presOf" srcId="{E3312E79-E866-4DF8-BDCB-2FC6AD1A378B}" destId="{2DDD977B-4827-47F5-8AFD-8DB01F2933BF}" srcOrd="0" destOrd="0" presId="urn:microsoft.com/office/officeart/2009/3/layout/StepUpProcess"/>
    <dgm:cxn modelId="{E68771A8-92B5-41FE-B5F6-008CB76DE7D2}" srcId="{6ED71466-7BD8-4E79-B001-F49CE6C3E587}" destId="{7B30D6B1-0BCB-4C3A-9C93-824652916BEE}" srcOrd="5" destOrd="0" parTransId="{D0AAD602-3431-44D8-9DBA-8F4E203E7230}" sibTransId="{93AC097D-E87A-445A-9F1B-90AF58482DA0}"/>
    <dgm:cxn modelId="{F50C03A7-BDA5-441F-BA0D-C340709DB465}" srcId="{E3312E79-E866-4DF8-BDCB-2FC6AD1A378B}" destId="{C1894986-A0C7-4D8D-B93E-1F35757A29EF}" srcOrd="0" destOrd="0" parTransId="{EF6F89C2-2BF0-4CE4-80C9-8C3DCF2DD0D9}" sibTransId="{776C572E-81B4-4862-9120-3A3AEF089CF9}"/>
    <dgm:cxn modelId="{23E18856-86F7-48B4-9A62-24C8AC01E44C}" srcId="{516EBFDC-32F7-4A41-B414-995643A8D9B7}" destId="{861E5874-1FFB-40C0-8918-7B90FAAA7785}" srcOrd="0" destOrd="0" parTransId="{FBD4943F-43F8-4ABB-9835-43F2F4343694}" sibTransId="{EEF76860-D176-4CCF-B39B-4775B2E1BF30}"/>
    <dgm:cxn modelId="{A46F6019-E954-483A-B226-D115329D578E}" srcId="{516EBFDC-32F7-4A41-B414-995643A8D9B7}" destId="{FC574867-7ED3-40B8-B6D8-60094A1003FC}" srcOrd="1" destOrd="0" parTransId="{7C7CAA6A-9AB7-4767-91D2-532E72D99DAA}" sibTransId="{2D7A2448-9C72-47A1-AB60-D53751CFBBE7}"/>
    <dgm:cxn modelId="{1CE9FD9D-C97C-48D8-A724-38296D387949}" type="presOf" srcId="{C867CD25-ADD9-4BE9-9DC3-7FB37DB8F223}" destId="{43207FB9-EE59-4108-95E9-E8CF72714E1B}" srcOrd="0" destOrd="4" presId="urn:microsoft.com/office/officeart/2009/3/layout/StepUpProcess"/>
    <dgm:cxn modelId="{9B3E38B5-6529-49A5-A45F-6A3156AE3B60}" type="presOf" srcId="{516EBFDC-32F7-4A41-B414-995643A8D9B7}" destId="{FF41EC7F-BFB3-4C33-975B-4BB35B5BC991}" srcOrd="0" destOrd="0" presId="urn:microsoft.com/office/officeart/2009/3/layout/StepUpProcess"/>
    <dgm:cxn modelId="{17DBD265-21F3-4EEB-A0FD-87A3EC19F18B}" srcId="{6ED71466-7BD8-4E79-B001-F49CE6C3E587}" destId="{745FCA61-0A10-42FB-B9E3-BBD349E41C0A}" srcOrd="4" destOrd="0" parTransId="{50EE213F-3A21-472D-89A2-97181B34CA7F}" sibTransId="{24975789-CAFE-4DCC-844D-59FA6375F4C0}"/>
    <dgm:cxn modelId="{D0D5224C-1885-4805-9DAE-73DC0555D83B}" type="presOf" srcId="{0AB6BC07-2DA9-475D-B8A3-43AEFAC44739}" destId="{43207FB9-EE59-4108-95E9-E8CF72714E1B}" srcOrd="0" destOrd="2" presId="urn:microsoft.com/office/officeart/2009/3/layout/StepUpProcess"/>
    <dgm:cxn modelId="{38191030-F032-4DCE-9A0E-165267048091}" srcId="{516EBFDC-32F7-4A41-B414-995643A8D9B7}" destId="{18D38736-441B-43D4-8A0F-E5D862D8E00A}" srcOrd="2" destOrd="0" parTransId="{29FAD4BE-1074-4DAF-A702-EB3E467FEFD4}" sibTransId="{C6FEEBB8-A0EA-49A8-BB55-56E5980B694F}"/>
    <dgm:cxn modelId="{CDFFC525-B608-4EE5-BA6A-ED8145EF80C5}" srcId="{FBEF0183-E84C-4655-B9BD-C5BC4E654FDE}" destId="{E3312E79-E866-4DF8-BDCB-2FC6AD1A378B}" srcOrd="0" destOrd="0" parTransId="{67D8D787-E829-405D-B739-B23BC9BFBD1C}" sibTransId="{29E7E63E-BF16-446C-AD25-4347F26104F2}"/>
    <dgm:cxn modelId="{CC7303FA-49C3-49EF-B76F-91B4A9CEBC86}" type="presOf" srcId="{745FCA61-0A10-42FB-B9E3-BBD349E41C0A}" destId="{43207FB9-EE59-4108-95E9-E8CF72714E1B}" srcOrd="0" destOrd="5" presId="urn:microsoft.com/office/officeart/2009/3/layout/StepUpProcess"/>
    <dgm:cxn modelId="{20509365-C0BB-41BE-BF43-9386B7E82C74}" type="presOf" srcId="{861E5874-1FFB-40C0-8918-7B90FAAA7785}" destId="{FF41EC7F-BFB3-4C33-975B-4BB35B5BC991}" srcOrd="0" destOrd="1" presId="urn:microsoft.com/office/officeart/2009/3/layout/StepUpProcess"/>
    <dgm:cxn modelId="{D67B74D0-ACD2-4F4B-BB1C-4AE5CE1B3F2D}" type="presParOf" srcId="{9E134F1C-2805-4009-AD72-3EA6E55F8225}" destId="{EDE6761D-788C-451F-9A70-3A84EB045D76}" srcOrd="0" destOrd="0" presId="urn:microsoft.com/office/officeart/2009/3/layout/StepUpProcess"/>
    <dgm:cxn modelId="{3F3E8A16-BC70-4979-9B64-4E94B4F285EF}" type="presParOf" srcId="{EDE6761D-788C-451F-9A70-3A84EB045D76}" destId="{7BBF1C02-C016-4CE1-BEC5-0D9A9E3986BE}" srcOrd="0" destOrd="0" presId="urn:microsoft.com/office/officeart/2009/3/layout/StepUpProcess"/>
    <dgm:cxn modelId="{6B1845E7-E7BC-4D00-87B6-F7C56416132A}" type="presParOf" srcId="{EDE6761D-788C-451F-9A70-3A84EB045D76}" destId="{2DDD977B-4827-47F5-8AFD-8DB01F2933BF}" srcOrd="1" destOrd="0" presId="urn:microsoft.com/office/officeart/2009/3/layout/StepUpProcess"/>
    <dgm:cxn modelId="{C7BF0B05-E495-4B38-9BEC-5D046D92A563}" type="presParOf" srcId="{EDE6761D-788C-451F-9A70-3A84EB045D76}" destId="{182C12AE-17F6-473B-BCC8-FBB6EA9BD5F5}" srcOrd="2" destOrd="0" presId="urn:microsoft.com/office/officeart/2009/3/layout/StepUpProcess"/>
    <dgm:cxn modelId="{F2EC69BA-0A86-4E28-9D46-785A1DD3E7F4}" type="presParOf" srcId="{9E134F1C-2805-4009-AD72-3EA6E55F8225}" destId="{E327CE3F-8C0D-4CF2-BBB4-FCBDFC81AFA0}" srcOrd="1" destOrd="0" presId="urn:microsoft.com/office/officeart/2009/3/layout/StepUpProcess"/>
    <dgm:cxn modelId="{BC0F1183-E4C3-4E72-A3B5-1099B1BBB01D}" type="presParOf" srcId="{E327CE3F-8C0D-4CF2-BBB4-FCBDFC81AFA0}" destId="{60C4040E-C6D4-48EE-89F4-36A8053B1CAA}" srcOrd="0" destOrd="0" presId="urn:microsoft.com/office/officeart/2009/3/layout/StepUpProcess"/>
    <dgm:cxn modelId="{C79CB42B-A64C-4131-ABC3-E01A96C22F54}" type="presParOf" srcId="{9E134F1C-2805-4009-AD72-3EA6E55F8225}" destId="{A9562965-DB68-4371-A3F3-4375EF492954}" srcOrd="2" destOrd="0" presId="urn:microsoft.com/office/officeart/2009/3/layout/StepUpProcess"/>
    <dgm:cxn modelId="{BC78F816-72A9-4EA4-9AE7-85E1367D164C}" type="presParOf" srcId="{A9562965-DB68-4371-A3F3-4375EF492954}" destId="{FF0D6D44-89BD-4FCA-8D80-5F67AC41B51D}" srcOrd="0" destOrd="0" presId="urn:microsoft.com/office/officeart/2009/3/layout/StepUpProcess"/>
    <dgm:cxn modelId="{F45D6F31-B251-4C2F-BB04-4A7A02029663}" type="presParOf" srcId="{A9562965-DB68-4371-A3F3-4375EF492954}" destId="{FF41EC7F-BFB3-4C33-975B-4BB35B5BC991}" srcOrd="1" destOrd="0" presId="urn:microsoft.com/office/officeart/2009/3/layout/StepUpProcess"/>
    <dgm:cxn modelId="{0E4E541B-CDB4-45CD-AB98-E7E7112BE1F3}" type="presParOf" srcId="{A9562965-DB68-4371-A3F3-4375EF492954}" destId="{02AA4AE0-AFC3-40DF-8E41-CBFC34D24CDB}" srcOrd="2" destOrd="0" presId="urn:microsoft.com/office/officeart/2009/3/layout/StepUpProcess"/>
    <dgm:cxn modelId="{5049CE32-CF11-4489-87EF-67D4FBA5C706}" type="presParOf" srcId="{9E134F1C-2805-4009-AD72-3EA6E55F8225}" destId="{D3877459-EDA8-46C4-A45D-5141B6CAD509}" srcOrd="3" destOrd="0" presId="urn:microsoft.com/office/officeart/2009/3/layout/StepUpProcess"/>
    <dgm:cxn modelId="{CB124966-9600-4CDA-B00B-FC33F116D9D7}" type="presParOf" srcId="{D3877459-EDA8-46C4-A45D-5141B6CAD509}" destId="{3A7D0C01-F550-4168-B7AE-A737D6D85B8E}" srcOrd="0" destOrd="0" presId="urn:microsoft.com/office/officeart/2009/3/layout/StepUpProcess"/>
    <dgm:cxn modelId="{7619B366-FFFC-4B05-9505-2E2AB304F0D3}" type="presParOf" srcId="{9E134F1C-2805-4009-AD72-3EA6E55F8225}" destId="{7797E7F9-8828-44DC-8A85-9932DAF78729}" srcOrd="4" destOrd="0" presId="urn:microsoft.com/office/officeart/2009/3/layout/StepUpProcess"/>
    <dgm:cxn modelId="{E7614A3B-5E94-40B0-9E64-93DF4596A737}" type="presParOf" srcId="{7797E7F9-8828-44DC-8A85-9932DAF78729}" destId="{CF2E0A4A-90ED-4921-9D81-CF5BE6D8CC0D}" srcOrd="0" destOrd="0" presId="urn:microsoft.com/office/officeart/2009/3/layout/StepUpProcess"/>
    <dgm:cxn modelId="{471AB9FD-26E3-42EF-BFBF-0ACE5EFEBDA2}" type="presParOf" srcId="{7797E7F9-8828-44DC-8A85-9932DAF78729}" destId="{43207FB9-EE59-4108-95E9-E8CF72714E1B}" srcOrd="1" destOrd="0" presId="urn:microsoft.com/office/officeart/2009/3/layout/StepU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1C6D6A-8F74-466F-ADAA-132BA706BDDA}" type="doc">
      <dgm:prSet loTypeId="urn:microsoft.com/office/officeart/2005/8/layout/list1" loCatId="list" qsTypeId="urn:microsoft.com/office/officeart/2005/8/quickstyle/simple3" qsCatId="simple" csTypeId="urn:microsoft.com/office/officeart/2005/8/colors/colorful1#1" csCatId="colorful" phldr="1"/>
      <dgm:spPr/>
      <dgm:t>
        <a:bodyPr/>
        <a:lstStyle/>
        <a:p>
          <a:endParaRPr lang="zh-CN" altLang="en-US"/>
        </a:p>
      </dgm:t>
    </dgm:pt>
    <dgm:pt modelId="{C2BC948C-00A3-4E45-8DDA-45ED9E3FB948}">
      <dgm:prSet phldrT="[Text]"/>
      <dgm:spPr/>
      <dgm:t>
        <a:bodyPr/>
        <a:lstStyle/>
        <a:p>
          <a:r>
            <a:rPr lang="zh-CN" altLang="en-US" dirty="0" smtClean="0"/>
            <a:t>定制</a:t>
          </a:r>
          <a:r>
            <a:rPr lang="en-US" altLang="zh-CN" dirty="0" smtClean="0"/>
            <a:t>SharePoint</a:t>
          </a:r>
          <a:r>
            <a:rPr lang="zh-CN" altLang="en-US" dirty="0" smtClean="0"/>
            <a:t>列表表单</a:t>
          </a:r>
          <a:endParaRPr lang="zh-CN" altLang="en-US" dirty="0"/>
        </a:p>
      </dgm:t>
    </dgm:pt>
    <dgm:pt modelId="{B50956A8-C9AB-479F-9E63-3C99063D6BC4}" type="parTrans" cxnId="{F67F1A77-6BDE-4BC4-A5F5-0CC4822831D9}">
      <dgm:prSet/>
      <dgm:spPr/>
      <dgm:t>
        <a:bodyPr/>
        <a:lstStyle/>
        <a:p>
          <a:endParaRPr lang="zh-CN" altLang="en-US"/>
        </a:p>
      </dgm:t>
    </dgm:pt>
    <dgm:pt modelId="{2B13F2F3-0341-4001-A675-33283288ECAF}" type="sibTrans" cxnId="{F67F1A77-6BDE-4BC4-A5F5-0CC4822831D9}">
      <dgm:prSet/>
      <dgm:spPr/>
      <dgm:t>
        <a:bodyPr/>
        <a:lstStyle/>
        <a:p>
          <a:endParaRPr lang="zh-CN" altLang="en-US"/>
        </a:p>
      </dgm:t>
    </dgm:pt>
    <dgm:pt modelId="{98FC8B8D-403C-4E0A-AFC9-75C07276FAD8}">
      <dgm:prSet phldrT="[Text]"/>
      <dgm:spPr/>
      <dgm:t>
        <a:bodyPr/>
        <a:lstStyle/>
        <a:p>
          <a:r>
            <a:rPr lang="zh-CN" altLang="en-US" dirty="0" smtClean="0"/>
            <a:t>设计</a:t>
          </a:r>
          <a:r>
            <a:rPr lang="en-US" altLang="zh-CN" dirty="0" smtClean="0"/>
            <a:t>SharePoint</a:t>
          </a:r>
          <a:r>
            <a:rPr lang="zh-CN" altLang="en-US" dirty="0" smtClean="0"/>
            <a:t>协同应用（无代码！）</a:t>
          </a:r>
          <a:endParaRPr lang="zh-CN" altLang="en-US" dirty="0"/>
        </a:p>
      </dgm:t>
    </dgm:pt>
    <dgm:pt modelId="{D900F7B2-C512-4B42-B256-B7CC2E2365A0}" type="parTrans" cxnId="{29D91BBF-23EA-4492-89AB-F387DBAF20B8}">
      <dgm:prSet/>
      <dgm:spPr/>
      <dgm:t>
        <a:bodyPr/>
        <a:lstStyle/>
        <a:p>
          <a:endParaRPr lang="zh-CN" altLang="en-US"/>
        </a:p>
      </dgm:t>
    </dgm:pt>
    <dgm:pt modelId="{EFF8C32E-6801-4C4C-869F-EDB74A26BE4A}" type="sibTrans" cxnId="{29D91BBF-23EA-4492-89AB-F387DBAF20B8}">
      <dgm:prSet/>
      <dgm:spPr/>
      <dgm:t>
        <a:bodyPr/>
        <a:lstStyle/>
        <a:p>
          <a:endParaRPr lang="zh-CN" altLang="en-US"/>
        </a:p>
      </dgm:t>
    </dgm:pt>
    <dgm:pt modelId="{C800E0C1-E0A9-4A19-B446-6411FEEEA954}">
      <dgm:prSet phldrT="[Text]"/>
      <dgm:spPr/>
      <dgm:t>
        <a:bodyPr/>
        <a:lstStyle/>
        <a:p>
          <a:r>
            <a:rPr lang="en-US" altLang="zh-CN" dirty="0" smtClean="0"/>
            <a:t>Office Business Applications</a:t>
          </a:r>
          <a:endParaRPr lang="zh-CN" altLang="en-US" dirty="0"/>
        </a:p>
      </dgm:t>
    </dgm:pt>
    <dgm:pt modelId="{6AD3FC2D-A5B9-4A37-8F08-6433735883AA}" type="parTrans" cxnId="{81D6104E-CD6F-46D4-9E72-E6F4F6793674}">
      <dgm:prSet/>
      <dgm:spPr/>
      <dgm:t>
        <a:bodyPr/>
        <a:lstStyle/>
        <a:p>
          <a:endParaRPr lang="zh-CN" altLang="en-US"/>
        </a:p>
      </dgm:t>
    </dgm:pt>
    <dgm:pt modelId="{BBAEC70A-2629-4AC6-8918-3F85C84B9142}" type="sibTrans" cxnId="{81D6104E-CD6F-46D4-9E72-E6F4F6793674}">
      <dgm:prSet/>
      <dgm:spPr/>
      <dgm:t>
        <a:bodyPr/>
        <a:lstStyle/>
        <a:p>
          <a:endParaRPr lang="zh-CN" altLang="en-US"/>
        </a:p>
      </dgm:t>
    </dgm:pt>
    <dgm:pt modelId="{FB8EAC09-45C2-4520-B481-9ABFEC7FAA52}">
      <dgm:prSet phldrT="[Text]"/>
      <dgm:spPr/>
      <dgm:t>
        <a:bodyPr/>
        <a:lstStyle/>
        <a:p>
          <a:r>
            <a:rPr lang="zh-CN" altLang="en-US" dirty="0" smtClean="0"/>
            <a:t>为列表引入强大的表单功能</a:t>
          </a:r>
          <a:endParaRPr lang="zh-CN" altLang="en-US" dirty="0"/>
        </a:p>
      </dgm:t>
    </dgm:pt>
    <dgm:pt modelId="{EDBDAAF1-7875-4DC4-A9DB-9326EB89010F}" type="parTrans" cxnId="{45AF108C-1F57-4287-84A0-B7005F5A3172}">
      <dgm:prSet/>
      <dgm:spPr/>
      <dgm:t>
        <a:bodyPr/>
        <a:lstStyle/>
        <a:p>
          <a:endParaRPr lang="zh-CN" altLang="en-US"/>
        </a:p>
      </dgm:t>
    </dgm:pt>
    <dgm:pt modelId="{95E5963E-351B-474E-8622-BE018EE26C1C}" type="sibTrans" cxnId="{45AF108C-1F57-4287-84A0-B7005F5A3172}">
      <dgm:prSet/>
      <dgm:spPr/>
      <dgm:t>
        <a:bodyPr/>
        <a:lstStyle/>
        <a:p>
          <a:endParaRPr lang="zh-CN" altLang="en-US"/>
        </a:p>
      </dgm:t>
    </dgm:pt>
    <dgm:pt modelId="{7634CE41-FDF7-427E-9B33-95FAAB0A6E03}">
      <dgm:prSet phldrT="[Text]"/>
      <dgm:spPr/>
      <dgm:t>
        <a:bodyPr/>
        <a:lstStyle/>
        <a:p>
          <a:r>
            <a:rPr lang="zh-CN" altLang="en-US" dirty="0" smtClean="0"/>
            <a:t>快速发布定制的界面</a:t>
          </a:r>
          <a:endParaRPr lang="zh-CN" altLang="en-US" dirty="0"/>
        </a:p>
      </dgm:t>
    </dgm:pt>
    <dgm:pt modelId="{498DE8CC-BDEF-4E36-843D-94B783390F81}" type="parTrans" cxnId="{C4A1F53C-4408-4AD5-AB9B-583F59C0A624}">
      <dgm:prSet/>
      <dgm:spPr/>
      <dgm:t>
        <a:bodyPr/>
        <a:lstStyle/>
        <a:p>
          <a:endParaRPr lang="zh-CN" altLang="en-US"/>
        </a:p>
      </dgm:t>
    </dgm:pt>
    <dgm:pt modelId="{3F165E0A-A1F3-48B2-89FF-DF709A0A7E22}" type="sibTrans" cxnId="{C4A1F53C-4408-4AD5-AB9B-583F59C0A624}">
      <dgm:prSet/>
      <dgm:spPr/>
      <dgm:t>
        <a:bodyPr/>
        <a:lstStyle/>
        <a:p>
          <a:endParaRPr lang="zh-CN" altLang="en-US"/>
        </a:p>
      </dgm:t>
    </dgm:pt>
    <dgm:pt modelId="{D827F3E8-A114-4971-83B9-9044A59BFA1D}">
      <dgm:prSet phldrT="[Text]"/>
      <dgm:spPr/>
      <dgm:t>
        <a:bodyPr/>
        <a:lstStyle/>
        <a:p>
          <a:r>
            <a:rPr lang="zh-CN" altLang="en-US" dirty="0" smtClean="0"/>
            <a:t>可以离线使用</a:t>
          </a:r>
          <a:r>
            <a:rPr lang="en-US" altLang="zh-CN" dirty="0" smtClean="0"/>
            <a:t>(SharePoint Workspace)</a:t>
          </a:r>
          <a:endParaRPr lang="zh-CN" altLang="en-US" dirty="0"/>
        </a:p>
      </dgm:t>
    </dgm:pt>
    <dgm:pt modelId="{32474266-FB29-4DCA-826A-E455678928C8}" type="parTrans" cxnId="{A07FFC65-D703-4949-A1A7-CFB10D2DA8D9}">
      <dgm:prSet/>
      <dgm:spPr/>
      <dgm:t>
        <a:bodyPr/>
        <a:lstStyle/>
        <a:p>
          <a:endParaRPr lang="zh-CN" altLang="en-US"/>
        </a:p>
      </dgm:t>
    </dgm:pt>
    <dgm:pt modelId="{1E7C5A6E-62AC-44B4-84BC-419808F48957}" type="sibTrans" cxnId="{A07FFC65-D703-4949-A1A7-CFB10D2DA8D9}">
      <dgm:prSet/>
      <dgm:spPr/>
      <dgm:t>
        <a:bodyPr/>
        <a:lstStyle/>
        <a:p>
          <a:endParaRPr lang="zh-CN" altLang="en-US"/>
        </a:p>
      </dgm:t>
    </dgm:pt>
    <dgm:pt modelId="{3F60B0F6-9A87-4A54-944F-EC1ECACB9DAB}">
      <dgm:prSet phldrT="[Text]"/>
      <dgm:spPr/>
      <dgm:t>
        <a:bodyPr/>
        <a:lstStyle/>
        <a:p>
          <a:r>
            <a:rPr lang="zh-CN" altLang="en-US" dirty="0" smtClean="0"/>
            <a:t>与</a:t>
          </a:r>
          <a:r>
            <a:rPr lang="en-US" altLang="zh-CN" dirty="0" smtClean="0"/>
            <a:t>SharePoint</a:t>
          </a:r>
          <a:r>
            <a:rPr lang="zh-CN" altLang="en-US" dirty="0" smtClean="0"/>
            <a:t> </a:t>
          </a:r>
          <a:r>
            <a:rPr lang="en-US" altLang="zh-CN" dirty="0" smtClean="0"/>
            <a:t>Designer</a:t>
          </a:r>
          <a:r>
            <a:rPr lang="zh-CN" altLang="en-US" dirty="0" smtClean="0"/>
            <a:t>配合形成协同应用开发环境</a:t>
          </a:r>
          <a:endParaRPr lang="zh-CN" altLang="en-US" dirty="0"/>
        </a:p>
      </dgm:t>
    </dgm:pt>
    <dgm:pt modelId="{C4DD227D-9104-4FF5-A103-0BF1BF6725B6}" type="parTrans" cxnId="{889C833A-32AA-45E4-A988-F078C6CFDEB3}">
      <dgm:prSet/>
      <dgm:spPr/>
      <dgm:t>
        <a:bodyPr/>
        <a:lstStyle/>
        <a:p>
          <a:endParaRPr lang="zh-CN" altLang="en-US"/>
        </a:p>
      </dgm:t>
    </dgm:pt>
    <dgm:pt modelId="{05306CF8-FD7B-4E18-95C4-78A4D2A4119A}" type="sibTrans" cxnId="{889C833A-32AA-45E4-A988-F078C6CFDEB3}">
      <dgm:prSet/>
      <dgm:spPr/>
      <dgm:t>
        <a:bodyPr/>
        <a:lstStyle/>
        <a:p>
          <a:endParaRPr lang="zh-CN" altLang="en-US"/>
        </a:p>
      </dgm:t>
    </dgm:pt>
    <dgm:pt modelId="{D40D3053-3D84-4ECF-9AB9-AE935741026C}">
      <dgm:prSet phldrT="[Text]"/>
      <dgm:spPr/>
      <dgm:t>
        <a:bodyPr/>
        <a:lstStyle/>
        <a:p>
          <a:r>
            <a:rPr lang="en-US" altLang="zh-CN" dirty="0" smtClean="0"/>
            <a:t>Designer</a:t>
          </a:r>
          <a:r>
            <a:rPr lang="zh-CN" altLang="en-US" dirty="0" smtClean="0"/>
            <a:t>负责设计业务逻辑</a:t>
          </a:r>
          <a:endParaRPr lang="zh-CN" altLang="en-US" dirty="0"/>
        </a:p>
      </dgm:t>
    </dgm:pt>
    <dgm:pt modelId="{AE0E5045-900D-48E0-A357-F0B05E45F830}" type="parTrans" cxnId="{C6FB4AFE-4988-499A-9AD3-903D37240CC0}">
      <dgm:prSet/>
      <dgm:spPr/>
      <dgm:t>
        <a:bodyPr/>
        <a:lstStyle/>
        <a:p>
          <a:endParaRPr lang="zh-CN" altLang="en-US"/>
        </a:p>
      </dgm:t>
    </dgm:pt>
    <dgm:pt modelId="{C0906A1D-3B29-4AC0-A4B9-7C6AEE222740}" type="sibTrans" cxnId="{C6FB4AFE-4988-499A-9AD3-903D37240CC0}">
      <dgm:prSet/>
      <dgm:spPr/>
      <dgm:t>
        <a:bodyPr/>
        <a:lstStyle/>
        <a:p>
          <a:endParaRPr lang="zh-CN" altLang="en-US"/>
        </a:p>
      </dgm:t>
    </dgm:pt>
    <dgm:pt modelId="{BF3238A7-868D-49EE-91D6-8DACAD26A674}">
      <dgm:prSet phldrT="[Text]"/>
      <dgm:spPr/>
      <dgm:t>
        <a:bodyPr/>
        <a:lstStyle/>
        <a:p>
          <a:r>
            <a:rPr lang="en-US" altLang="zh-CN" dirty="0" smtClean="0"/>
            <a:t>InfoPath</a:t>
          </a:r>
          <a:r>
            <a:rPr lang="zh-CN" altLang="en-US" dirty="0" smtClean="0"/>
            <a:t>负责丰富表单界面</a:t>
          </a:r>
          <a:endParaRPr lang="zh-CN" altLang="en-US" dirty="0"/>
        </a:p>
      </dgm:t>
    </dgm:pt>
    <dgm:pt modelId="{53CBBA3C-237B-498C-8A17-67116AD84EE1}" type="parTrans" cxnId="{5E5F46CF-A694-4737-BCBA-89C2BBA9A142}">
      <dgm:prSet/>
      <dgm:spPr/>
      <dgm:t>
        <a:bodyPr/>
        <a:lstStyle/>
        <a:p>
          <a:endParaRPr lang="zh-CN" altLang="en-US"/>
        </a:p>
      </dgm:t>
    </dgm:pt>
    <dgm:pt modelId="{37AF8257-DA71-4F84-A9FA-FA7C9CEE51CD}" type="sibTrans" cxnId="{5E5F46CF-A694-4737-BCBA-89C2BBA9A142}">
      <dgm:prSet/>
      <dgm:spPr/>
      <dgm:t>
        <a:bodyPr/>
        <a:lstStyle/>
        <a:p>
          <a:endParaRPr lang="zh-CN" altLang="en-US"/>
        </a:p>
      </dgm:t>
    </dgm:pt>
    <dgm:pt modelId="{3F45A05C-37B8-4E1A-922B-9493F010CCC1}">
      <dgm:prSet phldrT="[Text]"/>
      <dgm:spPr/>
      <dgm:t>
        <a:bodyPr/>
        <a:lstStyle/>
        <a:p>
          <a:r>
            <a:rPr lang="zh-CN" altLang="en-US" dirty="0" smtClean="0"/>
            <a:t>与</a:t>
          </a:r>
          <a:r>
            <a:rPr lang="en-US" altLang="zh-CN" dirty="0" smtClean="0"/>
            <a:t>BCS</a:t>
          </a:r>
          <a:r>
            <a:rPr lang="zh-CN" altLang="en-US" dirty="0" smtClean="0"/>
            <a:t>一起使用和管理</a:t>
          </a:r>
          <a:r>
            <a:rPr lang="en-US" altLang="zh-CN" dirty="0" smtClean="0"/>
            <a:t>LOB</a:t>
          </a:r>
          <a:r>
            <a:rPr lang="zh-CN" altLang="en-US" dirty="0" smtClean="0"/>
            <a:t>数据</a:t>
          </a:r>
          <a:endParaRPr lang="zh-CN" altLang="en-US" dirty="0"/>
        </a:p>
      </dgm:t>
    </dgm:pt>
    <dgm:pt modelId="{3EA4615D-94DA-47CB-AFDF-3603B8EC64D4}" type="parTrans" cxnId="{09B49147-4DA1-4049-AFF4-731E131CA8D6}">
      <dgm:prSet/>
      <dgm:spPr/>
      <dgm:t>
        <a:bodyPr/>
        <a:lstStyle/>
        <a:p>
          <a:endParaRPr lang="zh-CN" altLang="en-US"/>
        </a:p>
      </dgm:t>
    </dgm:pt>
    <dgm:pt modelId="{EA832006-A261-46A7-B591-F1450AB4744A}" type="sibTrans" cxnId="{09B49147-4DA1-4049-AFF4-731E131CA8D6}">
      <dgm:prSet/>
      <dgm:spPr/>
      <dgm:t>
        <a:bodyPr/>
        <a:lstStyle/>
        <a:p>
          <a:endParaRPr lang="zh-CN" altLang="en-US"/>
        </a:p>
      </dgm:t>
    </dgm:pt>
    <dgm:pt modelId="{56E7A9A1-225F-4A9D-A83D-C931A578D917}">
      <dgm:prSet phldrT="[Text]"/>
      <dgm:spPr/>
      <dgm:t>
        <a:bodyPr/>
        <a:lstStyle/>
        <a:p>
          <a:r>
            <a:rPr lang="zh-CN" altLang="en-US" dirty="0" smtClean="0"/>
            <a:t>利用</a:t>
          </a:r>
          <a:r>
            <a:rPr lang="en-US" altLang="zh-CN" dirty="0" smtClean="0"/>
            <a:t>VSTA</a:t>
          </a:r>
          <a:r>
            <a:rPr lang="zh-CN" altLang="en-US" dirty="0" smtClean="0"/>
            <a:t>编写安全的砂箱管控代码</a:t>
          </a:r>
          <a:endParaRPr lang="zh-CN" altLang="en-US" dirty="0"/>
        </a:p>
      </dgm:t>
    </dgm:pt>
    <dgm:pt modelId="{04D5981F-D2DE-453A-B044-2B6C92285CD0}" type="parTrans" cxnId="{1CA668E7-E91F-4247-A7D0-D9A29F4F257A}">
      <dgm:prSet/>
      <dgm:spPr/>
      <dgm:t>
        <a:bodyPr/>
        <a:lstStyle/>
        <a:p>
          <a:endParaRPr lang="zh-CN" altLang="en-US"/>
        </a:p>
      </dgm:t>
    </dgm:pt>
    <dgm:pt modelId="{0AA217E5-460C-419F-93A7-CD9AF976A03E}" type="sibTrans" cxnId="{1CA668E7-E91F-4247-A7D0-D9A29F4F257A}">
      <dgm:prSet/>
      <dgm:spPr/>
      <dgm:t>
        <a:bodyPr/>
        <a:lstStyle/>
        <a:p>
          <a:endParaRPr lang="zh-CN" altLang="en-US"/>
        </a:p>
      </dgm:t>
    </dgm:pt>
    <dgm:pt modelId="{49FB766D-0BF7-4200-97A6-9D54167B7488}">
      <dgm:prSet phldrT="[Text]"/>
      <dgm:spPr/>
      <dgm:t>
        <a:bodyPr/>
        <a:lstStyle/>
        <a:p>
          <a:r>
            <a:rPr lang="zh-CN" altLang="en-US" dirty="0" smtClean="0"/>
            <a:t>利用</a:t>
          </a:r>
          <a:r>
            <a:rPr lang="en-US" altLang="zh-CN" dirty="0" err="1" smtClean="0"/>
            <a:t>XmlFormView</a:t>
          </a:r>
          <a:r>
            <a:rPr lang="zh-CN" altLang="en-US" dirty="0" smtClean="0"/>
            <a:t>控件将表单嵌入自定义程序</a:t>
          </a:r>
          <a:endParaRPr lang="zh-CN" altLang="en-US" dirty="0"/>
        </a:p>
      </dgm:t>
    </dgm:pt>
    <dgm:pt modelId="{EA89487B-77CF-49FA-88E1-A05C732FE8B7}" type="parTrans" cxnId="{9A154ADD-238C-41B3-BF5C-D7C7A47B9F0D}">
      <dgm:prSet/>
      <dgm:spPr/>
      <dgm:t>
        <a:bodyPr/>
        <a:lstStyle/>
        <a:p>
          <a:endParaRPr lang="zh-CN" altLang="en-US"/>
        </a:p>
      </dgm:t>
    </dgm:pt>
    <dgm:pt modelId="{A66452D1-5C32-41F7-81F9-E58042BF8BAD}" type="sibTrans" cxnId="{9A154ADD-238C-41B3-BF5C-D7C7A47B9F0D}">
      <dgm:prSet/>
      <dgm:spPr/>
      <dgm:t>
        <a:bodyPr/>
        <a:lstStyle/>
        <a:p>
          <a:endParaRPr lang="zh-CN" altLang="en-US"/>
        </a:p>
      </dgm:t>
    </dgm:pt>
    <dgm:pt modelId="{375DF375-CD6E-4515-AD70-E21294669499}" type="pres">
      <dgm:prSet presAssocID="{991C6D6A-8F74-466F-ADAA-132BA706BDDA}" presName="linear" presStyleCnt="0">
        <dgm:presLayoutVars>
          <dgm:dir/>
          <dgm:animLvl val="lvl"/>
          <dgm:resizeHandles val="exact"/>
        </dgm:presLayoutVars>
      </dgm:prSet>
      <dgm:spPr/>
      <dgm:t>
        <a:bodyPr/>
        <a:lstStyle/>
        <a:p>
          <a:endParaRPr lang="zh-CN" altLang="en-US"/>
        </a:p>
      </dgm:t>
    </dgm:pt>
    <dgm:pt modelId="{DE9149C9-9E8A-4069-A55D-C6B9DED006FD}" type="pres">
      <dgm:prSet presAssocID="{C2BC948C-00A3-4E45-8DDA-45ED9E3FB948}" presName="parentLin" presStyleCnt="0"/>
      <dgm:spPr/>
    </dgm:pt>
    <dgm:pt modelId="{C0138ED1-40BF-472A-AB45-1EAAC9272FAF}" type="pres">
      <dgm:prSet presAssocID="{C2BC948C-00A3-4E45-8DDA-45ED9E3FB948}" presName="parentLeftMargin" presStyleLbl="node1" presStyleIdx="0" presStyleCnt="3"/>
      <dgm:spPr/>
      <dgm:t>
        <a:bodyPr/>
        <a:lstStyle/>
        <a:p>
          <a:endParaRPr lang="zh-CN" altLang="en-US"/>
        </a:p>
      </dgm:t>
    </dgm:pt>
    <dgm:pt modelId="{121AFF53-2546-4B4F-9B6C-CEB979966B83}" type="pres">
      <dgm:prSet presAssocID="{C2BC948C-00A3-4E45-8DDA-45ED9E3FB948}" presName="parentText" presStyleLbl="node1" presStyleIdx="0" presStyleCnt="3">
        <dgm:presLayoutVars>
          <dgm:chMax val="0"/>
          <dgm:bulletEnabled val="1"/>
        </dgm:presLayoutVars>
      </dgm:prSet>
      <dgm:spPr/>
      <dgm:t>
        <a:bodyPr/>
        <a:lstStyle/>
        <a:p>
          <a:endParaRPr lang="zh-CN" altLang="en-US"/>
        </a:p>
      </dgm:t>
    </dgm:pt>
    <dgm:pt modelId="{31CC2198-74DF-4B5C-AC09-0168590F71A3}" type="pres">
      <dgm:prSet presAssocID="{C2BC948C-00A3-4E45-8DDA-45ED9E3FB948}" presName="negativeSpace" presStyleCnt="0"/>
      <dgm:spPr/>
    </dgm:pt>
    <dgm:pt modelId="{3F4F4C6C-2587-4B89-B54C-C8FA4EF6699A}" type="pres">
      <dgm:prSet presAssocID="{C2BC948C-00A3-4E45-8DDA-45ED9E3FB948}" presName="childText" presStyleLbl="conFgAcc1" presStyleIdx="0" presStyleCnt="3">
        <dgm:presLayoutVars>
          <dgm:bulletEnabled val="1"/>
        </dgm:presLayoutVars>
      </dgm:prSet>
      <dgm:spPr/>
      <dgm:t>
        <a:bodyPr/>
        <a:lstStyle/>
        <a:p>
          <a:endParaRPr lang="zh-CN" altLang="en-US"/>
        </a:p>
      </dgm:t>
    </dgm:pt>
    <dgm:pt modelId="{AFEFDB93-8483-4F8D-BDDF-735CEF6AAF55}" type="pres">
      <dgm:prSet presAssocID="{2B13F2F3-0341-4001-A675-33283288ECAF}" presName="spaceBetweenRectangles" presStyleCnt="0"/>
      <dgm:spPr/>
    </dgm:pt>
    <dgm:pt modelId="{B8873DC8-DCA4-45DB-9147-7D2C91E0C68A}" type="pres">
      <dgm:prSet presAssocID="{98FC8B8D-403C-4E0A-AFC9-75C07276FAD8}" presName="parentLin" presStyleCnt="0"/>
      <dgm:spPr/>
    </dgm:pt>
    <dgm:pt modelId="{2CC57005-1353-4A1A-9BC7-173CFA947B77}" type="pres">
      <dgm:prSet presAssocID="{98FC8B8D-403C-4E0A-AFC9-75C07276FAD8}" presName="parentLeftMargin" presStyleLbl="node1" presStyleIdx="0" presStyleCnt="3"/>
      <dgm:spPr/>
      <dgm:t>
        <a:bodyPr/>
        <a:lstStyle/>
        <a:p>
          <a:endParaRPr lang="zh-CN" altLang="en-US"/>
        </a:p>
      </dgm:t>
    </dgm:pt>
    <dgm:pt modelId="{BA47B67B-7237-4070-840A-6D692BEF697F}" type="pres">
      <dgm:prSet presAssocID="{98FC8B8D-403C-4E0A-AFC9-75C07276FAD8}" presName="parentText" presStyleLbl="node1" presStyleIdx="1" presStyleCnt="3">
        <dgm:presLayoutVars>
          <dgm:chMax val="0"/>
          <dgm:bulletEnabled val="1"/>
        </dgm:presLayoutVars>
      </dgm:prSet>
      <dgm:spPr/>
      <dgm:t>
        <a:bodyPr/>
        <a:lstStyle/>
        <a:p>
          <a:endParaRPr lang="zh-CN" altLang="en-US"/>
        </a:p>
      </dgm:t>
    </dgm:pt>
    <dgm:pt modelId="{C265099E-F879-4716-BF04-4E0C65647094}" type="pres">
      <dgm:prSet presAssocID="{98FC8B8D-403C-4E0A-AFC9-75C07276FAD8}" presName="negativeSpace" presStyleCnt="0"/>
      <dgm:spPr/>
    </dgm:pt>
    <dgm:pt modelId="{0495BB93-23B7-42E2-884F-F0E1351BE72A}" type="pres">
      <dgm:prSet presAssocID="{98FC8B8D-403C-4E0A-AFC9-75C07276FAD8}" presName="childText" presStyleLbl="conFgAcc1" presStyleIdx="1" presStyleCnt="3">
        <dgm:presLayoutVars>
          <dgm:bulletEnabled val="1"/>
        </dgm:presLayoutVars>
      </dgm:prSet>
      <dgm:spPr/>
      <dgm:t>
        <a:bodyPr/>
        <a:lstStyle/>
        <a:p>
          <a:endParaRPr lang="zh-CN" altLang="en-US"/>
        </a:p>
      </dgm:t>
    </dgm:pt>
    <dgm:pt modelId="{5ADB88F0-A586-40C2-94D5-5D79DB606A98}" type="pres">
      <dgm:prSet presAssocID="{EFF8C32E-6801-4C4C-869F-EDB74A26BE4A}" presName="spaceBetweenRectangles" presStyleCnt="0"/>
      <dgm:spPr/>
    </dgm:pt>
    <dgm:pt modelId="{A96A5495-4F4A-44B9-93D9-EAAF7D158100}" type="pres">
      <dgm:prSet presAssocID="{C800E0C1-E0A9-4A19-B446-6411FEEEA954}" presName="parentLin" presStyleCnt="0"/>
      <dgm:spPr/>
    </dgm:pt>
    <dgm:pt modelId="{A014D003-C275-43F3-AA05-DA67CEDEEC9F}" type="pres">
      <dgm:prSet presAssocID="{C800E0C1-E0A9-4A19-B446-6411FEEEA954}" presName="parentLeftMargin" presStyleLbl="node1" presStyleIdx="1" presStyleCnt="3"/>
      <dgm:spPr/>
      <dgm:t>
        <a:bodyPr/>
        <a:lstStyle/>
        <a:p>
          <a:endParaRPr lang="zh-CN" altLang="en-US"/>
        </a:p>
      </dgm:t>
    </dgm:pt>
    <dgm:pt modelId="{DD4A252A-8616-41F4-9FB8-93FEF8B5A286}" type="pres">
      <dgm:prSet presAssocID="{C800E0C1-E0A9-4A19-B446-6411FEEEA954}" presName="parentText" presStyleLbl="node1" presStyleIdx="2" presStyleCnt="3">
        <dgm:presLayoutVars>
          <dgm:chMax val="0"/>
          <dgm:bulletEnabled val="1"/>
        </dgm:presLayoutVars>
      </dgm:prSet>
      <dgm:spPr/>
      <dgm:t>
        <a:bodyPr/>
        <a:lstStyle/>
        <a:p>
          <a:endParaRPr lang="zh-CN" altLang="en-US"/>
        </a:p>
      </dgm:t>
    </dgm:pt>
    <dgm:pt modelId="{C1A59F04-AF4E-494C-AA61-5B1AF66E7FA1}" type="pres">
      <dgm:prSet presAssocID="{C800E0C1-E0A9-4A19-B446-6411FEEEA954}" presName="negativeSpace" presStyleCnt="0"/>
      <dgm:spPr/>
    </dgm:pt>
    <dgm:pt modelId="{616DDA36-653D-4BC1-A7ED-6396219C62BB}" type="pres">
      <dgm:prSet presAssocID="{C800E0C1-E0A9-4A19-B446-6411FEEEA954}" presName="childText" presStyleLbl="conFgAcc1" presStyleIdx="2" presStyleCnt="3">
        <dgm:presLayoutVars>
          <dgm:bulletEnabled val="1"/>
        </dgm:presLayoutVars>
      </dgm:prSet>
      <dgm:spPr/>
      <dgm:t>
        <a:bodyPr/>
        <a:lstStyle/>
        <a:p>
          <a:endParaRPr lang="zh-CN" altLang="en-US"/>
        </a:p>
      </dgm:t>
    </dgm:pt>
  </dgm:ptLst>
  <dgm:cxnLst>
    <dgm:cxn modelId="{F67F1A77-6BDE-4BC4-A5F5-0CC4822831D9}" srcId="{991C6D6A-8F74-466F-ADAA-132BA706BDDA}" destId="{C2BC948C-00A3-4E45-8DDA-45ED9E3FB948}" srcOrd="0" destOrd="0" parTransId="{B50956A8-C9AB-479F-9E63-3C99063D6BC4}" sibTransId="{2B13F2F3-0341-4001-A675-33283288ECAF}"/>
    <dgm:cxn modelId="{45AF108C-1F57-4287-84A0-B7005F5A3172}" srcId="{C2BC948C-00A3-4E45-8DDA-45ED9E3FB948}" destId="{FB8EAC09-45C2-4520-B481-9ABFEC7FAA52}" srcOrd="0" destOrd="0" parTransId="{EDBDAAF1-7875-4DC4-A9DB-9326EB89010F}" sibTransId="{95E5963E-351B-474E-8622-BE018EE26C1C}"/>
    <dgm:cxn modelId="{81D6104E-CD6F-46D4-9E72-E6F4F6793674}" srcId="{991C6D6A-8F74-466F-ADAA-132BA706BDDA}" destId="{C800E0C1-E0A9-4A19-B446-6411FEEEA954}" srcOrd="2" destOrd="0" parTransId="{6AD3FC2D-A5B9-4A37-8F08-6433735883AA}" sibTransId="{BBAEC70A-2629-4AC6-8918-3F85C84B9142}"/>
    <dgm:cxn modelId="{7DAC5CB3-ADAE-4034-9776-3E3E328664AD}" type="presOf" srcId="{49FB766D-0BF7-4200-97A6-9D54167B7488}" destId="{616DDA36-653D-4BC1-A7ED-6396219C62BB}" srcOrd="0" destOrd="2" presId="urn:microsoft.com/office/officeart/2005/8/layout/list1"/>
    <dgm:cxn modelId="{A07FFC65-D703-4949-A1A7-CFB10D2DA8D9}" srcId="{C2BC948C-00A3-4E45-8DDA-45ED9E3FB948}" destId="{D827F3E8-A114-4971-83B9-9044A59BFA1D}" srcOrd="2" destOrd="0" parTransId="{32474266-FB29-4DCA-826A-E455678928C8}" sibTransId="{1E7C5A6E-62AC-44B4-84BC-419808F48957}"/>
    <dgm:cxn modelId="{7287A558-B932-4862-A8AA-B97F81894B3D}" type="presOf" srcId="{C800E0C1-E0A9-4A19-B446-6411FEEEA954}" destId="{A014D003-C275-43F3-AA05-DA67CEDEEC9F}" srcOrd="0" destOrd="0" presId="urn:microsoft.com/office/officeart/2005/8/layout/list1"/>
    <dgm:cxn modelId="{AF7E752F-901D-4C16-8DA7-336EF29CC2AA}" type="presOf" srcId="{D40D3053-3D84-4ECF-9AB9-AE935741026C}" destId="{0495BB93-23B7-42E2-884F-F0E1351BE72A}" srcOrd="0" destOrd="1" presId="urn:microsoft.com/office/officeart/2005/8/layout/list1"/>
    <dgm:cxn modelId="{26F0140A-412B-4066-88BC-DAD8CBB549BD}" type="presOf" srcId="{FB8EAC09-45C2-4520-B481-9ABFEC7FAA52}" destId="{3F4F4C6C-2587-4B89-B54C-C8FA4EF6699A}" srcOrd="0" destOrd="0" presId="urn:microsoft.com/office/officeart/2005/8/layout/list1"/>
    <dgm:cxn modelId="{76FA253F-3E42-4F1A-9933-B27209A78E60}" type="presOf" srcId="{3F45A05C-37B8-4E1A-922B-9493F010CCC1}" destId="{616DDA36-653D-4BC1-A7ED-6396219C62BB}" srcOrd="0" destOrd="0" presId="urn:microsoft.com/office/officeart/2005/8/layout/list1"/>
    <dgm:cxn modelId="{7EAAA62D-B3A8-4938-89B2-6088D56FB65E}" type="presOf" srcId="{BF3238A7-868D-49EE-91D6-8DACAD26A674}" destId="{0495BB93-23B7-42E2-884F-F0E1351BE72A}" srcOrd="0" destOrd="2" presId="urn:microsoft.com/office/officeart/2005/8/layout/list1"/>
    <dgm:cxn modelId="{C4A1F53C-4408-4AD5-AB9B-583F59C0A624}" srcId="{C2BC948C-00A3-4E45-8DDA-45ED9E3FB948}" destId="{7634CE41-FDF7-427E-9B33-95FAAB0A6E03}" srcOrd="1" destOrd="0" parTransId="{498DE8CC-BDEF-4E36-843D-94B783390F81}" sibTransId="{3F165E0A-A1F3-48B2-89FF-DF709A0A7E22}"/>
    <dgm:cxn modelId="{4D40A129-EF43-4ABC-BA2B-A6FB7407E074}" type="presOf" srcId="{C800E0C1-E0A9-4A19-B446-6411FEEEA954}" destId="{DD4A252A-8616-41F4-9FB8-93FEF8B5A286}" srcOrd="1" destOrd="0" presId="urn:microsoft.com/office/officeart/2005/8/layout/list1"/>
    <dgm:cxn modelId="{5E5F46CF-A694-4737-BCBA-89C2BBA9A142}" srcId="{98FC8B8D-403C-4E0A-AFC9-75C07276FAD8}" destId="{BF3238A7-868D-49EE-91D6-8DACAD26A674}" srcOrd="2" destOrd="0" parTransId="{53CBBA3C-237B-498C-8A17-67116AD84EE1}" sibTransId="{37AF8257-DA71-4F84-A9FA-FA7C9CEE51CD}"/>
    <dgm:cxn modelId="{29D91BBF-23EA-4492-89AB-F387DBAF20B8}" srcId="{991C6D6A-8F74-466F-ADAA-132BA706BDDA}" destId="{98FC8B8D-403C-4E0A-AFC9-75C07276FAD8}" srcOrd="1" destOrd="0" parTransId="{D900F7B2-C512-4B42-B256-B7CC2E2365A0}" sibTransId="{EFF8C32E-6801-4C4C-869F-EDB74A26BE4A}"/>
    <dgm:cxn modelId="{B4B573C7-3F7F-4AC1-8B9D-18FE8D2B5F8D}" type="presOf" srcId="{C2BC948C-00A3-4E45-8DDA-45ED9E3FB948}" destId="{C0138ED1-40BF-472A-AB45-1EAAC9272FAF}" srcOrd="0" destOrd="0" presId="urn:microsoft.com/office/officeart/2005/8/layout/list1"/>
    <dgm:cxn modelId="{09B49147-4DA1-4049-AFF4-731E131CA8D6}" srcId="{C800E0C1-E0A9-4A19-B446-6411FEEEA954}" destId="{3F45A05C-37B8-4E1A-922B-9493F010CCC1}" srcOrd="0" destOrd="0" parTransId="{3EA4615D-94DA-47CB-AFDF-3603B8EC64D4}" sibTransId="{EA832006-A261-46A7-B591-F1450AB4744A}"/>
    <dgm:cxn modelId="{0033835E-7B64-46C3-99F3-C85ECCEF45B7}" type="presOf" srcId="{98FC8B8D-403C-4E0A-AFC9-75C07276FAD8}" destId="{2CC57005-1353-4A1A-9BC7-173CFA947B77}" srcOrd="0" destOrd="0" presId="urn:microsoft.com/office/officeart/2005/8/layout/list1"/>
    <dgm:cxn modelId="{C6FB4AFE-4988-499A-9AD3-903D37240CC0}" srcId="{98FC8B8D-403C-4E0A-AFC9-75C07276FAD8}" destId="{D40D3053-3D84-4ECF-9AB9-AE935741026C}" srcOrd="1" destOrd="0" parTransId="{AE0E5045-900D-48E0-A357-F0B05E45F830}" sibTransId="{C0906A1D-3B29-4AC0-A4B9-7C6AEE222740}"/>
    <dgm:cxn modelId="{9A154ADD-238C-41B3-BF5C-D7C7A47B9F0D}" srcId="{C800E0C1-E0A9-4A19-B446-6411FEEEA954}" destId="{49FB766D-0BF7-4200-97A6-9D54167B7488}" srcOrd="2" destOrd="0" parTransId="{EA89487B-77CF-49FA-88E1-A05C732FE8B7}" sibTransId="{A66452D1-5C32-41F7-81F9-E58042BF8BAD}"/>
    <dgm:cxn modelId="{DF7A8B5E-A1CF-49B3-AC8F-F5AA0900D0FA}" type="presOf" srcId="{3F60B0F6-9A87-4A54-944F-EC1ECACB9DAB}" destId="{0495BB93-23B7-42E2-884F-F0E1351BE72A}" srcOrd="0" destOrd="0" presId="urn:microsoft.com/office/officeart/2005/8/layout/list1"/>
    <dgm:cxn modelId="{1CA668E7-E91F-4247-A7D0-D9A29F4F257A}" srcId="{C800E0C1-E0A9-4A19-B446-6411FEEEA954}" destId="{56E7A9A1-225F-4A9D-A83D-C931A578D917}" srcOrd="1" destOrd="0" parTransId="{04D5981F-D2DE-453A-B044-2B6C92285CD0}" sibTransId="{0AA217E5-460C-419F-93A7-CD9AF976A03E}"/>
    <dgm:cxn modelId="{5C87335B-0C88-4088-8278-A6B7365EF3C3}" type="presOf" srcId="{56E7A9A1-225F-4A9D-A83D-C931A578D917}" destId="{616DDA36-653D-4BC1-A7ED-6396219C62BB}" srcOrd="0" destOrd="1" presId="urn:microsoft.com/office/officeart/2005/8/layout/list1"/>
    <dgm:cxn modelId="{79BBD192-D661-43E5-B4E0-987D62C1405E}" type="presOf" srcId="{7634CE41-FDF7-427E-9B33-95FAAB0A6E03}" destId="{3F4F4C6C-2587-4B89-B54C-C8FA4EF6699A}" srcOrd="0" destOrd="1" presId="urn:microsoft.com/office/officeart/2005/8/layout/list1"/>
    <dgm:cxn modelId="{AE199BFE-4C70-4D16-AA56-072C12912915}" type="presOf" srcId="{98FC8B8D-403C-4E0A-AFC9-75C07276FAD8}" destId="{BA47B67B-7237-4070-840A-6D692BEF697F}" srcOrd="1" destOrd="0" presId="urn:microsoft.com/office/officeart/2005/8/layout/list1"/>
    <dgm:cxn modelId="{B5DAE2B7-BC66-464E-B959-8CE80C3D551E}" type="presOf" srcId="{C2BC948C-00A3-4E45-8DDA-45ED9E3FB948}" destId="{121AFF53-2546-4B4F-9B6C-CEB979966B83}" srcOrd="1" destOrd="0" presId="urn:microsoft.com/office/officeart/2005/8/layout/list1"/>
    <dgm:cxn modelId="{889C833A-32AA-45E4-A988-F078C6CFDEB3}" srcId="{98FC8B8D-403C-4E0A-AFC9-75C07276FAD8}" destId="{3F60B0F6-9A87-4A54-944F-EC1ECACB9DAB}" srcOrd="0" destOrd="0" parTransId="{C4DD227D-9104-4FF5-A103-0BF1BF6725B6}" sibTransId="{05306CF8-FD7B-4E18-95C4-78A4D2A4119A}"/>
    <dgm:cxn modelId="{24241D2B-70AD-48A5-BA37-8B39C9EF67A7}" type="presOf" srcId="{991C6D6A-8F74-466F-ADAA-132BA706BDDA}" destId="{375DF375-CD6E-4515-AD70-E21294669499}" srcOrd="0" destOrd="0" presId="urn:microsoft.com/office/officeart/2005/8/layout/list1"/>
    <dgm:cxn modelId="{4B45D77A-2A07-4B9E-94A8-9AA33A78E66E}" type="presOf" srcId="{D827F3E8-A114-4971-83B9-9044A59BFA1D}" destId="{3F4F4C6C-2587-4B89-B54C-C8FA4EF6699A}" srcOrd="0" destOrd="2" presId="urn:microsoft.com/office/officeart/2005/8/layout/list1"/>
    <dgm:cxn modelId="{7401163C-6F49-477B-B6EA-E7EE69A169B7}" type="presParOf" srcId="{375DF375-CD6E-4515-AD70-E21294669499}" destId="{DE9149C9-9E8A-4069-A55D-C6B9DED006FD}" srcOrd="0" destOrd="0" presId="urn:microsoft.com/office/officeart/2005/8/layout/list1"/>
    <dgm:cxn modelId="{99EA5767-5B55-4353-9280-EA766DE7089A}" type="presParOf" srcId="{DE9149C9-9E8A-4069-A55D-C6B9DED006FD}" destId="{C0138ED1-40BF-472A-AB45-1EAAC9272FAF}" srcOrd="0" destOrd="0" presId="urn:microsoft.com/office/officeart/2005/8/layout/list1"/>
    <dgm:cxn modelId="{5FD0A808-8793-4B94-A2F8-0428B86C770A}" type="presParOf" srcId="{DE9149C9-9E8A-4069-A55D-C6B9DED006FD}" destId="{121AFF53-2546-4B4F-9B6C-CEB979966B83}" srcOrd="1" destOrd="0" presId="urn:microsoft.com/office/officeart/2005/8/layout/list1"/>
    <dgm:cxn modelId="{F1664AA0-A486-4F70-B28D-A17EF12D4F26}" type="presParOf" srcId="{375DF375-CD6E-4515-AD70-E21294669499}" destId="{31CC2198-74DF-4B5C-AC09-0168590F71A3}" srcOrd="1" destOrd="0" presId="urn:microsoft.com/office/officeart/2005/8/layout/list1"/>
    <dgm:cxn modelId="{AF6B7DD6-E4B6-4231-AC22-7CB796EF2CC7}" type="presParOf" srcId="{375DF375-CD6E-4515-AD70-E21294669499}" destId="{3F4F4C6C-2587-4B89-B54C-C8FA4EF6699A}" srcOrd="2" destOrd="0" presId="urn:microsoft.com/office/officeart/2005/8/layout/list1"/>
    <dgm:cxn modelId="{A6A239E1-92DA-4BB2-9C06-26EEC65F614C}" type="presParOf" srcId="{375DF375-CD6E-4515-AD70-E21294669499}" destId="{AFEFDB93-8483-4F8D-BDDF-735CEF6AAF55}" srcOrd="3" destOrd="0" presId="urn:microsoft.com/office/officeart/2005/8/layout/list1"/>
    <dgm:cxn modelId="{8233F840-C7DC-4FEA-9ED4-545FED83216B}" type="presParOf" srcId="{375DF375-CD6E-4515-AD70-E21294669499}" destId="{B8873DC8-DCA4-45DB-9147-7D2C91E0C68A}" srcOrd="4" destOrd="0" presId="urn:microsoft.com/office/officeart/2005/8/layout/list1"/>
    <dgm:cxn modelId="{FC556832-4F4A-476A-87B2-18EA37BF1143}" type="presParOf" srcId="{B8873DC8-DCA4-45DB-9147-7D2C91E0C68A}" destId="{2CC57005-1353-4A1A-9BC7-173CFA947B77}" srcOrd="0" destOrd="0" presId="urn:microsoft.com/office/officeart/2005/8/layout/list1"/>
    <dgm:cxn modelId="{315DCBE8-C5AB-464E-A2A5-5993181BB73E}" type="presParOf" srcId="{B8873DC8-DCA4-45DB-9147-7D2C91E0C68A}" destId="{BA47B67B-7237-4070-840A-6D692BEF697F}" srcOrd="1" destOrd="0" presId="urn:microsoft.com/office/officeart/2005/8/layout/list1"/>
    <dgm:cxn modelId="{0CC12446-2676-4BA4-B64C-8C951156624D}" type="presParOf" srcId="{375DF375-CD6E-4515-AD70-E21294669499}" destId="{C265099E-F879-4716-BF04-4E0C65647094}" srcOrd="5" destOrd="0" presId="urn:microsoft.com/office/officeart/2005/8/layout/list1"/>
    <dgm:cxn modelId="{AED96C5D-8982-44D4-8682-C2DE765EDE82}" type="presParOf" srcId="{375DF375-CD6E-4515-AD70-E21294669499}" destId="{0495BB93-23B7-42E2-884F-F0E1351BE72A}" srcOrd="6" destOrd="0" presId="urn:microsoft.com/office/officeart/2005/8/layout/list1"/>
    <dgm:cxn modelId="{195CC37F-01FC-41AD-AAB8-AA11CCB83C10}" type="presParOf" srcId="{375DF375-CD6E-4515-AD70-E21294669499}" destId="{5ADB88F0-A586-40C2-94D5-5D79DB606A98}" srcOrd="7" destOrd="0" presId="urn:microsoft.com/office/officeart/2005/8/layout/list1"/>
    <dgm:cxn modelId="{831CBBD0-47FD-42AC-9F8F-692C9743EED8}" type="presParOf" srcId="{375DF375-CD6E-4515-AD70-E21294669499}" destId="{A96A5495-4F4A-44B9-93D9-EAAF7D158100}" srcOrd="8" destOrd="0" presId="urn:microsoft.com/office/officeart/2005/8/layout/list1"/>
    <dgm:cxn modelId="{1266F54B-CCC2-4517-80E0-E4C4F54600B8}" type="presParOf" srcId="{A96A5495-4F4A-44B9-93D9-EAAF7D158100}" destId="{A014D003-C275-43F3-AA05-DA67CEDEEC9F}" srcOrd="0" destOrd="0" presId="urn:microsoft.com/office/officeart/2005/8/layout/list1"/>
    <dgm:cxn modelId="{FB418B23-3B78-48D0-A057-CCC95F86E622}" type="presParOf" srcId="{A96A5495-4F4A-44B9-93D9-EAAF7D158100}" destId="{DD4A252A-8616-41F4-9FB8-93FEF8B5A286}" srcOrd="1" destOrd="0" presId="urn:microsoft.com/office/officeart/2005/8/layout/list1"/>
    <dgm:cxn modelId="{C15E2661-5F5F-40B2-BD7A-F947B37FCEC8}" type="presParOf" srcId="{375DF375-CD6E-4515-AD70-E21294669499}" destId="{C1A59F04-AF4E-494C-AA61-5B1AF66E7FA1}" srcOrd="9" destOrd="0" presId="urn:microsoft.com/office/officeart/2005/8/layout/list1"/>
    <dgm:cxn modelId="{7428DF52-99CA-41AC-AFBB-E86D55F241D3}" type="presParOf" srcId="{375DF375-CD6E-4515-AD70-E21294669499}" destId="{616DDA36-653D-4BC1-A7ED-6396219C62BB}"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DF9E2E-06E1-464A-9130-46ECFF844EBB}"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zh-CN" altLang="en-US"/>
        </a:p>
      </dgm:t>
    </dgm:pt>
    <dgm:pt modelId="{95B577B3-058A-4AA8-99B3-8420C53E58E7}">
      <dgm:prSet phldrT="[Text]"/>
      <dgm:spPr/>
      <dgm:t>
        <a:bodyPr/>
        <a:lstStyle/>
        <a:p>
          <a:r>
            <a:rPr lang="zh-CN" altLang="en-US" dirty="0" smtClean="0"/>
            <a:t>创建者</a:t>
          </a:r>
          <a:endParaRPr lang="zh-CN" altLang="en-US" dirty="0"/>
        </a:p>
      </dgm:t>
    </dgm:pt>
    <dgm:pt modelId="{948F57C0-857F-4A9B-AEC1-B4F05098A391}" type="parTrans" cxnId="{B1247125-B8ED-449F-BAF7-F19CC984A3EB}">
      <dgm:prSet/>
      <dgm:spPr/>
      <dgm:t>
        <a:bodyPr/>
        <a:lstStyle/>
        <a:p>
          <a:endParaRPr lang="zh-CN" altLang="en-US"/>
        </a:p>
      </dgm:t>
    </dgm:pt>
    <dgm:pt modelId="{4C7C9659-4F81-4DEA-A739-C632BBB65FED}" type="sibTrans" cxnId="{B1247125-B8ED-449F-BAF7-F19CC984A3EB}">
      <dgm:prSet/>
      <dgm:spPr/>
      <dgm:t>
        <a:bodyPr/>
        <a:lstStyle/>
        <a:p>
          <a:endParaRPr lang="zh-CN" altLang="en-US"/>
        </a:p>
      </dgm:t>
    </dgm:pt>
    <dgm:pt modelId="{0CDFEC27-C0B8-4429-AEC4-37768F5FD874}">
      <dgm:prSet phldrT="[Text]"/>
      <dgm:spPr/>
      <dgm:t>
        <a:bodyPr/>
        <a:lstStyle/>
        <a:p>
          <a:r>
            <a:rPr lang="zh-CN" altLang="en-US" dirty="0" smtClean="0"/>
            <a:t>工具集（无代码！）</a:t>
          </a:r>
          <a:endParaRPr lang="zh-CN" altLang="en-US" dirty="0"/>
        </a:p>
      </dgm:t>
    </dgm:pt>
    <dgm:pt modelId="{7C6007A1-5D49-4FF3-83A5-4C7BCA049233}" type="parTrans" cxnId="{53377C73-D279-42EA-B2F3-5D7C28C5B59E}">
      <dgm:prSet/>
      <dgm:spPr/>
      <dgm:t>
        <a:bodyPr/>
        <a:lstStyle/>
        <a:p>
          <a:endParaRPr lang="zh-CN" altLang="en-US"/>
        </a:p>
      </dgm:t>
    </dgm:pt>
    <dgm:pt modelId="{F8CE3025-4126-4C9B-B1E4-622C6AF8108D}" type="sibTrans" cxnId="{53377C73-D279-42EA-B2F3-5D7C28C5B59E}">
      <dgm:prSet/>
      <dgm:spPr/>
      <dgm:t>
        <a:bodyPr/>
        <a:lstStyle/>
        <a:p>
          <a:endParaRPr lang="zh-CN" altLang="en-US"/>
        </a:p>
      </dgm:t>
    </dgm:pt>
    <dgm:pt modelId="{A9E9EEB4-0FD6-479B-8D63-946EF0B061C8}">
      <dgm:prSet phldrT="[Text]"/>
      <dgm:spPr/>
      <dgm:t>
        <a:bodyPr/>
        <a:lstStyle/>
        <a:p>
          <a:r>
            <a:rPr lang="zh-CN" altLang="en-US" dirty="0" smtClean="0"/>
            <a:t>案例</a:t>
          </a:r>
          <a:endParaRPr lang="zh-CN" altLang="en-US" dirty="0"/>
        </a:p>
      </dgm:t>
    </dgm:pt>
    <dgm:pt modelId="{E6A6E187-4F35-47FA-8DC1-FD38238F48C4}" type="parTrans" cxnId="{7EC6E822-4E65-4E0D-873F-03207A803B0F}">
      <dgm:prSet/>
      <dgm:spPr/>
      <dgm:t>
        <a:bodyPr/>
        <a:lstStyle/>
        <a:p>
          <a:endParaRPr lang="zh-CN" altLang="en-US"/>
        </a:p>
      </dgm:t>
    </dgm:pt>
    <dgm:pt modelId="{9684F06C-34B4-46F0-83D7-61420004FA37}" type="sibTrans" cxnId="{7EC6E822-4E65-4E0D-873F-03207A803B0F}">
      <dgm:prSet/>
      <dgm:spPr/>
      <dgm:t>
        <a:bodyPr/>
        <a:lstStyle/>
        <a:p>
          <a:endParaRPr lang="zh-CN" altLang="en-US"/>
        </a:p>
      </dgm:t>
    </dgm:pt>
    <dgm:pt modelId="{0073F3D8-4F0C-4727-A6EA-4F1A7F9C9278}">
      <dgm:prSet phldrT="[Text]"/>
      <dgm:spPr/>
      <dgm:t>
        <a:bodyPr/>
        <a:lstStyle/>
        <a:p>
          <a:r>
            <a:rPr lang="en-US" altLang="zh-CN" dirty="0" smtClean="0"/>
            <a:t>IT</a:t>
          </a:r>
          <a:r>
            <a:rPr lang="zh-CN" altLang="en-US" dirty="0" smtClean="0"/>
            <a:t>管理员</a:t>
          </a:r>
          <a:endParaRPr lang="zh-CN" altLang="en-US" dirty="0"/>
        </a:p>
      </dgm:t>
    </dgm:pt>
    <dgm:pt modelId="{D4EF5E3E-DED0-4753-9975-0C4FEB0B8193}" type="parTrans" cxnId="{708C6E0E-E75C-42D8-9F15-BE89FF4555A1}">
      <dgm:prSet/>
      <dgm:spPr/>
      <dgm:t>
        <a:bodyPr/>
        <a:lstStyle/>
        <a:p>
          <a:endParaRPr lang="zh-CN" altLang="en-US"/>
        </a:p>
      </dgm:t>
    </dgm:pt>
    <dgm:pt modelId="{3272E781-D8E2-40BD-9BD2-1AA0545A94AC}" type="sibTrans" cxnId="{708C6E0E-E75C-42D8-9F15-BE89FF4555A1}">
      <dgm:prSet/>
      <dgm:spPr/>
      <dgm:t>
        <a:bodyPr/>
        <a:lstStyle/>
        <a:p>
          <a:endParaRPr lang="zh-CN" altLang="en-US"/>
        </a:p>
      </dgm:t>
    </dgm:pt>
    <dgm:pt modelId="{0C87853B-71EF-4C8B-9C2E-E3FDE3AA8E8C}">
      <dgm:prSet phldrT="[Text]"/>
      <dgm:spPr/>
      <dgm:t>
        <a:bodyPr/>
        <a:lstStyle/>
        <a:p>
          <a:r>
            <a:rPr lang="zh-CN" altLang="en-US" dirty="0" smtClean="0"/>
            <a:t>业务人员</a:t>
          </a:r>
          <a:endParaRPr lang="zh-CN" altLang="en-US" dirty="0"/>
        </a:p>
      </dgm:t>
    </dgm:pt>
    <dgm:pt modelId="{547AB4A2-A715-4CD7-8BCD-C0CF3B0BADAF}" type="parTrans" cxnId="{BAA4A9AB-4077-490D-AAAF-C2C558A61139}">
      <dgm:prSet/>
      <dgm:spPr/>
      <dgm:t>
        <a:bodyPr/>
        <a:lstStyle/>
        <a:p>
          <a:endParaRPr lang="zh-CN" altLang="en-US"/>
        </a:p>
      </dgm:t>
    </dgm:pt>
    <dgm:pt modelId="{9E1FB77A-F5DB-4862-B610-2B757F002861}" type="sibTrans" cxnId="{BAA4A9AB-4077-490D-AAAF-C2C558A61139}">
      <dgm:prSet/>
      <dgm:spPr/>
      <dgm:t>
        <a:bodyPr/>
        <a:lstStyle/>
        <a:p>
          <a:endParaRPr lang="zh-CN" altLang="en-US"/>
        </a:p>
      </dgm:t>
    </dgm:pt>
    <dgm:pt modelId="{6869BC69-2970-4276-B76E-1B5DDFECE537}">
      <dgm:prSet phldrT="[Text]"/>
      <dgm:spPr/>
      <dgm:t>
        <a:bodyPr/>
        <a:lstStyle/>
        <a:p>
          <a:r>
            <a:rPr lang="zh-CN" altLang="en-US" dirty="0" smtClean="0"/>
            <a:t>利用</a:t>
          </a:r>
          <a:r>
            <a:rPr lang="en-US" altLang="zh-CN" dirty="0" smtClean="0"/>
            <a:t>SPD</a:t>
          </a:r>
          <a:r>
            <a:rPr lang="zh-CN" altLang="en-US" dirty="0" smtClean="0"/>
            <a:t>进行应用管理</a:t>
          </a:r>
          <a:endParaRPr lang="zh-CN" altLang="en-US" dirty="0"/>
        </a:p>
      </dgm:t>
    </dgm:pt>
    <dgm:pt modelId="{BE81999D-D307-4141-A075-39DC610482B2}" type="parTrans" cxnId="{30CEC66D-623B-45DD-B5A4-1C25BAD39DE3}">
      <dgm:prSet/>
      <dgm:spPr/>
      <dgm:t>
        <a:bodyPr/>
        <a:lstStyle/>
        <a:p>
          <a:endParaRPr lang="zh-CN" altLang="en-US"/>
        </a:p>
      </dgm:t>
    </dgm:pt>
    <dgm:pt modelId="{A61451CB-FA8E-4972-8F9E-F23785579E95}" type="sibTrans" cxnId="{30CEC66D-623B-45DD-B5A4-1C25BAD39DE3}">
      <dgm:prSet/>
      <dgm:spPr/>
      <dgm:t>
        <a:bodyPr/>
        <a:lstStyle/>
        <a:p>
          <a:endParaRPr lang="zh-CN" altLang="en-US"/>
        </a:p>
      </dgm:t>
    </dgm:pt>
    <dgm:pt modelId="{A3AB67CF-AA1E-447A-A301-79EE9FE572A4}">
      <dgm:prSet phldrT="[Text]"/>
      <dgm:spPr/>
      <dgm:t>
        <a:bodyPr/>
        <a:lstStyle/>
        <a:p>
          <a:r>
            <a:rPr lang="zh-CN" altLang="en-US" dirty="0" smtClean="0"/>
            <a:t>在列表或文档库中存储数据</a:t>
          </a:r>
          <a:endParaRPr lang="zh-CN" altLang="en-US" dirty="0"/>
        </a:p>
      </dgm:t>
    </dgm:pt>
    <dgm:pt modelId="{2418A59A-7E90-4CC8-87CA-0FE50710DBA6}" type="parTrans" cxnId="{897AD769-919E-4D1B-863B-A535BECA1C73}">
      <dgm:prSet/>
      <dgm:spPr/>
      <dgm:t>
        <a:bodyPr/>
        <a:lstStyle/>
        <a:p>
          <a:endParaRPr lang="zh-CN" altLang="en-US"/>
        </a:p>
      </dgm:t>
    </dgm:pt>
    <dgm:pt modelId="{DEDEAD2F-F963-4273-AD29-468E3346B60A}" type="sibTrans" cxnId="{897AD769-919E-4D1B-863B-A535BECA1C73}">
      <dgm:prSet/>
      <dgm:spPr/>
      <dgm:t>
        <a:bodyPr/>
        <a:lstStyle/>
        <a:p>
          <a:endParaRPr lang="zh-CN" altLang="en-US"/>
        </a:p>
      </dgm:t>
    </dgm:pt>
    <dgm:pt modelId="{6B2433B0-64A5-49AB-AE20-E90F009BF721}">
      <dgm:prSet phldrT="[Text]"/>
      <dgm:spPr/>
      <dgm:t>
        <a:bodyPr/>
        <a:lstStyle/>
        <a:p>
          <a:r>
            <a:rPr lang="zh-CN" altLang="en-US" dirty="0" smtClean="0"/>
            <a:t>利用视图或</a:t>
          </a:r>
          <a:r>
            <a:rPr lang="en-US" altLang="zh-CN" dirty="0" err="1" smtClean="0"/>
            <a:t>WebPart</a:t>
          </a:r>
          <a:r>
            <a:rPr lang="zh-CN" altLang="en-US" dirty="0" smtClean="0"/>
            <a:t>展现数据</a:t>
          </a:r>
          <a:endParaRPr lang="zh-CN" altLang="en-US" dirty="0"/>
        </a:p>
      </dgm:t>
    </dgm:pt>
    <dgm:pt modelId="{96DF5A4C-F5CA-46D4-A6CF-68EFE94787BC}" type="parTrans" cxnId="{4EB534F8-AC26-415F-B913-CD5D1CCAF720}">
      <dgm:prSet/>
      <dgm:spPr/>
      <dgm:t>
        <a:bodyPr/>
        <a:lstStyle/>
        <a:p>
          <a:endParaRPr lang="zh-CN" altLang="en-US"/>
        </a:p>
      </dgm:t>
    </dgm:pt>
    <dgm:pt modelId="{EC5988D0-B871-4D96-8490-D913244AC05F}" type="sibTrans" cxnId="{4EB534F8-AC26-415F-B913-CD5D1CCAF720}">
      <dgm:prSet/>
      <dgm:spPr/>
      <dgm:t>
        <a:bodyPr/>
        <a:lstStyle/>
        <a:p>
          <a:endParaRPr lang="zh-CN" altLang="en-US"/>
        </a:p>
      </dgm:t>
    </dgm:pt>
    <dgm:pt modelId="{B6D1AB8F-6F6B-4480-9277-C9B6B8689407}">
      <dgm:prSet phldrT="[Text]"/>
      <dgm:spPr/>
      <dgm:t>
        <a:bodyPr/>
        <a:lstStyle/>
        <a:p>
          <a:r>
            <a:rPr lang="zh-CN" altLang="en-US" dirty="0" smtClean="0"/>
            <a:t>利用</a:t>
          </a:r>
          <a:r>
            <a:rPr lang="en-US" altLang="zh-CN" dirty="0" smtClean="0"/>
            <a:t>InfoPath2010</a:t>
          </a:r>
          <a:r>
            <a:rPr lang="zh-CN" altLang="en-US" dirty="0" smtClean="0"/>
            <a:t>设计表单和工作流界面</a:t>
          </a:r>
          <a:endParaRPr lang="zh-CN" altLang="en-US" dirty="0"/>
        </a:p>
      </dgm:t>
    </dgm:pt>
    <dgm:pt modelId="{2074699B-F408-45DF-BE55-10ADFED101DE}" type="parTrans" cxnId="{137C363A-08AB-48FA-9C89-613CC3C94C79}">
      <dgm:prSet/>
      <dgm:spPr/>
      <dgm:t>
        <a:bodyPr/>
        <a:lstStyle/>
        <a:p>
          <a:endParaRPr lang="zh-CN" altLang="en-US"/>
        </a:p>
      </dgm:t>
    </dgm:pt>
    <dgm:pt modelId="{792F986E-612B-4B88-9AB9-CE7860CB2FCB}" type="sibTrans" cxnId="{137C363A-08AB-48FA-9C89-613CC3C94C79}">
      <dgm:prSet/>
      <dgm:spPr/>
      <dgm:t>
        <a:bodyPr/>
        <a:lstStyle/>
        <a:p>
          <a:endParaRPr lang="zh-CN" altLang="en-US"/>
        </a:p>
      </dgm:t>
    </dgm:pt>
    <dgm:pt modelId="{079C035B-14E1-467D-A32C-9FB7B680E483}">
      <dgm:prSet phldrT="[Text]"/>
      <dgm:spPr/>
      <dgm:t>
        <a:bodyPr/>
        <a:lstStyle/>
        <a:p>
          <a:r>
            <a:rPr lang="zh-CN" altLang="en-US" dirty="0" smtClean="0"/>
            <a:t>利用 </a:t>
          </a:r>
          <a:r>
            <a:rPr lang="en-US" altLang="zh-CN" dirty="0" smtClean="0"/>
            <a:t>SPD</a:t>
          </a:r>
          <a:r>
            <a:rPr lang="zh-CN" altLang="en-US" dirty="0" smtClean="0"/>
            <a:t>无代码工作流设计业务逻辑</a:t>
          </a:r>
          <a:endParaRPr lang="zh-CN" altLang="en-US" dirty="0"/>
        </a:p>
      </dgm:t>
    </dgm:pt>
    <dgm:pt modelId="{768C37A5-AC18-4ED1-AA3D-F2C122827DD1}" type="parTrans" cxnId="{3D2DFA37-32DC-402B-83CD-26CD256033C5}">
      <dgm:prSet/>
      <dgm:spPr/>
      <dgm:t>
        <a:bodyPr/>
        <a:lstStyle/>
        <a:p>
          <a:endParaRPr lang="zh-CN" altLang="en-US"/>
        </a:p>
      </dgm:t>
    </dgm:pt>
    <dgm:pt modelId="{862B606C-05DC-4BE9-8FEE-93084750C910}" type="sibTrans" cxnId="{3D2DFA37-32DC-402B-83CD-26CD256033C5}">
      <dgm:prSet/>
      <dgm:spPr/>
      <dgm:t>
        <a:bodyPr/>
        <a:lstStyle/>
        <a:p>
          <a:endParaRPr lang="zh-CN" altLang="en-US"/>
        </a:p>
      </dgm:t>
    </dgm:pt>
    <dgm:pt modelId="{E13DFE80-707B-4B9A-B1B4-FD870A339CB4}">
      <dgm:prSet phldrT="[Text]"/>
      <dgm:spPr/>
      <dgm:t>
        <a:bodyPr/>
        <a:lstStyle/>
        <a:p>
          <a:r>
            <a:rPr lang="en-US" altLang="zh-CN" dirty="0" smtClean="0"/>
            <a:t>Sales——</a:t>
          </a:r>
          <a:r>
            <a:rPr lang="zh-CN" altLang="en-US" dirty="0" smtClean="0"/>
            <a:t>客户关系管理，销售流程管理</a:t>
          </a:r>
          <a:endParaRPr lang="zh-CN" altLang="en-US" dirty="0"/>
        </a:p>
      </dgm:t>
    </dgm:pt>
    <dgm:pt modelId="{6476FB24-DE0C-4114-95AD-DE0C18471FB6}" type="parTrans" cxnId="{9940007B-3117-4831-97E2-24D3A6DABBA4}">
      <dgm:prSet/>
      <dgm:spPr/>
    </dgm:pt>
    <dgm:pt modelId="{90578602-3475-442F-9356-791EC0D087A0}" type="sibTrans" cxnId="{9940007B-3117-4831-97E2-24D3A6DABBA4}">
      <dgm:prSet/>
      <dgm:spPr/>
    </dgm:pt>
    <dgm:pt modelId="{5785F342-4499-440A-B58C-6F98708E584B}">
      <dgm:prSet phldrT="[Text]"/>
      <dgm:spPr/>
      <dgm:t>
        <a:bodyPr/>
        <a:lstStyle/>
        <a:p>
          <a:r>
            <a:rPr lang="en-US" altLang="zh-CN" dirty="0" smtClean="0"/>
            <a:t>IT——</a:t>
          </a:r>
          <a:r>
            <a:rPr lang="en-US" altLang="zh-CN" dirty="0" err="1" smtClean="0"/>
            <a:t>HelpDesk</a:t>
          </a:r>
          <a:r>
            <a:rPr lang="zh-CN" altLang="en-US" dirty="0" smtClean="0"/>
            <a:t>，资产管理</a:t>
          </a:r>
          <a:endParaRPr lang="zh-CN" altLang="en-US" dirty="0"/>
        </a:p>
      </dgm:t>
    </dgm:pt>
    <dgm:pt modelId="{64448057-8912-4617-8A17-0C5ABDC83545}" type="parTrans" cxnId="{38D72E66-78DB-42FE-A358-BA8059D92386}">
      <dgm:prSet/>
      <dgm:spPr/>
    </dgm:pt>
    <dgm:pt modelId="{6BA1FA45-9A92-45F2-B03A-92100DEEA85F}" type="sibTrans" cxnId="{38D72E66-78DB-42FE-A358-BA8059D92386}">
      <dgm:prSet/>
      <dgm:spPr/>
    </dgm:pt>
    <dgm:pt modelId="{5D157D58-DA31-4E77-AF00-BD7720289569}">
      <dgm:prSet phldrT="[Text]"/>
      <dgm:spPr/>
      <dgm:t>
        <a:bodyPr/>
        <a:lstStyle/>
        <a:p>
          <a:r>
            <a:rPr lang="en-US" altLang="zh-CN" dirty="0" smtClean="0"/>
            <a:t>HR——</a:t>
          </a:r>
          <a:r>
            <a:rPr lang="zh-CN" altLang="en-US" dirty="0" smtClean="0"/>
            <a:t>人事信息管理，请假报销流程</a:t>
          </a:r>
          <a:endParaRPr lang="zh-CN" altLang="en-US" dirty="0"/>
        </a:p>
      </dgm:t>
    </dgm:pt>
    <dgm:pt modelId="{08C28187-1235-4A21-A28C-D66C802587C4}" type="parTrans" cxnId="{DED527D7-F7D7-41A2-8168-D840EC14401D}">
      <dgm:prSet/>
      <dgm:spPr/>
    </dgm:pt>
    <dgm:pt modelId="{06C52225-5E28-4D05-B09A-EFF4105165F8}" type="sibTrans" cxnId="{DED527D7-F7D7-41A2-8168-D840EC14401D}">
      <dgm:prSet/>
      <dgm:spPr/>
    </dgm:pt>
    <dgm:pt modelId="{5A050A56-F16B-45ED-8DF1-8EB773BBD61C}" type="pres">
      <dgm:prSet presAssocID="{22DF9E2E-06E1-464A-9130-46ECFF844EBB}" presName="linear" presStyleCnt="0">
        <dgm:presLayoutVars>
          <dgm:dir/>
          <dgm:animLvl val="lvl"/>
          <dgm:resizeHandles val="exact"/>
        </dgm:presLayoutVars>
      </dgm:prSet>
      <dgm:spPr/>
      <dgm:t>
        <a:bodyPr/>
        <a:lstStyle/>
        <a:p>
          <a:endParaRPr lang="zh-CN" altLang="en-US"/>
        </a:p>
      </dgm:t>
    </dgm:pt>
    <dgm:pt modelId="{AEAC073E-8D81-4BC6-8BB7-8FC8C3734C01}" type="pres">
      <dgm:prSet presAssocID="{95B577B3-058A-4AA8-99B3-8420C53E58E7}" presName="parentLin" presStyleCnt="0"/>
      <dgm:spPr/>
    </dgm:pt>
    <dgm:pt modelId="{536B0C49-2EF0-4D89-9E96-705364A434BF}" type="pres">
      <dgm:prSet presAssocID="{95B577B3-058A-4AA8-99B3-8420C53E58E7}" presName="parentLeftMargin" presStyleLbl="node1" presStyleIdx="0" presStyleCnt="3"/>
      <dgm:spPr/>
      <dgm:t>
        <a:bodyPr/>
        <a:lstStyle/>
        <a:p>
          <a:endParaRPr lang="zh-CN" altLang="en-US"/>
        </a:p>
      </dgm:t>
    </dgm:pt>
    <dgm:pt modelId="{EC0BA82B-55FA-407B-BB1A-C5D58FEF80DF}" type="pres">
      <dgm:prSet presAssocID="{95B577B3-058A-4AA8-99B3-8420C53E58E7}" presName="parentText" presStyleLbl="node1" presStyleIdx="0" presStyleCnt="3">
        <dgm:presLayoutVars>
          <dgm:chMax val="0"/>
          <dgm:bulletEnabled val="1"/>
        </dgm:presLayoutVars>
      </dgm:prSet>
      <dgm:spPr/>
      <dgm:t>
        <a:bodyPr/>
        <a:lstStyle/>
        <a:p>
          <a:endParaRPr lang="zh-CN" altLang="en-US"/>
        </a:p>
      </dgm:t>
    </dgm:pt>
    <dgm:pt modelId="{0D20BFA8-FEE7-4462-9EB3-4E27D7FFDCB7}" type="pres">
      <dgm:prSet presAssocID="{95B577B3-058A-4AA8-99B3-8420C53E58E7}" presName="negativeSpace" presStyleCnt="0"/>
      <dgm:spPr/>
    </dgm:pt>
    <dgm:pt modelId="{BC9C395F-E2F4-451D-8B28-269C34586677}" type="pres">
      <dgm:prSet presAssocID="{95B577B3-058A-4AA8-99B3-8420C53E58E7}" presName="childText" presStyleLbl="conFgAcc1" presStyleIdx="0" presStyleCnt="3">
        <dgm:presLayoutVars>
          <dgm:bulletEnabled val="1"/>
        </dgm:presLayoutVars>
      </dgm:prSet>
      <dgm:spPr/>
      <dgm:t>
        <a:bodyPr/>
        <a:lstStyle/>
        <a:p>
          <a:endParaRPr lang="zh-CN" altLang="en-US"/>
        </a:p>
      </dgm:t>
    </dgm:pt>
    <dgm:pt modelId="{7E0AEF7B-030B-4976-B41E-0435F009C03D}" type="pres">
      <dgm:prSet presAssocID="{4C7C9659-4F81-4DEA-A739-C632BBB65FED}" presName="spaceBetweenRectangles" presStyleCnt="0"/>
      <dgm:spPr/>
    </dgm:pt>
    <dgm:pt modelId="{0802EE23-C52E-4B53-B53E-14EC529F08D4}" type="pres">
      <dgm:prSet presAssocID="{0CDFEC27-C0B8-4429-AEC4-37768F5FD874}" presName="parentLin" presStyleCnt="0"/>
      <dgm:spPr/>
    </dgm:pt>
    <dgm:pt modelId="{D48AD208-105E-46D3-926C-18297BC325F3}" type="pres">
      <dgm:prSet presAssocID="{0CDFEC27-C0B8-4429-AEC4-37768F5FD874}" presName="parentLeftMargin" presStyleLbl="node1" presStyleIdx="0" presStyleCnt="3"/>
      <dgm:spPr/>
      <dgm:t>
        <a:bodyPr/>
        <a:lstStyle/>
        <a:p>
          <a:endParaRPr lang="zh-CN" altLang="en-US"/>
        </a:p>
      </dgm:t>
    </dgm:pt>
    <dgm:pt modelId="{E3620BB7-8591-4308-AA3B-517212E3FF57}" type="pres">
      <dgm:prSet presAssocID="{0CDFEC27-C0B8-4429-AEC4-37768F5FD874}" presName="parentText" presStyleLbl="node1" presStyleIdx="1" presStyleCnt="3">
        <dgm:presLayoutVars>
          <dgm:chMax val="0"/>
          <dgm:bulletEnabled val="1"/>
        </dgm:presLayoutVars>
      </dgm:prSet>
      <dgm:spPr/>
      <dgm:t>
        <a:bodyPr/>
        <a:lstStyle/>
        <a:p>
          <a:endParaRPr lang="zh-CN" altLang="en-US"/>
        </a:p>
      </dgm:t>
    </dgm:pt>
    <dgm:pt modelId="{82EF0DC5-5B0F-49F7-B168-2511CAB455D5}" type="pres">
      <dgm:prSet presAssocID="{0CDFEC27-C0B8-4429-AEC4-37768F5FD874}" presName="negativeSpace" presStyleCnt="0"/>
      <dgm:spPr/>
    </dgm:pt>
    <dgm:pt modelId="{3AEC8302-A594-4BB0-9473-4B3FD7BC4328}" type="pres">
      <dgm:prSet presAssocID="{0CDFEC27-C0B8-4429-AEC4-37768F5FD874}" presName="childText" presStyleLbl="conFgAcc1" presStyleIdx="1" presStyleCnt="3">
        <dgm:presLayoutVars>
          <dgm:bulletEnabled val="1"/>
        </dgm:presLayoutVars>
      </dgm:prSet>
      <dgm:spPr/>
      <dgm:t>
        <a:bodyPr/>
        <a:lstStyle/>
        <a:p>
          <a:endParaRPr lang="zh-CN" altLang="en-US"/>
        </a:p>
      </dgm:t>
    </dgm:pt>
    <dgm:pt modelId="{97236385-6876-4BCB-9F82-1F568E806D41}" type="pres">
      <dgm:prSet presAssocID="{F8CE3025-4126-4C9B-B1E4-622C6AF8108D}" presName="spaceBetweenRectangles" presStyleCnt="0"/>
      <dgm:spPr/>
    </dgm:pt>
    <dgm:pt modelId="{56FC7B7C-82B3-4F37-BB07-9F03A3238496}" type="pres">
      <dgm:prSet presAssocID="{A9E9EEB4-0FD6-479B-8D63-946EF0B061C8}" presName="parentLin" presStyleCnt="0"/>
      <dgm:spPr/>
    </dgm:pt>
    <dgm:pt modelId="{DDC07472-4979-4E82-96C8-31D9E234AFBF}" type="pres">
      <dgm:prSet presAssocID="{A9E9EEB4-0FD6-479B-8D63-946EF0B061C8}" presName="parentLeftMargin" presStyleLbl="node1" presStyleIdx="1" presStyleCnt="3"/>
      <dgm:spPr/>
      <dgm:t>
        <a:bodyPr/>
        <a:lstStyle/>
        <a:p>
          <a:endParaRPr lang="zh-CN" altLang="en-US"/>
        </a:p>
      </dgm:t>
    </dgm:pt>
    <dgm:pt modelId="{91DD77A0-4F2D-40EE-8808-452A8314C325}" type="pres">
      <dgm:prSet presAssocID="{A9E9EEB4-0FD6-479B-8D63-946EF0B061C8}" presName="parentText" presStyleLbl="node1" presStyleIdx="2" presStyleCnt="3">
        <dgm:presLayoutVars>
          <dgm:chMax val="0"/>
          <dgm:bulletEnabled val="1"/>
        </dgm:presLayoutVars>
      </dgm:prSet>
      <dgm:spPr/>
      <dgm:t>
        <a:bodyPr/>
        <a:lstStyle/>
        <a:p>
          <a:endParaRPr lang="zh-CN" altLang="en-US"/>
        </a:p>
      </dgm:t>
    </dgm:pt>
    <dgm:pt modelId="{A38767B6-2A5A-47BB-B7D4-753CDADDB1A5}" type="pres">
      <dgm:prSet presAssocID="{A9E9EEB4-0FD6-479B-8D63-946EF0B061C8}" presName="negativeSpace" presStyleCnt="0"/>
      <dgm:spPr/>
    </dgm:pt>
    <dgm:pt modelId="{A1BDC7AC-A636-4D15-A2E7-6AA60F6650FB}" type="pres">
      <dgm:prSet presAssocID="{A9E9EEB4-0FD6-479B-8D63-946EF0B061C8}" presName="childText" presStyleLbl="conFgAcc1" presStyleIdx="2" presStyleCnt="3">
        <dgm:presLayoutVars>
          <dgm:bulletEnabled val="1"/>
        </dgm:presLayoutVars>
      </dgm:prSet>
      <dgm:spPr/>
      <dgm:t>
        <a:bodyPr/>
        <a:lstStyle/>
        <a:p>
          <a:endParaRPr lang="zh-CN" altLang="en-US"/>
        </a:p>
      </dgm:t>
    </dgm:pt>
  </dgm:ptLst>
  <dgm:cxnLst>
    <dgm:cxn modelId="{897AD769-919E-4D1B-863B-A535BECA1C73}" srcId="{0CDFEC27-C0B8-4429-AEC4-37768F5FD874}" destId="{A3AB67CF-AA1E-447A-A301-79EE9FE572A4}" srcOrd="1" destOrd="0" parTransId="{2418A59A-7E90-4CC8-87CA-0FE50710DBA6}" sibTransId="{DEDEAD2F-F963-4273-AD29-468E3346B60A}"/>
    <dgm:cxn modelId="{A4C1A904-A83C-4E4F-A1A9-79F95AB39699}" type="presOf" srcId="{0CDFEC27-C0B8-4429-AEC4-37768F5FD874}" destId="{D48AD208-105E-46D3-926C-18297BC325F3}" srcOrd="0" destOrd="0" presId="urn:microsoft.com/office/officeart/2005/8/layout/list1"/>
    <dgm:cxn modelId="{30CEC66D-623B-45DD-B5A4-1C25BAD39DE3}" srcId="{0CDFEC27-C0B8-4429-AEC4-37768F5FD874}" destId="{6869BC69-2970-4276-B76E-1B5DDFECE537}" srcOrd="0" destOrd="0" parTransId="{BE81999D-D307-4141-A075-39DC610482B2}" sibTransId="{A61451CB-FA8E-4972-8F9E-F23785579E95}"/>
    <dgm:cxn modelId="{D19C99EC-6734-4678-B9C2-0ABDB37008C4}" type="presOf" srcId="{6869BC69-2970-4276-B76E-1B5DDFECE537}" destId="{3AEC8302-A594-4BB0-9473-4B3FD7BC4328}" srcOrd="0" destOrd="0" presId="urn:microsoft.com/office/officeart/2005/8/layout/list1"/>
    <dgm:cxn modelId="{CA113E20-8791-4C37-A959-C13692656913}" type="presOf" srcId="{0CDFEC27-C0B8-4429-AEC4-37768F5FD874}" destId="{E3620BB7-8591-4308-AA3B-517212E3FF57}" srcOrd="1" destOrd="0" presId="urn:microsoft.com/office/officeart/2005/8/layout/list1"/>
    <dgm:cxn modelId="{E03618D7-6B4D-4151-919A-F06F065B3D14}" type="presOf" srcId="{A9E9EEB4-0FD6-479B-8D63-946EF0B061C8}" destId="{DDC07472-4979-4E82-96C8-31D9E234AFBF}" srcOrd="0" destOrd="0" presId="urn:microsoft.com/office/officeart/2005/8/layout/list1"/>
    <dgm:cxn modelId="{B1247125-B8ED-449F-BAF7-F19CC984A3EB}" srcId="{22DF9E2E-06E1-464A-9130-46ECFF844EBB}" destId="{95B577B3-058A-4AA8-99B3-8420C53E58E7}" srcOrd="0" destOrd="0" parTransId="{948F57C0-857F-4A9B-AEC1-B4F05098A391}" sibTransId="{4C7C9659-4F81-4DEA-A739-C632BBB65FED}"/>
    <dgm:cxn modelId="{708C6E0E-E75C-42D8-9F15-BE89FF4555A1}" srcId="{95B577B3-058A-4AA8-99B3-8420C53E58E7}" destId="{0073F3D8-4F0C-4727-A6EA-4F1A7F9C9278}" srcOrd="0" destOrd="0" parTransId="{D4EF5E3E-DED0-4753-9975-0C4FEB0B8193}" sibTransId="{3272E781-D8E2-40BD-9BD2-1AA0545A94AC}"/>
    <dgm:cxn modelId="{50519F73-27B1-452E-8088-323C6F0E6CB0}" type="presOf" srcId="{B6D1AB8F-6F6B-4480-9277-C9B6B8689407}" destId="{3AEC8302-A594-4BB0-9473-4B3FD7BC4328}" srcOrd="0" destOrd="4" presId="urn:microsoft.com/office/officeart/2005/8/layout/list1"/>
    <dgm:cxn modelId="{043EB728-249D-4E4B-ABD0-047DB6F0AF00}" type="presOf" srcId="{079C035B-14E1-467D-A32C-9FB7B680E483}" destId="{3AEC8302-A594-4BB0-9473-4B3FD7BC4328}" srcOrd="0" destOrd="3" presId="urn:microsoft.com/office/officeart/2005/8/layout/list1"/>
    <dgm:cxn modelId="{137C363A-08AB-48FA-9C89-613CC3C94C79}" srcId="{0CDFEC27-C0B8-4429-AEC4-37768F5FD874}" destId="{B6D1AB8F-6F6B-4480-9277-C9B6B8689407}" srcOrd="4" destOrd="0" parTransId="{2074699B-F408-45DF-BE55-10ADFED101DE}" sibTransId="{792F986E-612B-4B88-9AB9-CE7860CB2FCB}"/>
    <dgm:cxn modelId="{AC4E606E-E03B-4160-931B-A8E2DDDC8E95}" type="presOf" srcId="{6B2433B0-64A5-49AB-AE20-E90F009BF721}" destId="{3AEC8302-A594-4BB0-9473-4B3FD7BC4328}" srcOrd="0" destOrd="2" presId="urn:microsoft.com/office/officeart/2005/8/layout/list1"/>
    <dgm:cxn modelId="{58046B35-DDE9-4F47-8ABB-5BC5F30B24FE}" type="presOf" srcId="{E13DFE80-707B-4B9A-B1B4-FD870A339CB4}" destId="{A1BDC7AC-A636-4D15-A2E7-6AA60F6650FB}" srcOrd="0" destOrd="0" presId="urn:microsoft.com/office/officeart/2005/8/layout/list1"/>
    <dgm:cxn modelId="{DC14DD50-DCC2-427D-8AE3-C279D0AC97F3}" type="presOf" srcId="{5785F342-4499-440A-B58C-6F98708E584B}" destId="{A1BDC7AC-A636-4D15-A2E7-6AA60F6650FB}" srcOrd="0" destOrd="1" presId="urn:microsoft.com/office/officeart/2005/8/layout/list1"/>
    <dgm:cxn modelId="{8D62AD85-8D66-4178-9D57-8F11B9A9D5C7}" type="presOf" srcId="{A9E9EEB4-0FD6-479B-8D63-946EF0B061C8}" destId="{91DD77A0-4F2D-40EE-8808-452A8314C325}" srcOrd="1" destOrd="0" presId="urn:microsoft.com/office/officeart/2005/8/layout/list1"/>
    <dgm:cxn modelId="{7EC6E822-4E65-4E0D-873F-03207A803B0F}" srcId="{22DF9E2E-06E1-464A-9130-46ECFF844EBB}" destId="{A9E9EEB4-0FD6-479B-8D63-946EF0B061C8}" srcOrd="2" destOrd="0" parTransId="{E6A6E187-4F35-47FA-8DC1-FD38238F48C4}" sibTransId="{9684F06C-34B4-46F0-83D7-61420004FA37}"/>
    <dgm:cxn modelId="{53377C73-D279-42EA-B2F3-5D7C28C5B59E}" srcId="{22DF9E2E-06E1-464A-9130-46ECFF844EBB}" destId="{0CDFEC27-C0B8-4429-AEC4-37768F5FD874}" srcOrd="1" destOrd="0" parTransId="{7C6007A1-5D49-4FF3-83A5-4C7BCA049233}" sibTransId="{F8CE3025-4126-4C9B-B1E4-622C6AF8108D}"/>
    <dgm:cxn modelId="{4EB534F8-AC26-415F-B913-CD5D1CCAF720}" srcId="{0CDFEC27-C0B8-4429-AEC4-37768F5FD874}" destId="{6B2433B0-64A5-49AB-AE20-E90F009BF721}" srcOrd="2" destOrd="0" parTransId="{96DF5A4C-F5CA-46D4-A6CF-68EFE94787BC}" sibTransId="{EC5988D0-B871-4D96-8490-D913244AC05F}"/>
    <dgm:cxn modelId="{859BE2E5-BB2E-41B6-AA24-84F242938677}" type="presOf" srcId="{5D157D58-DA31-4E77-AF00-BD7720289569}" destId="{A1BDC7AC-A636-4D15-A2E7-6AA60F6650FB}" srcOrd="0" destOrd="2" presId="urn:microsoft.com/office/officeart/2005/8/layout/list1"/>
    <dgm:cxn modelId="{77778A5F-D269-4BD3-9F8A-F2F86ED73040}" type="presOf" srcId="{95B577B3-058A-4AA8-99B3-8420C53E58E7}" destId="{536B0C49-2EF0-4D89-9E96-705364A434BF}" srcOrd="0" destOrd="0" presId="urn:microsoft.com/office/officeart/2005/8/layout/list1"/>
    <dgm:cxn modelId="{6B1B68C3-1721-4A58-A9D7-78DE86C69C90}" type="presOf" srcId="{0073F3D8-4F0C-4727-A6EA-4F1A7F9C9278}" destId="{BC9C395F-E2F4-451D-8B28-269C34586677}" srcOrd="0" destOrd="0" presId="urn:microsoft.com/office/officeart/2005/8/layout/list1"/>
    <dgm:cxn modelId="{E6DB722C-3CE6-4F44-97EA-6D9E01E765B0}" type="presOf" srcId="{0C87853B-71EF-4C8B-9C2E-E3FDE3AA8E8C}" destId="{BC9C395F-E2F4-451D-8B28-269C34586677}" srcOrd="0" destOrd="1" presId="urn:microsoft.com/office/officeart/2005/8/layout/list1"/>
    <dgm:cxn modelId="{9940007B-3117-4831-97E2-24D3A6DABBA4}" srcId="{A9E9EEB4-0FD6-479B-8D63-946EF0B061C8}" destId="{E13DFE80-707B-4B9A-B1B4-FD870A339CB4}" srcOrd="0" destOrd="0" parTransId="{6476FB24-DE0C-4114-95AD-DE0C18471FB6}" sibTransId="{90578602-3475-442F-9356-791EC0D087A0}"/>
    <dgm:cxn modelId="{AAE80E0B-CE7E-4E66-B8DB-EC9D586A3704}" type="presOf" srcId="{22DF9E2E-06E1-464A-9130-46ECFF844EBB}" destId="{5A050A56-F16B-45ED-8DF1-8EB773BBD61C}" srcOrd="0" destOrd="0" presId="urn:microsoft.com/office/officeart/2005/8/layout/list1"/>
    <dgm:cxn modelId="{3D2DFA37-32DC-402B-83CD-26CD256033C5}" srcId="{0CDFEC27-C0B8-4429-AEC4-37768F5FD874}" destId="{079C035B-14E1-467D-A32C-9FB7B680E483}" srcOrd="3" destOrd="0" parTransId="{768C37A5-AC18-4ED1-AA3D-F2C122827DD1}" sibTransId="{862B606C-05DC-4BE9-8FEE-93084750C910}"/>
    <dgm:cxn modelId="{DED527D7-F7D7-41A2-8168-D840EC14401D}" srcId="{A9E9EEB4-0FD6-479B-8D63-946EF0B061C8}" destId="{5D157D58-DA31-4E77-AF00-BD7720289569}" srcOrd="2" destOrd="0" parTransId="{08C28187-1235-4A21-A28C-D66C802587C4}" sibTransId="{06C52225-5E28-4D05-B09A-EFF4105165F8}"/>
    <dgm:cxn modelId="{76B608F6-60D6-4E48-8ED3-E99E4AB62521}" type="presOf" srcId="{95B577B3-058A-4AA8-99B3-8420C53E58E7}" destId="{EC0BA82B-55FA-407B-BB1A-C5D58FEF80DF}" srcOrd="1" destOrd="0" presId="urn:microsoft.com/office/officeart/2005/8/layout/list1"/>
    <dgm:cxn modelId="{5CB03FB4-C441-4B7E-BAF5-A7A4FA66B40C}" type="presOf" srcId="{A3AB67CF-AA1E-447A-A301-79EE9FE572A4}" destId="{3AEC8302-A594-4BB0-9473-4B3FD7BC4328}" srcOrd="0" destOrd="1" presId="urn:microsoft.com/office/officeart/2005/8/layout/list1"/>
    <dgm:cxn modelId="{38D72E66-78DB-42FE-A358-BA8059D92386}" srcId="{A9E9EEB4-0FD6-479B-8D63-946EF0B061C8}" destId="{5785F342-4499-440A-B58C-6F98708E584B}" srcOrd="1" destOrd="0" parTransId="{64448057-8912-4617-8A17-0C5ABDC83545}" sibTransId="{6BA1FA45-9A92-45F2-B03A-92100DEEA85F}"/>
    <dgm:cxn modelId="{BAA4A9AB-4077-490D-AAAF-C2C558A61139}" srcId="{95B577B3-058A-4AA8-99B3-8420C53E58E7}" destId="{0C87853B-71EF-4C8B-9C2E-E3FDE3AA8E8C}" srcOrd="1" destOrd="0" parTransId="{547AB4A2-A715-4CD7-8BCD-C0CF3B0BADAF}" sibTransId="{9E1FB77A-F5DB-4862-B610-2B757F002861}"/>
    <dgm:cxn modelId="{6474FC6D-AAEF-4D03-B9C2-80558B720189}" type="presParOf" srcId="{5A050A56-F16B-45ED-8DF1-8EB773BBD61C}" destId="{AEAC073E-8D81-4BC6-8BB7-8FC8C3734C01}" srcOrd="0" destOrd="0" presId="urn:microsoft.com/office/officeart/2005/8/layout/list1"/>
    <dgm:cxn modelId="{6C1F2FB8-A87D-4E6D-87EE-F96208BCFB13}" type="presParOf" srcId="{AEAC073E-8D81-4BC6-8BB7-8FC8C3734C01}" destId="{536B0C49-2EF0-4D89-9E96-705364A434BF}" srcOrd="0" destOrd="0" presId="urn:microsoft.com/office/officeart/2005/8/layout/list1"/>
    <dgm:cxn modelId="{87BCB3EF-9DAE-4F96-BDC9-1007FA29A34E}" type="presParOf" srcId="{AEAC073E-8D81-4BC6-8BB7-8FC8C3734C01}" destId="{EC0BA82B-55FA-407B-BB1A-C5D58FEF80DF}" srcOrd="1" destOrd="0" presId="urn:microsoft.com/office/officeart/2005/8/layout/list1"/>
    <dgm:cxn modelId="{1124A56A-1015-4CD4-9818-6DB337803B2C}" type="presParOf" srcId="{5A050A56-F16B-45ED-8DF1-8EB773BBD61C}" destId="{0D20BFA8-FEE7-4462-9EB3-4E27D7FFDCB7}" srcOrd="1" destOrd="0" presId="urn:microsoft.com/office/officeart/2005/8/layout/list1"/>
    <dgm:cxn modelId="{FBB63E54-8640-4BEE-AC01-7015D7D218F2}" type="presParOf" srcId="{5A050A56-F16B-45ED-8DF1-8EB773BBD61C}" destId="{BC9C395F-E2F4-451D-8B28-269C34586677}" srcOrd="2" destOrd="0" presId="urn:microsoft.com/office/officeart/2005/8/layout/list1"/>
    <dgm:cxn modelId="{009C001B-0CCC-4ED3-A8C4-3B41F2433705}" type="presParOf" srcId="{5A050A56-F16B-45ED-8DF1-8EB773BBD61C}" destId="{7E0AEF7B-030B-4976-B41E-0435F009C03D}" srcOrd="3" destOrd="0" presId="urn:microsoft.com/office/officeart/2005/8/layout/list1"/>
    <dgm:cxn modelId="{F5B5B0E9-B9EC-4C7D-B8C2-450740C53CAD}" type="presParOf" srcId="{5A050A56-F16B-45ED-8DF1-8EB773BBD61C}" destId="{0802EE23-C52E-4B53-B53E-14EC529F08D4}" srcOrd="4" destOrd="0" presId="urn:microsoft.com/office/officeart/2005/8/layout/list1"/>
    <dgm:cxn modelId="{048F81BA-D73C-49EC-971E-91E936B1E8ED}" type="presParOf" srcId="{0802EE23-C52E-4B53-B53E-14EC529F08D4}" destId="{D48AD208-105E-46D3-926C-18297BC325F3}" srcOrd="0" destOrd="0" presId="urn:microsoft.com/office/officeart/2005/8/layout/list1"/>
    <dgm:cxn modelId="{0B02B912-AD05-4822-91AD-FEDB456A3DBD}" type="presParOf" srcId="{0802EE23-C52E-4B53-B53E-14EC529F08D4}" destId="{E3620BB7-8591-4308-AA3B-517212E3FF57}" srcOrd="1" destOrd="0" presId="urn:microsoft.com/office/officeart/2005/8/layout/list1"/>
    <dgm:cxn modelId="{15A4D2B6-D8D1-4C58-A717-15BD548B93AE}" type="presParOf" srcId="{5A050A56-F16B-45ED-8DF1-8EB773BBD61C}" destId="{82EF0DC5-5B0F-49F7-B168-2511CAB455D5}" srcOrd="5" destOrd="0" presId="urn:microsoft.com/office/officeart/2005/8/layout/list1"/>
    <dgm:cxn modelId="{2F6B09BC-C68F-4747-A0F4-BE4F055E4A12}" type="presParOf" srcId="{5A050A56-F16B-45ED-8DF1-8EB773BBD61C}" destId="{3AEC8302-A594-4BB0-9473-4B3FD7BC4328}" srcOrd="6" destOrd="0" presId="urn:microsoft.com/office/officeart/2005/8/layout/list1"/>
    <dgm:cxn modelId="{7F980753-1FBD-4FA8-8C4E-677B12974CFB}" type="presParOf" srcId="{5A050A56-F16B-45ED-8DF1-8EB773BBD61C}" destId="{97236385-6876-4BCB-9F82-1F568E806D41}" srcOrd="7" destOrd="0" presId="urn:microsoft.com/office/officeart/2005/8/layout/list1"/>
    <dgm:cxn modelId="{DAD6FE4D-D3B1-4640-B8CE-CBB253001AAC}" type="presParOf" srcId="{5A050A56-F16B-45ED-8DF1-8EB773BBD61C}" destId="{56FC7B7C-82B3-4F37-BB07-9F03A3238496}" srcOrd="8" destOrd="0" presId="urn:microsoft.com/office/officeart/2005/8/layout/list1"/>
    <dgm:cxn modelId="{074AFBDC-EF21-422E-A2AA-D6DBD693028F}" type="presParOf" srcId="{56FC7B7C-82B3-4F37-BB07-9F03A3238496}" destId="{DDC07472-4979-4E82-96C8-31D9E234AFBF}" srcOrd="0" destOrd="0" presId="urn:microsoft.com/office/officeart/2005/8/layout/list1"/>
    <dgm:cxn modelId="{E27F1E06-33C2-4EE2-BEB1-589CDE8E2A4E}" type="presParOf" srcId="{56FC7B7C-82B3-4F37-BB07-9F03A3238496}" destId="{91DD77A0-4F2D-40EE-8808-452A8314C325}" srcOrd="1" destOrd="0" presId="urn:microsoft.com/office/officeart/2005/8/layout/list1"/>
    <dgm:cxn modelId="{A4C19B48-C4A8-4FC7-A374-BE6DDB434E30}" type="presParOf" srcId="{5A050A56-F16B-45ED-8DF1-8EB773BBD61C}" destId="{A38767B6-2A5A-47BB-B7D4-753CDADDB1A5}" srcOrd="9" destOrd="0" presId="urn:microsoft.com/office/officeart/2005/8/layout/list1"/>
    <dgm:cxn modelId="{103CEB5E-C039-483C-8A95-ADE5963DDE60}" type="presParOf" srcId="{5A050A56-F16B-45ED-8DF1-8EB773BBD61C}" destId="{A1BDC7AC-A636-4D15-A2E7-6AA60F6650FB}"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F1C02-C016-4CE1-BEC5-0D9A9E3986BE}">
      <dsp:nvSpPr>
        <dsp:cNvPr id="0" name=""/>
        <dsp:cNvSpPr/>
      </dsp:nvSpPr>
      <dsp:spPr>
        <a:xfrm rot="5400000">
          <a:off x="647820" y="2697132"/>
          <a:ext cx="1935921" cy="3221329"/>
        </a:xfrm>
        <a:prstGeom prst="corner">
          <a:avLst>
            <a:gd name="adj1" fmla="val 16120"/>
            <a:gd name="adj2" fmla="val 16110"/>
          </a:avLst>
        </a:prstGeom>
        <a:solidFill>
          <a:schemeClr val="accent2">
            <a:hueOff val="0"/>
            <a:satOff val="0"/>
            <a:lumOff val="0"/>
            <a:alphaOff val="0"/>
          </a:schemeClr>
        </a:solidFill>
        <a:ln w="11430" cap="flat" cmpd="sng" algn="ctr">
          <a:solidFill>
            <a:schemeClr val="accent2">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2DDD977B-4827-47F5-8AFD-8DB01F2933BF}">
      <dsp:nvSpPr>
        <dsp:cNvPr id="0" name=""/>
        <dsp:cNvSpPr/>
      </dsp:nvSpPr>
      <dsp:spPr>
        <a:xfrm>
          <a:off x="324666" y="3659616"/>
          <a:ext cx="2908234" cy="2549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altLang="zh-CN" sz="1700" kern="1200" smtClean="0"/>
            <a:t>InfoPath2003</a:t>
          </a:r>
          <a:endParaRPr lang="zh-CN" altLang="en-US" sz="1700" kern="1200" dirty="0"/>
        </a:p>
        <a:p>
          <a:pPr marL="114300" lvl="1" indent="-114300" algn="l" defTabSz="577850">
            <a:lnSpc>
              <a:spcPct val="90000"/>
            </a:lnSpc>
            <a:spcBef>
              <a:spcPct val="0"/>
            </a:spcBef>
            <a:spcAft>
              <a:spcPct val="15000"/>
            </a:spcAft>
            <a:buChar char="••"/>
          </a:pPr>
          <a:r>
            <a:rPr lang="zh-CN" altLang="en-US" sz="1300" kern="1200" dirty="0" smtClean="0"/>
            <a:t>为表单库收集数据</a:t>
          </a:r>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smtClean="0"/>
            <a:t>填写</a:t>
          </a:r>
          <a:r>
            <a:rPr lang="en-US" altLang="zh-CN" sz="1300" kern="1200" dirty="0" smtClean="0"/>
            <a:t>InfoPath</a:t>
          </a:r>
          <a:r>
            <a:rPr lang="zh-CN" altLang="en-US" sz="1300" kern="1200" dirty="0" smtClean="0"/>
            <a:t>表单</a:t>
          </a:r>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smtClean="0"/>
            <a:t>查询</a:t>
          </a:r>
          <a:r>
            <a:rPr lang="en-US" altLang="zh-CN" sz="1300" kern="1200" dirty="0" smtClean="0"/>
            <a:t>SharePoint</a:t>
          </a:r>
          <a:r>
            <a:rPr lang="zh-CN" altLang="en-US" sz="1300" kern="1200" dirty="0" smtClean="0"/>
            <a:t>列表数据</a:t>
          </a:r>
          <a:endParaRPr lang="zh-CN" altLang="en-US" sz="1300" kern="1200" dirty="0"/>
        </a:p>
      </dsp:txBody>
      <dsp:txXfrm>
        <a:off x="324666" y="3659616"/>
        <a:ext cx="2908234" cy="2549237"/>
      </dsp:txXfrm>
    </dsp:sp>
    <dsp:sp modelId="{182C12AE-17F6-473B-BCC8-FBB6EA9BD5F5}">
      <dsp:nvSpPr>
        <dsp:cNvPr id="0" name=""/>
        <dsp:cNvSpPr/>
      </dsp:nvSpPr>
      <dsp:spPr>
        <a:xfrm>
          <a:off x="2684177" y="2459975"/>
          <a:ext cx="548723" cy="548723"/>
        </a:xfrm>
        <a:prstGeom prst="triangle">
          <a:avLst>
            <a:gd name="adj" fmla="val 100000"/>
          </a:avLst>
        </a:prstGeom>
        <a:solidFill>
          <a:schemeClr val="accent2">
            <a:hueOff val="-836305"/>
            <a:satOff val="10811"/>
            <a:lumOff val="0"/>
            <a:alphaOff val="0"/>
          </a:schemeClr>
        </a:solidFill>
        <a:ln w="11430" cap="flat" cmpd="sng" algn="ctr">
          <a:solidFill>
            <a:schemeClr val="accent2">
              <a:hueOff val="-836305"/>
              <a:satOff val="10811"/>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FF0D6D44-89BD-4FCA-8D80-5F67AC41B51D}">
      <dsp:nvSpPr>
        <dsp:cNvPr id="0" name=""/>
        <dsp:cNvSpPr/>
      </dsp:nvSpPr>
      <dsp:spPr>
        <a:xfrm rot="5400000">
          <a:off x="4208066" y="1816146"/>
          <a:ext cx="1935921" cy="3221329"/>
        </a:xfrm>
        <a:prstGeom prst="corner">
          <a:avLst>
            <a:gd name="adj1" fmla="val 16120"/>
            <a:gd name="adj2" fmla="val 16110"/>
          </a:avLst>
        </a:prstGeom>
        <a:solidFill>
          <a:schemeClr val="accent2">
            <a:hueOff val="-1672609"/>
            <a:satOff val="21622"/>
            <a:lumOff val="0"/>
            <a:alphaOff val="0"/>
          </a:schemeClr>
        </a:solidFill>
        <a:ln w="11430" cap="flat" cmpd="sng" algn="ctr">
          <a:solidFill>
            <a:schemeClr val="accent2">
              <a:hueOff val="-1672609"/>
              <a:satOff val="21622"/>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FF41EC7F-BFB3-4C33-975B-4BB35B5BC991}">
      <dsp:nvSpPr>
        <dsp:cNvPr id="0" name=""/>
        <dsp:cNvSpPr/>
      </dsp:nvSpPr>
      <dsp:spPr>
        <a:xfrm>
          <a:off x="3884913" y="2778629"/>
          <a:ext cx="2908234" cy="2549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altLang="zh-CN" sz="1700" kern="1200" smtClean="0"/>
            <a:t>Infopath2007</a:t>
          </a:r>
          <a:endParaRPr lang="zh-CN" altLang="en-US" sz="1700" kern="1200" dirty="0"/>
        </a:p>
        <a:p>
          <a:pPr marL="114300" lvl="1" indent="-114300" algn="l" defTabSz="577850">
            <a:lnSpc>
              <a:spcPct val="90000"/>
            </a:lnSpc>
            <a:spcBef>
              <a:spcPct val="0"/>
            </a:spcBef>
            <a:spcAft>
              <a:spcPct val="15000"/>
            </a:spcAft>
            <a:buChar char="••"/>
          </a:pPr>
          <a:r>
            <a:rPr lang="zh-CN" altLang="en-US" sz="1300" kern="1200" smtClean="0"/>
            <a:t>在浏览器中填写表单</a:t>
          </a:r>
          <a:endParaRPr lang="zh-CN" altLang="en-US" sz="1300" kern="1200" dirty="0"/>
        </a:p>
        <a:p>
          <a:pPr marL="114300" lvl="1" indent="-114300" algn="l" defTabSz="577850">
            <a:lnSpc>
              <a:spcPct val="90000"/>
            </a:lnSpc>
            <a:spcBef>
              <a:spcPct val="0"/>
            </a:spcBef>
            <a:spcAft>
              <a:spcPct val="15000"/>
            </a:spcAft>
            <a:buChar char="••"/>
          </a:pPr>
          <a:r>
            <a:rPr lang="zh-CN" altLang="en-US" sz="1300" kern="1200" smtClean="0"/>
            <a:t>使用</a:t>
          </a:r>
          <a:r>
            <a:rPr lang="en-US" altLang="zh-CN" sz="1300" kern="1200" smtClean="0"/>
            <a:t>XmlFormView</a:t>
          </a:r>
          <a:r>
            <a:rPr lang="zh-CN" altLang="en-US" sz="1300" kern="1200" smtClean="0"/>
            <a:t>在应用中插入表单</a:t>
          </a:r>
          <a:endParaRPr lang="zh-CN" altLang="en-US" sz="1300" kern="1200" dirty="0"/>
        </a:p>
        <a:p>
          <a:pPr marL="114300" lvl="1" indent="-114300" algn="l" defTabSz="577850">
            <a:lnSpc>
              <a:spcPct val="90000"/>
            </a:lnSpc>
            <a:spcBef>
              <a:spcPct val="0"/>
            </a:spcBef>
            <a:spcAft>
              <a:spcPct val="15000"/>
            </a:spcAft>
            <a:buChar char="••"/>
          </a:pPr>
          <a:r>
            <a:rPr lang="zh-CN" altLang="en-US" sz="1300" kern="1200" smtClean="0"/>
            <a:t>利用</a:t>
          </a:r>
          <a:r>
            <a:rPr lang="en-US" altLang="zh-CN" sz="1300" kern="1200" smtClean="0"/>
            <a:t>InfoPath</a:t>
          </a:r>
          <a:r>
            <a:rPr lang="zh-CN" altLang="en-US" sz="1300" kern="1200" smtClean="0"/>
            <a:t>定制文档信息面板</a:t>
          </a:r>
          <a:endParaRPr lang="zh-CN" altLang="en-US" sz="1300" kern="1200" dirty="0"/>
        </a:p>
      </dsp:txBody>
      <dsp:txXfrm>
        <a:off x="3884913" y="2778629"/>
        <a:ext cx="2908234" cy="2549237"/>
      </dsp:txXfrm>
    </dsp:sp>
    <dsp:sp modelId="{02AA4AE0-AFC3-40DF-8E41-CBFC34D24CDB}">
      <dsp:nvSpPr>
        <dsp:cNvPr id="0" name=""/>
        <dsp:cNvSpPr/>
      </dsp:nvSpPr>
      <dsp:spPr>
        <a:xfrm>
          <a:off x="6244423" y="1578988"/>
          <a:ext cx="548723" cy="548723"/>
        </a:xfrm>
        <a:prstGeom prst="triangle">
          <a:avLst>
            <a:gd name="adj" fmla="val 100000"/>
          </a:avLst>
        </a:prstGeom>
        <a:solidFill>
          <a:schemeClr val="accent2">
            <a:hueOff val="-2508914"/>
            <a:satOff val="32434"/>
            <a:lumOff val="-1"/>
            <a:alphaOff val="0"/>
          </a:schemeClr>
        </a:solidFill>
        <a:ln w="11430" cap="flat" cmpd="sng" algn="ctr">
          <a:solidFill>
            <a:schemeClr val="accent2">
              <a:hueOff val="-2508914"/>
              <a:satOff val="32434"/>
              <a:lumOff val="-1"/>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CF2E0A4A-90ED-4921-9D81-CF5BE6D8CC0D}">
      <dsp:nvSpPr>
        <dsp:cNvPr id="0" name=""/>
        <dsp:cNvSpPr/>
      </dsp:nvSpPr>
      <dsp:spPr>
        <a:xfrm rot="5400000">
          <a:off x="7768313" y="935159"/>
          <a:ext cx="1935921" cy="3221329"/>
        </a:xfrm>
        <a:prstGeom prst="corner">
          <a:avLst>
            <a:gd name="adj1" fmla="val 16120"/>
            <a:gd name="adj2" fmla="val 16110"/>
          </a:avLst>
        </a:prstGeom>
        <a:solidFill>
          <a:schemeClr val="accent2">
            <a:hueOff val="-3345218"/>
            <a:satOff val="43245"/>
            <a:lumOff val="-1"/>
            <a:alphaOff val="0"/>
          </a:schemeClr>
        </a:solidFill>
        <a:ln w="11430" cap="flat" cmpd="sng" algn="ctr">
          <a:solidFill>
            <a:schemeClr val="accent2">
              <a:hueOff val="-3345218"/>
              <a:satOff val="43245"/>
              <a:lumOff val="-1"/>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43207FB9-EE59-4108-95E9-E8CF72714E1B}">
      <dsp:nvSpPr>
        <dsp:cNvPr id="0" name=""/>
        <dsp:cNvSpPr/>
      </dsp:nvSpPr>
      <dsp:spPr>
        <a:xfrm>
          <a:off x="7445159" y="1897643"/>
          <a:ext cx="2908234" cy="2549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altLang="zh-CN" sz="1700" kern="1200" smtClean="0"/>
            <a:t>InfoPath2010</a:t>
          </a:r>
          <a:endParaRPr lang="zh-CN" altLang="en-US" sz="1700" kern="1200" dirty="0"/>
        </a:p>
        <a:p>
          <a:pPr marL="114300" lvl="1" indent="-114300" algn="l" defTabSz="577850">
            <a:lnSpc>
              <a:spcPct val="90000"/>
            </a:lnSpc>
            <a:spcBef>
              <a:spcPct val="0"/>
            </a:spcBef>
            <a:spcAft>
              <a:spcPct val="15000"/>
            </a:spcAft>
            <a:buChar char="••"/>
          </a:pPr>
          <a:r>
            <a:rPr lang="zh-CN" altLang="en-US" sz="1300" kern="1200" smtClean="0"/>
            <a:t>更加强大的</a:t>
          </a:r>
          <a:r>
            <a:rPr lang="en-US" altLang="zh-CN" sz="1300" kern="1200" smtClean="0"/>
            <a:t>Web</a:t>
          </a:r>
          <a:r>
            <a:rPr lang="zh-CN" altLang="en-US" sz="1300" kern="1200" smtClean="0"/>
            <a:t>表单</a:t>
          </a:r>
          <a:endParaRPr lang="zh-CN" altLang="en-US" sz="1300" kern="1200" dirty="0"/>
        </a:p>
        <a:p>
          <a:pPr marL="114300" lvl="1" indent="-114300" algn="l" defTabSz="577850">
            <a:lnSpc>
              <a:spcPct val="90000"/>
            </a:lnSpc>
            <a:spcBef>
              <a:spcPct val="0"/>
            </a:spcBef>
            <a:spcAft>
              <a:spcPct val="15000"/>
            </a:spcAft>
            <a:buChar char="••"/>
          </a:pPr>
          <a:r>
            <a:rPr lang="zh-CN" altLang="en-US" sz="1300" kern="1200" smtClean="0"/>
            <a:t>查询</a:t>
          </a:r>
          <a:r>
            <a:rPr lang="en-US" altLang="zh-CN" sz="1300" kern="1200" smtClean="0"/>
            <a:t>REST</a:t>
          </a:r>
          <a:r>
            <a:rPr lang="zh-CN" altLang="en-US" sz="1300" kern="1200" smtClean="0"/>
            <a:t>数据</a:t>
          </a:r>
          <a:endParaRPr lang="zh-CN" altLang="en-US" sz="1300" kern="1200" dirty="0"/>
        </a:p>
        <a:p>
          <a:pPr marL="114300" lvl="1" indent="-114300" algn="l" defTabSz="577850">
            <a:lnSpc>
              <a:spcPct val="90000"/>
            </a:lnSpc>
            <a:spcBef>
              <a:spcPct val="0"/>
            </a:spcBef>
            <a:spcAft>
              <a:spcPct val="15000"/>
            </a:spcAft>
            <a:buChar char="••"/>
          </a:pPr>
          <a:r>
            <a:rPr lang="zh-CN" altLang="en-US" sz="1300" kern="1200" smtClean="0"/>
            <a:t>为</a:t>
          </a:r>
          <a:r>
            <a:rPr lang="en-US" altLang="zh-CN" sz="1300" kern="1200" smtClean="0"/>
            <a:t>SharePoint</a:t>
          </a:r>
          <a:r>
            <a:rPr lang="zh-CN" altLang="en-US" sz="1300" kern="1200" smtClean="0"/>
            <a:t>列表和文档库定制表单</a:t>
          </a:r>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smtClean="0"/>
            <a:t>定制工作流界面表单</a:t>
          </a:r>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smtClean="0"/>
            <a:t>利用</a:t>
          </a:r>
          <a:r>
            <a:rPr lang="en-US" altLang="zh-CN" sz="1300" kern="1200" dirty="0" smtClean="0"/>
            <a:t>InfoPath </a:t>
          </a:r>
          <a:r>
            <a:rPr lang="en-US" altLang="zh-CN" sz="1300" kern="1200" dirty="0" err="1" smtClean="0"/>
            <a:t>WebPart</a:t>
          </a:r>
          <a:r>
            <a:rPr lang="zh-CN" altLang="en-US" sz="1300" kern="1200" dirty="0" smtClean="0"/>
            <a:t>创建数据融合应用</a:t>
          </a:r>
          <a:endParaRPr lang="zh-CN" altLang="en-US" sz="1300" kern="1200" dirty="0"/>
        </a:p>
        <a:p>
          <a:pPr marL="114300" lvl="1" indent="-114300" algn="l" defTabSz="577850">
            <a:lnSpc>
              <a:spcPct val="90000"/>
            </a:lnSpc>
            <a:spcBef>
              <a:spcPct val="0"/>
            </a:spcBef>
            <a:spcAft>
              <a:spcPct val="15000"/>
            </a:spcAft>
            <a:buChar char="••"/>
          </a:pPr>
          <a:r>
            <a:rPr lang="zh-CN" altLang="en-US" sz="1300" kern="1200" smtClean="0"/>
            <a:t>设计可迁移的</a:t>
          </a:r>
          <a:r>
            <a:rPr lang="en-US" altLang="zh-CN" sz="1300" kern="1200" smtClean="0"/>
            <a:t>SharePoint</a:t>
          </a:r>
          <a:r>
            <a:rPr lang="zh-CN" altLang="en-US" sz="1300" kern="1200" smtClean="0"/>
            <a:t>应用</a:t>
          </a:r>
          <a:endParaRPr lang="zh-CN" altLang="en-US" sz="1300" kern="1200" dirty="0"/>
        </a:p>
      </dsp:txBody>
      <dsp:txXfrm>
        <a:off x="7445159" y="1897643"/>
        <a:ext cx="2908234" cy="25492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F4C6C-2587-4B89-B54C-C8FA4EF6699A}">
      <dsp:nvSpPr>
        <dsp:cNvPr id="0" name=""/>
        <dsp:cNvSpPr/>
      </dsp:nvSpPr>
      <dsp:spPr>
        <a:xfrm>
          <a:off x="0" y="289536"/>
          <a:ext cx="8572559" cy="1417500"/>
        </a:xfrm>
        <a:prstGeom prst="rect">
          <a:avLst/>
        </a:prstGeom>
        <a:solidFill>
          <a:schemeClr val="lt1">
            <a:alpha val="90000"/>
            <a:hueOff val="0"/>
            <a:satOff val="0"/>
            <a:lumOff val="0"/>
            <a:alphaOff val="0"/>
          </a:schemeClr>
        </a:solidFill>
        <a:ln w="1143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5326" tIns="312420" rIns="665326"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smtClean="0"/>
            <a:t>为列表引入强大的表单功能</a:t>
          </a:r>
          <a:endParaRPr lang="zh-CN" altLang="en-US" sz="1500" kern="1200" dirty="0"/>
        </a:p>
        <a:p>
          <a:pPr marL="114300" lvl="1" indent="-114300" algn="l" defTabSz="666750">
            <a:lnSpc>
              <a:spcPct val="90000"/>
            </a:lnSpc>
            <a:spcBef>
              <a:spcPct val="0"/>
            </a:spcBef>
            <a:spcAft>
              <a:spcPct val="15000"/>
            </a:spcAft>
            <a:buChar char="••"/>
          </a:pPr>
          <a:r>
            <a:rPr lang="zh-CN" altLang="en-US" sz="1500" kern="1200" dirty="0" smtClean="0"/>
            <a:t>快速发布定制的界面</a:t>
          </a:r>
          <a:endParaRPr lang="zh-CN" altLang="en-US" sz="1500" kern="1200" dirty="0"/>
        </a:p>
        <a:p>
          <a:pPr marL="114300" lvl="1" indent="-114300" algn="l" defTabSz="666750">
            <a:lnSpc>
              <a:spcPct val="90000"/>
            </a:lnSpc>
            <a:spcBef>
              <a:spcPct val="0"/>
            </a:spcBef>
            <a:spcAft>
              <a:spcPct val="15000"/>
            </a:spcAft>
            <a:buChar char="••"/>
          </a:pPr>
          <a:r>
            <a:rPr lang="zh-CN" altLang="en-US" sz="1500" kern="1200" dirty="0" smtClean="0"/>
            <a:t>可以离线使用</a:t>
          </a:r>
          <a:r>
            <a:rPr lang="en-US" altLang="zh-CN" sz="1500" kern="1200" dirty="0" smtClean="0"/>
            <a:t>(SharePoint Workspace)</a:t>
          </a:r>
          <a:endParaRPr lang="zh-CN" altLang="en-US" sz="1500" kern="1200" dirty="0"/>
        </a:p>
      </dsp:txBody>
      <dsp:txXfrm>
        <a:off x="0" y="289536"/>
        <a:ext cx="8572559" cy="1417500"/>
      </dsp:txXfrm>
    </dsp:sp>
    <dsp:sp modelId="{121AFF53-2546-4B4F-9B6C-CEB979966B83}">
      <dsp:nvSpPr>
        <dsp:cNvPr id="0" name=""/>
        <dsp:cNvSpPr/>
      </dsp:nvSpPr>
      <dsp:spPr>
        <a:xfrm>
          <a:off x="428628" y="68136"/>
          <a:ext cx="6000792" cy="442800"/>
        </a:xfrm>
        <a:prstGeom prst="roundRect">
          <a:avLst/>
        </a:prstGeom>
        <a:gradFill rotWithShape="0">
          <a:gsLst>
            <a:gs pos="0">
              <a:schemeClr val="accent2">
                <a:hueOff val="0"/>
                <a:satOff val="0"/>
                <a:lumOff val="0"/>
                <a:alphaOff val="0"/>
                <a:tint val="15000"/>
                <a:satMod val="250000"/>
              </a:schemeClr>
            </a:gs>
            <a:gs pos="49000">
              <a:schemeClr val="accent2">
                <a:hueOff val="0"/>
                <a:satOff val="0"/>
                <a:lumOff val="0"/>
                <a:alphaOff val="0"/>
                <a:tint val="50000"/>
                <a:satMod val="200000"/>
              </a:schemeClr>
            </a:gs>
            <a:gs pos="49100">
              <a:schemeClr val="accent2">
                <a:hueOff val="0"/>
                <a:satOff val="0"/>
                <a:lumOff val="0"/>
                <a:alphaOff val="0"/>
                <a:tint val="64000"/>
                <a:satMod val="160000"/>
              </a:schemeClr>
            </a:gs>
            <a:gs pos="92000">
              <a:schemeClr val="accent2">
                <a:hueOff val="0"/>
                <a:satOff val="0"/>
                <a:lumOff val="0"/>
                <a:alphaOff val="0"/>
                <a:tint val="50000"/>
                <a:satMod val="200000"/>
              </a:schemeClr>
            </a:gs>
            <a:gs pos="100000">
              <a:schemeClr val="accent2">
                <a:hueOff val="0"/>
                <a:satOff val="0"/>
                <a:lumOff val="0"/>
                <a:alphaOff val="0"/>
                <a:tint val="43000"/>
                <a:satMod val="190000"/>
              </a:schemeClr>
            </a:gs>
          </a:gsLst>
          <a:lin ang="5400000" scaled="1"/>
        </a:gradFill>
        <a:ln>
          <a:noFill/>
        </a:ln>
        <a:effectLst>
          <a:outerShdw blurRad="50800" dist="25000" dir="5400000" rotWithShape="0">
            <a:schemeClr val="accent2">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816" tIns="0" rIns="226816" bIns="0" numCol="1" spcCol="1270" anchor="ctr" anchorCtr="0">
          <a:noAutofit/>
        </a:bodyPr>
        <a:lstStyle/>
        <a:p>
          <a:pPr lvl="0" algn="l" defTabSz="666750">
            <a:lnSpc>
              <a:spcPct val="90000"/>
            </a:lnSpc>
            <a:spcBef>
              <a:spcPct val="0"/>
            </a:spcBef>
            <a:spcAft>
              <a:spcPct val="35000"/>
            </a:spcAft>
          </a:pPr>
          <a:r>
            <a:rPr lang="zh-CN" altLang="en-US" sz="1500" kern="1200" dirty="0" smtClean="0"/>
            <a:t>定制</a:t>
          </a:r>
          <a:r>
            <a:rPr lang="en-US" altLang="zh-CN" sz="1500" kern="1200" dirty="0" smtClean="0"/>
            <a:t>SharePoint</a:t>
          </a:r>
          <a:r>
            <a:rPr lang="zh-CN" altLang="en-US" sz="1500" kern="1200" dirty="0" smtClean="0"/>
            <a:t>列表表单</a:t>
          </a:r>
          <a:endParaRPr lang="zh-CN" altLang="en-US" sz="1500" kern="1200" dirty="0"/>
        </a:p>
      </dsp:txBody>
      <dsp:txXfrm>
        <a:off x="450244" y="89752"/>
        <a:ext cx="5957560" cy="399568"/>
      </dsp:txXfrm>
    </dsp:sp>
    <dsp:sp modelId="{0495BB93-23B7-42E2-884F-F0E1351BE72A}">
      <dsp:nvSpPr>
        <dsp:cNvPr id="0" name=""/>
        <dsp:cNvSpPr/>
      </dsp:nvSpPr>
      <dsp:spPr>
        <a:xfrm>
          <a:off x="0" y="2009436"/>
          <a:ext cx="8572559" cy="1417500"/>
        </a:xfrm>
        <a:prstGeom prst="rect">
          <a:avLst/>
        </a:prstGeom>
        <a:solidFill>
          <a:schemeClr val="lt1">
            <a:alpha val="90000"/>
            <a:hueOff val="0"/>
            <a:satOff val="0"/>
            <a:lumOff val="0"/>
            <a:alphaOff val="0"/>
          </a:schemeClr>
        </a:solidFill>
        <a:ln w="1143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5326" tIns="312420" rIns="665326"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smtClean="0"/>
            <a:t>与</a:t>
          </a:r>
          <a:r>
            <a:rPr lang="en-US" altLang="zh-CN" sz="1500" kern="1200" dirty="0" smtClean="0"/>
            <a:t>SharePoint</a:t>
          </a:r>
          <a:r>
            <a:rPr lang="zh-CN" altLang="en-US" sz="1500" kern="1200" dirty="0" smtClean="0"/>
            <a:t> </a:t>
          </a:r>
          <a:r>
            <a:rPr lang="en-US" altLang="zh-CN" sz="1500" kern="1200" dirty="0" smtClean="0"/>
            <a:t>Designer</a:t>
          </a:r>
          <a:r>
            <a:rPr lang="zh-CN" altLang="en-US" sz="1500" kern="1200" dirty="0" smtClean="0"/>
            <a:t>配合形成协同应用开发环境</a:t>
          </a:r>
          <a:endParaRPr lang="zh-CN" altLang="en-US" sz="1500" kern="1200" dirty="0"/>
        </a:p>
        <a:p>
          <a:pPr marL="114300" lvl="1" indent="-114300" algn="l" defTabSz="666750">
            <a:lnSpc>
              <a:spcPct val="90000"/>
            </a:lnSpc>
            <a:spcBef>
              <a:spcPct val="0"/>
            </a:spcBef>
            <a:spcAft>
              <a:spcPct val="15000"/>
            </a:spcAft>
            <a:buChar char="••"/>
          </a:pPr>
          <a:r>
            <a:rPr lang="en-US" altLang="zh-CN" sz="1500" kern="1200" dirty="0" smtClean="0"/>
            <a:t>Designer</a:t>
          </a:r>
          <a:r>
            <a:rPr lang="zh-CN" altLang="en-US" sz="1500" kern="1200" dirty="0" smtClean="0"/>
            <a:t>负责设计业务逻辑</a:t>
          </a:r>
          <a:endParaRPr lang="zh-CN" altLang="en-US" sz="1500" kern="1200" dirty="0"/>
        </a:p>
        <a:p>
          <a:pPr marL="114300" lvl="1" indent="-114300" algn="l" defTabSz="666750">
            <a:lnSpc>
              <a:spcPct val="90000"/>
            </a:lnSpc>
            <a:spcBef>
              <a:spcPct val="0"/>
            </a:spcBef>
            <a:spcAft>
              <a:spcPct val="15000"/>
            </a:spcAft>
            <a:buChar char="••"/>
          </a:pPr>
          <a:r>
            <a:rPr lang="en-US" altLang="zh-CN" sz="1500" kern="1200" dirty="0" smtClean="0"/>
            <a:t>InfoPath</a:t>
          </a:r>
          <a:r>
            <a:rPr lang="zh-CN" altLang="en-US" sz="1500" kern="1200" dirty="0" smtClean="0"/>
            <a:t>负责丰富表单界面</a:t>
          </a:r>
          <a:endParaRPr lang="zh-CN" altLang="en-US" sz="1500" kern="1200" dirty="0"/>
        </a:p>
      </dsp:txBody>
      <dsp:txXfrm>
        <a:off x="0" y="2009436"/>
        <a:ext cx="8572559" cy="1417500"/>
      </dsp:txXfrm>
    </dsp:sp>
    <dsp:sp modelId="{BA47B67B-7237-4070-840A-6D692BEF697F}">
      <dsp:nvSpPr>
        <dsp:cNvPr id="0" name=""/>
        <dsp:cNvSpPr/>
      </dsp:nvSpPr>
      <dsp:spPr>
        <a:xfrm>
          <a:off x="428628" y="1788036"/>
          <a:ext cx="6000792" cy="442800"/>
        </a:xfrm>
        <a:prstGeom prst="roundRect">
          <a:avLst/>
        </a:prstGeom>
        <a:gradFill rotWithShape="0">
          <a:gsLst>
            <a:gs pos="0">
              <a:schemeClr val="accent3">
                <a:hueOff val="0"/>
                <a:satOff val="0"/>
                <a:lumOff val="0"/>
                <a:alphaOff val="0"/>
                <a:tint val="15000"/>
                <a:satMod val="250000"/>
              </a:schemeClr>
            </a:gs>
            <a:gs pos="49000">
              <a:schemeClr val="accent3">
                <a:hueOff val="0"/>
                <a:satOff val="0"/>
                <a:lumOff val="0"/>
                <a:alphaOff val="0"/>
                <a:tint val="50000"/>
                <a:satMod val="200000"/>
              </a:schemeClr>
            </a:gs>
            <a:gs pos="49100">
              <a:schemeClr val="accent3">
                <a:hueOff val="0"/>
                <a:satOff val="0"/>
                <a:lumOff val="0"/>
                <a:alphaOff val="0"/>
                <a:tint val="64000"/>
                <a:satMod val="160000"/>
              </a:schemeClr>
            </a:gs>
            <a:gs pos="92000">
              <a:schemeClr val="accent3">
                <a:hueOff val="0"/>
                <a:satOff val="0"/>
                <a:lumOff val="0"/>
                <a:alphaOff val="0"/>
                <a:tint val="50000"/>
                <a:satMod val="200000"/>
              </a:schemeClr>
            </a:gs>
            <a:gs pos="100000">
              <a:schemeClr val="accent3">
                <a:hueOff val="0"/>
                <a:satOff val="0"/>
                <a:lumOff val="0"/>
                <a:alphaOff val="0"/>
                <a:tint val="43000"/>
                <a:satMod val="190000"/>
              </a:schemeClr>
            </a:gs>
          </a:gsLst>
          <a:lin ang="5400000" scaled="1"/>
        </a:gra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816" tIns="0" rIns="226816" bIns="0" numCol="1" spcCol="1270" anchor="ctr" anchorCtr="0">
          <a:noAutofit/>
        </a:bodyPr>
        <a:lstStyle/>
        <a:p>
          <a:pPr lvl="0" algn="l" defTabSz="666750">
            <a:lnSpc>
              <a:spcPct val="90000"/>
            </a:lnSpc>
            <a:spcBef>
              <a:spcPct val="0"/>
            </a:spcBef>
            <a:spcAft>
              <a:spcPct val="35000"/>
            </a:spcAft>
          </a:pPr>
          <a:r>
            <a:rPr lang="zh-CN" altLang="en-US" sz="1500" kern="1200" dirty="0" smtClean="0"/>
            <a:t>设计</a:t>
          </a:r>
          <a:r>
            <a:rPr lang="en-US" altLang="zh-CN" sz="1500" kern="1200" dirty="0" smtClean="0"/>
            <a:t>SharePoint</a:t>
          </a:r>
          <a:r>
            <a:rPr lang="zh-CN" altLang="en-US" sz="1500" kern="1200" dirty="0" smtClean="0"/>
            <a:t>协同应用（无代码！）</a:t>
          </a:r>
          <a:endParaRPr lang="zh-CN" altLang="en-US" sz="1500" kern="1200" dirty="0"/>
        </a:p>
      </dsp:txBody>
      <dsp:txXfrm>
        <a:off x="450244" y="1809652"/>
        <a:ext cx="5957560" cy="399568"/>
      </dsp:txXfrm>
    </dsp:sp>
    <dsp:sp modelId="{616DDA36-653D-4BC1-A7ED-6396219C62BB}">
      <dsp:nvSpPr>
        <dsp:cNvPr id="0" name=""/>
        <dsp:cNvSpPr/>
      </dsp:nvSpPr>
      <dsp:spPr>
        <a:xfrm>
          <a:off x="0" y="3729336"/>
          <a:ext cx="8572559" cy="1417500"/>
        </a:xfrm>
        <a:prstGeom prst="rect">
          <a:avLst/>
        </a:prstGeom>
        <a:solidFill>
          <a:schemeClr val="lt1">
            <a:alpha val="90000"/>
            <a:hueOff val="0"/>
            <a:satOff val="0"/>
            <a:lumOff val="0"/>
            <a:alphaOff val="0"/>
          </a:schemeClr>
        </a:solidFill>
        <a:ln w="1143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5326" tIns="312420" rIns="665326"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smtClean="0"/>
            <a:t>与</a:t>
          </a:r>
          <a:r>
            <a:rPr lang="en-US" altLang="zh-CN" sz="1500" kern="1200" dirty="0" smtClean="0"/>
            <a:t>BCS</a:t>
          </a:r>
          <a:r>
            <a:rPr lang="zh-CN" altLang="en-US" sz="1500" kern="1200" dirty="0" smtClean="0"/>
            <a:t>一起使用和管理</a:t>
          </a:r>
          <a:r>
            <a:rPr lang="en-US" altLang="zh-CN" sz="1500" kern="1200" dirty="0" smtClean="0"/>
            <a:t>LOB</a:t>
          </a:r>
          <a:r>
            <a:rPr lang="zh-CN" altLang="en-US" sz="1500" kern="1200" dirty="0" smtClean="0"/>
            <a:t>数据</a:t>
          </a:r>
          <a:endParaRPr lang="zh-CN" altLang="en-US" sz="1500" kern="1200" dirty="0"/>
        </a:p>
        <a:p>
          <a:pPr marL="114300" lvl="1" indent="-114300" algn="l" defTabSz="666750">
            <a:lnSpc>
              <a:spcPct val="90000"/>
            </a:lnSpc>
            <a:spcBef>
              <a:spcPct val="0"/>
            </a:spcBef>
            <a:spcAft>
              <a:spcPct val="15000"/>
            </a:spcAft>
            <a:buChar char="••"/>
          </a:pPr>
          <a:r>
            <a:rPr lang="zh-CN" altLang="en-US" sz="1500" kern="1200" dirty="0" smtClean="0"/>
            <a:t>利用</a:t>
          </a:r>
          <a:r>
            <a:rPr lang="en-US" altLang="zh-CN" sz="1500" kern="1200" dirty="0" smtClean="0"/>
            <a:t>VSTA</a:t>
          </a:r>
          <a:r>
            <a:rPr lang="zh-CN" altLang="en-US" sz="1500" kern="1200" dirty="0" smtClean="0"/>
            <a:t>编写安全的砂箱管控代码</a:t>
          </a:r>
          <a:endParaRPr lang="zh-CN" altLang="en-US" sz="1500" kern="1200" dirty="0"/>
        </a:p>
        <a:p>
          <a:pPr marL="114300" lvl="1" indent="-114300" algn="l" defTabSz="666750">
            <a:lnSpc>
              <a:spcPct val="90000"/>
            </a:lnSpc>
            <a:spcBef>
              <a:spcPct val="0"/>
            </a:spcBef>
            <a:spcAft>
              <a:spcPct val="15000"/>
            </a:spcAft>
            <a:buChar char="••"/>
          </a:pPr>
          <a:r>
            <a:rPr lang="zh-CN" altLang="en-US" sz="1500" kern="1200" dirty="0" smtClean="0"/>
            <a:t>利用</a:t>
          </a:r>
          <a:r>
            <a:rPr lang="en-US" altLang="zh-CN" sz="1500" kern="1200" dirty="0" err="1" smtClean="0"/>
            <a:t>XmlFormView</a:t>
          </a:r>
          <a:r>
            <a:rPr lang="zh-CN" altLang="en-US" sz="1500" kern="1200" dirty="0" smtClean="0"/>
            <a:t>控件将表单嵌入自定义程序</a:t>
          </a:r>
          <a:endParaRPr lang="zh-CN" altLang="en-US" sz="1500" kern="1200" dirty="0"/>
        </a:p>
      </dsp:txBody>
      <dsp:txXfrm>
        <a:off x="0" y="3729336"/>
        <a:ext cx="8572559" cy="1417500"/>
      </dsp:txXfrm>
    </dsp:sp>
    <dsp:sp modelId="{DD4A252A-8616-41F4-9FB8-93FEF8B5A286}">
      <dsp:nvSpPr>
        <dsp:cNvPr id="0" name=""/>
        <dsp:cNvSpPr/>
      </dsp:nvSpPr>
      <dsp:spPr>
        <a:xfrm>
          <a:off x="428628" y="3507936"/>
          <a:ext cx="6000792" cy="442800"/>
        </a:xfrm>
        <a:prstGeom prst="roundRect">
          <a:avLst/>
        </a:prstGeom>
        <a:gradFill rotWithShape="0">
          <a:gsLst>
            <a:gs pos="0">
              <a:schemeClr val="accent4">
                <a:hueOff val="0"/>
                <a:satOff val="0"/>
                <a:lumOff val="0"/>
                <a:alphaOff val="0"/>
                <a:tint val="15000"/>
                <a:satMod val="250000"/>
              </a:schemeClr>
            </a:gs>
            <a:gs pos="49000">
              <a:schemeClr val="accent4">
                <a:hueOff val="0"/>
                <a:satOff val="0"/>
                <a:lumOff val="0"/>
                <a:alphaOff val="0"/>
                <a:tint val="50000"/>
                <a:satMod val="200000"/>
              </a:schemeClr>
            </a:gs>
            <a:gs pos="49100">
              <a:schemeClr val="accent4">
                <a:hueOff val="0"/>
                <a:satOff val="0"/>
                <a:lumOff val="0"/>
                <a:alphaOff val="0"/>
                <a:tint val="64000"/>
                <a:satMod val="160000"/>
              </a:schemeClr>
            </a:gs>
            <a:gs pos="92000">
              <a:schemeClr val="accent4">
                <a:hueOff val="0"/>
                <a:satOff val="0"/>
                <a:lumOff val="0"/>
                <a:alphaOff val="0"/>
                <a:tint val="50000"/>
                <a:satMod val="200000"/>
              </a:schemeClr>
            </a:gs>
            <a:gs pos="100000">
              <a:schemeClr val="accent4">
                <a:hueOff val="0"/>
                <a:satOff val="0"/>
                <a:lumOff val="0"/>
                <a:alphaOff val="0"/>
                <a:tint val="43000"/>
                <a:satMod val="190000"/>
              </a:schemeClr>
            </a:gs>
          </a:gsLst>
          <a:lin ang="5400000" scaled="1"/>
        </a:gradFill>
        <a:ln>
          <a:noFill/>
        </a:ln>
        <a:effectLst>
          <a:outerShdw blurRad="50800" dist="25000" dir="5400000" rotWithShape="0">
            <a:schemeClr val="accent4">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816" tIns="0" rIns="226816" bIns="0" numCol="1" spcCol="1270" anchor="ctr" anchorCtr="0">
          <a:noAutofit/>
        </a:bodyPr>
        <a:lstStyle/>
        <a:p>
          <a:pPr lvl="0" algn="l" defTabSz="666750">
            <a:lnSpc>
              <a:spcPct val="90000"/>
            </a:lnSpc>
            <a:spcBef>
              <a:spcPct val="0"/>
            </a:spcBef>
            <a:spcAft>
              <a:spcPct val="35000"/>
            </a:spcAft>
          </a:pPr>
          <a:r>
            <a:rPr lang="en-US" altLang="zh-CN" sz="1500" kern="1200" dirty="0" smtClean="0"/>
            <a:t>Office Business Applications</a:t>
          </a:r>
          <a:endParaRPr lang="zh-CN" altLang="en-US" sz="1500" kern="1200" dirty="0"/>
        </a:p>
      </dsp:txBody>
      <dsp:txXfrm>
        <a:off x="450244" y="3529552"/>
        <a:ext cx="5957560"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C395F-E2F4-451D-8B28-269C34586677}">
      <dsp:nvSpPr>
        <dsp:cNvPr id="0" name=""/>
        <dsp:cNvSpPr/>
      </dsp:nvSpPr>
      <dsp:spPr>
        <a:xfrm>
          <a:off x="0" y="326663"/>
          <a:ext cx="8643998" cy="1063125"/>
        </a:xfrm>
        <a:prstGeom prst="rect">
          <a:avLst/>
        </a:prstGeom>
        <a:solidFill>
          <a:schemeClr val="lt1">
            <a:alpha val="90000"/>
            <a:hueOff val="0"/>
            <a:satOff val="0"/>
            <a:lumOff val="0"/>
            <a:alphaOff val="0"/>
          </a:schemeClr>
        </a:solidFill>
        <a:ln w="1143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0870" tIns="312420" rIns="670870" bIns="106680" numCol="1" spcCol="1270" anchor="t" anchorCtr="0">
          <a:noAutofit/>
        </a:bodyPr>
        <a:lstStyle/>
        <a:p>
          <a:pPr marL="114300" lvl="1" indent="-114300" algn="l" defTabSz="666750">
            <a:lnSpc>
              <a:spcPct val="90000"/>
            </a:lnSpc>
            <a:spcBef>
              <a:spcPct val="0"/>
            </a:spcBef>
            <a:spcAft>
              <a:spcPct val="15000"/>
            </a:spcAft>
            <a:buChar char="••"/>
          </a:pPr>
          <a:r>
            <a:rPr lang="en-US" altLang="zh-CN" sz="1500" kern="1200" dirty="0" smtClean="0"/>
            <a:t>IT</a:t>
          </a:r>
          <a:r>
            <a:rPr lang="zh-CN" altLang="en-US" sz="1500" kern="1200" dirty="0" smtClean="0"/>
            <a:t>管理员</a:t>
          </a:r>
          <a:endParaRPr lang="zh-CN" altLang="en-US" sz="1500" kern="1200" dirty="0"/>
        </a:p>
        <a:p>
          <a:pPr marL="114300" lvl="1" indent="-114300" algn="l" defTabSz="666750">
            <a:lnSpc>
              <a:spcPct val="90000"/>
            </a:lnSpc>
            <a:spcBef>
              <a:spcPct val="0"/>
            </a:spcBef>
            <a:spcAft>
              <a:spcPct val="15000"/>
            </a:spcAft>
            <a:buChar char="••"/>
          </a:pPr>
          <a:r>
            <a:rPr lang="zh-CN" altLang="en-US" sz="1500" kern="1200" dirty="0" smtClean="0"/>
            <a:t>业务人员</a:t>
          </a:r>
          <a:endParaRPr lang="zh-CN" altLang="en-US" sz="1500" kern="1200" dirty="0"/>
        </a:p>
      </dsp:txBody>
      <dsp:txXfrm>
        <a:off x="0" y="326663"/>
        <a:ext cx="8643998" cy="1063125"/>
      </dsp:txXfrm>
    </dsp:sp>
    <dsp:sp modelId="{EC0BA82B-55FA-407B-BB1A-C5D58FEF80DF}">
      <dsp:nvSpPr>
        <dsp:cNvPr id="0" name=""/>
        <dsp:cNvSpPr/>
      </dsp:nvSpPr>
      <dsp:spPr>
        <a:xfrm>
          <a:off x="432199" y="105263"/>
          <a:ext cx="6050798" cy="442800"/>
        </a:xfrm>
        <a:prstGeom prst="roundRect">
          <a:avLst/>
        </a:prstGeom>
        <a:gradFill rotWithShape="0">
          <a:gsLst>
            <a:gs pos="0">
              <a:schemeClr val="accent2">
                <a:hueOff val="0"/>
                <a:satOff val="0"/>
                <a:lumOff val="0"/>
                <a:alphaOff val="0"/>
                <a:tint val="15000"/>
                <a:satMod val="250000"/>
              </a:schemeClr>
            </a:gs>
            <a:gs pos="49000">
              <a:schemeClr val="accent2">
                <a:hueOff val="0"/>
                <a:satOff val="0"/>
                <a:lumOff val="0"/>
                <a:alphaOff val="0"/>
                <a:tint val="50000"/>
                <a:satMod val="200000"/>
              </a:schemeClr>
            </a:gs>
            <a:gs pos="49100">
              <a:schemeClr val="accent2">
                <a:hueOff val="0"/>
                <a:satOff val="0"/>
                <a:lumOff val="0"/>
                <a:alphaOff val="0"/>
                <a:tint val="64000"/>
                <a:satMod val="160000"/>
              </a:schemeClr>
            </a:gs>
            <a:gs pos="92000">
              <a:schemeClr val="accent2">
                <a:hueOff val="0"/>
                <a:satOff val="0"/>
                <a:lumOff val="0"/>
                <a:alphaOff val="0"/>
                <a:tint val="50000"/>
                <a:satMod val="200000"/>
              </a:schemeClr>
            </a:gs>
            <a:gs pos="100000">
              <a:schemeClr val="accent2">
                <a:hueOff val="0"/>
                <a:satOff val="0"/>
                <a:lumOff val="0"/>
                <a:alphaOff val="0"/>
                <a:tint val="43000"/>
                <a:satMod val="190000"/>
              </a:schemeClr>
            </a:gs>
          </a:gsLst>
          <a:lin ang="5400000" scaled="1"/>
        </a:gradFill>
        <a:ln>
          <a:noFill/>
        </a:ln>
        <a:effectLst>
          <a:outerShdw blurRad="50800" dist="25000" dir="5400000" rotWithShape="0">
            <a:schemeClr val="accent2">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706" tIns="0" rIns="228706" bIns="0" numCol="1" spcCol="1270" anchor="ctr" anchorCtr="0">
          <a:noAutofit/>
        </a:bodyPr>
        <a:lstStyle/>
        <a:p>
          <a:pPr lvl="0" algn="l" defTabSz="666750">
            <a:lnSpc>
              <a:spcPct val="90000"/>
            </a:lnSpc>
            <a:spcBef>
              <a:spcPct val="0"/>
            </a:spcBef>
            <a:spcAft>
              <a:spcPct val="35000"/>
            </a:spcAft>
          </a:pPr>
          <a:r>
            <a:rPr lang="zh-CN" altLang="en-US" sz="1500" kern="1200" dirty="0" smtClean="0"/>
            <a:t>创建者</a:t>
          </a:r>
          <a:endParaRPr lang="zh-CN" altLang="en-US" sz="1500" kern="1200" dirty="0"/>
        </a:p>
      </dsp:txBody>
      <dsp:txXfrm>
        <a:off x="453815" y="126879"/>
        <a:ext cx="6007566" cy="399568"/>
      </dsp:txXfrm>
    </dsp:sp>
    <dsp:sp modelId="{3AEC8302-A594-4BB0-9473-4B3FD7BC4328}">
      <dsp:nvSpPr>
        <dsp:cNvPr id="0" name=""/>
        <dsp:cNvSpPr/>
      </dsp:nvSpPr>
      <dsp:spPr>
        <a:xfrm>
          <a:off x="0" y="1692188"/>
          <a:ext cx="8643998" cy="2126250"/>
        </a:xfrm>
        <a:prstGeom prst="rect">
          <a:avLst/>
        </a:prstGeom>
        <a:solidFill>
          <a:schemeClr val="lt1">
            <a:alpha val="90000"/>
            <a:hueOff val="0"/>
            <a:satOff val="0"/>
            <a:lumOff val="0"/>
            <a:alphaOff val="0"/>
          </a:schemeClr>
        </a:solidFill>
        <a:ln w="11430" cap="flat" cmpd="sng" algn="ctr">
          <a:solidFill>
            <a:schemeClr val="accent2">
              <a:hueOff val="-1672609"/>
              <a:satOff val="21622"/>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0870" tIns="312420" rIns="670870"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smtClean="0"/>
            <a:t>利用</a:t>
          </a:r>
          <a:r>
            <a:rPr lang="en-US" altLang="zh-CN" sz="1500" kern="1200" dirty="0" smtClean="0"/>
            <a:t>SPD</a:t>
          </a:r>
          <a:r>
            <a:rPr lang="zh-CN" altLang="en-US" sz="1500" kern="1200" dirty="0" smtClean="0"/>
            <a:t>进行应用管理</a:t>
          </a:r>
          <a:endParaRPr lang="zh-CN" altLang="en-US" sz="1500" kern="1200" dirty="0"/>
        </a:p>
        <a:p>
          <a:pPr marL="114300" lvl="1" indent="-114300" algn="l" defTabSz="666750">
            <a:lnSpc>
              <a:spcPct val="90000"/>
            </a:lnSpc>
            <a:spcBef>
              <a:spcPct val="0"/>
            </a:spcBef>
            <a:spcAft>
              <a:spcPct val="15000"/>
            </a:spcAft>
            <a:buChar char="••"/>
          </a:pPr>
          <a:r>
            <a:rPr lang="zh-CN" altLang="en-US" sz="1500" kern="1200" dirty="0" smtClean="0"/>
            <a:t>在列表或文档库中存储数据</a:t>
          </a:r>
          <a:endParaRPr lang="zh-CN" altLang="en-US" sz="1500" kern="1200" dirty="0"/>
        </a:p>
        <a:p>
          <a:pPr marL="114300" lvl="1" indent="-114300" algn="l" defTabSz="666750">
            <a:lnSpc>
              <a:spcPct val="90000"/>
            </a:lnSpc>
            <a:spcBef>
              <a:spcPct val="0"/>
            </a:spcBef>
            <a:spcAft>
              <a:spcPct val="15000"/>
            </a:spcAft>
            <a:buChar char="••"/>
          </a:pPr>
          <a:r>
            <a:rPr lang="zh-CN" altLang="en-US" sz="1500" kern="1200" dirty="0" smtClean="0"/>
            <a:t>利用视图或</a:t>
          </a:r>
          <a:r>
            <a:rPr lang="en-US" altLang="zh-CN" sz="1500" kern="1200" dirty="0" err="1" smtClean="0"/>
            <a:t>WebPart</a:t>
          </a:r>
          <a:r>
            <a:rPr lang="zh-CN" altLang="en-US" sz="1500" kern="1200" dirty="0" smtClean="0"/>
            <a:t>展现数据</a:t>
          </a:r>
          <a:endParaRPr lang="zh-CN" altLang="en-US" sz="1500" kern="1200" dirty="0"/>
        </a:p>
        <a:p>
          <a:pPr marL="114300" lvl="1" indent="-114300" algn="l" defTabSz="666750">
            <a:lnSpc>
              <a:spcPct val="90000"/>
            </a:lnSpc>
            <a:spcBef>
              <a:spcPct val="0"/>
            </a:spcBef>
            <a:spcAft>
              <a:spcPct val="15000"/>
            </a:spcAft>
            <a:buChar char="••"/>
          </a:pPr>
          <a:r>
            <a:rPr lang="zh-CN" altLang="en-US" sz="1500" kern="1200" dirty="0" smtClean="0"/>
            <a:t>利用 </a:t>
          </a:r>
          <a:r>
            <a:rPr lang="en-US" altLang="zh-CN" sz="1500" kern="1200" dirty="0" smtClean="0"/>
            <a:t>SPD</a:t>
          </a:r>
          <a:r>
            <a:rPr lang="zh-CN" altLang="en-US" sz="1500" kern="1200" dirty="0" smtClean="0"/>
            <a:t>无代码工作流设计业务逻辑</a:t>
          </a:r>
          <a:endParaRPr lang="zh-CN" altLang="en-US" sz="1500" kern="1200" dirty="0"/>
        </a:p>
        <a:p>
          <a:pPr marL="114300" lvl="1" indent="-114300" algn="l" defTabSz="666750">
            <a:lnSpc>
              <a:spcPct val="90000"/>
            </a:lnSpc>
            <a:spcBef>
              <a:spcPct val="0"/>
            </a:spcBef>
            <a:spcAft>
              <a:spcPct val="15000"/>
            </a:spcAft>
            <a:buChar char="••"/>
          </a:pPr>
          <a:r>
            <a:rPr lang="zh-CN" altLang="en-US" sz="1500" kern="1200" dirty="0" smtClean="0"/>
            <a:t>利用</a:t>
          </a:r>
          <a:r>
            <a:rPr lang="en-US" altLang="zh-CN" sz="1500" kern="1200" dirty="0" smtClean="0"/>
            <a:t>InfoPath2010</a:t>
          </a:r>
          <a:r>
            <a:rPr lang="zh-CN" altLang="en-US" sz="1500" kern="1200" dirty="0" smtClean="0"/>
            <a:t>设计表单和工作流界面</a:t>
          </a:r>
          <a:endParaRPr lang="zh-CN" altLang="en-US" sz="1500" kern="1200" dirty="0"/>
        </a:p>
      </dsp:txBody>
      <dsp:txXfrm>
        <a:off x="0" y="1692188"/>
        <a:ext cx="8643998" cy="2126250"/>
      </dsp:txXfrm>
    </dsp:sp>
    <dsp:sp modelId="{E3620BB7-8591-4308-AA3B-517212E3FF57}">
      <dsp:nvSpPr>
        <dsp:cNvPr id="0" name=""/>
        <dsp:cNvSpPr/>
      </dsp:nvSpPr>
      <dsp:spPr>
        <a:xfrm>
          <a:off x="432199" y="1470788"/>
          <a:ext cx="6050798" cy="442800"/>
        </a:xfrm>
        <a:prstGeom prst="roundRect">
          <a:avLst/>
        </a:prstGeom>
        <a:gradFill rotWithShape="0">
          <a:gsLst>
            <a:gs pos="0">
              <a:schemeClr val="accent2">
                <a:hueOff val="-1672609"/>
                <a:satOff val="21622"/>
                <a:lumOff val="0"/>
                <a:alphaOff val="0"/>
                <a:tint val="15000"/>
                <a:satMod val="250000"/>
              </a:schemeClr>
            </a:gs>
            <a:gs pos="49000">
              <a:schemeClr val="accent2">
                <a:hueOff val="-1672609"/>
                <a:satOff val="21622"/>
                <a:lumOff val="0"/>
                <a:alphaOff val="0"/>
                <a:tint val="50000"/>
                <a:satMod val="200000"/>
              </a:schemeClr>
            </a:gs>
            <a:gs pos="49100">
              <a:schemeClr val="accent2">
                <a:hueOff val="-1672609"/>
                <a:satOff val="21622"/>
                <a:lumOff val="0"/>
                <a:alphaOff val="0"/>
                <a:tint val="64000"/>
                <a:satMod val="160000"/>
              </a:schemeClr>
            </a:gs>
            <a:gs pos="92000">
              <a:schemeClr val="accent2">
                <a:hueOff val="-1672609"/>
                <a:satOff val="21622"/>
                <a:lumOff val="0"/>
                <a:alphaOff val="0"/>
                <a:tint val="50000"/>
                <a:satMod val="200000"/>
              </a:schemeClr>
            </a:gs>
            <a:gs pos="100000">
              <a:schemeClr val="accent2">
                <a:hueOff val="-1672609"/>
                <a:satOff val="21622"/>
                <a:lumOff val="0"/>
                <a:alphaOff val="0"/>
                <a:tint val="43000"/>
                <a:satMod val="190000"/>
              </a:schemeClr>
            </a:gs>
          </a:gsLst>
          <a:lin ang="5400000" scaled="1"/>
        </a:gradFill>
        <a:ln>
          <a:noFill/>
        </a:ln>
        <a:effectLst>
          <a:outerShdw blurRad="50800" dist="25000" dir="5400000" rotWithShape="0">
            <a:schemeClr val="accent2">
              <a:hueOff val="-1672609"/>
              <a:satOff val="21622"/>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706" tIns="0" rIns="228706" bIns="0" numCol="1" spcCol="1270" anchor="ctr" anchorCtr="0">
          <a:noAutofit/>
        </a:bodyPr>
        <a:lstStyle/>
        <a:p>
          <a:pPr lvl="0" algn="l" defTabSz="666750">
            <a:lnSpc>
              <a:spcPct val="90000"/>
            </a:lnSpc>
            <a:spcBef>
              <a:spcPct val="0"/>
            </a:spcBef>
            <a:spcAft>
              <a:spcPct val="35000"/>
            </a:spcAft>
          </a:pPr>
          <a:r>
            <a:rPr lang="zh-CN" altLang="en-US" sz="1500" kern="1200" dirty="0" smtClean="0"/>
            <a:t>工具集（无代码！）</a:t>
          </a:r>
          <a:endParaRPr lang="zh-CN" altLang="en-US" sz="1500" kern="1200" dirty="0"/>
        </a:p>
      </dsp:txBody>
      <dsp:txXfrm>
        <a:off x="453815" y="1492404"/>
        <a:ext cx="6007566" cy="399568"/>
      </dsp:txXfrm>
    </dsp:sp>
    <dsp:sp modelId="{A1BDC7AC-A636-4D15-A2E7-6AA60F6650FB}">
      <dsp:nvSpPr>
        <dsp:cNvPr id="0" name=""/>
        <dsp:cNvSpPr/>
      </dsp:nvSpPr>
      <dsp:spPr>
        <a:xfrm>
          <a:off x="0" y="4120838"/>
          <a:ext cx="8643998" cy="1417500"/>
        </a:xfrm>
        <a:prstGeom prst="rect">
          <a:avLst/>
        </a:prstGeom>
        <a:solidFill>
          <a:schemeClr val="lt1">
            <a:alpha val="90000"/>
            <a:hueOff val="0"/>
            <a:satOff val="0"/>
            <a:lumOff val="0"/>
            <a:alphaOff val="0"/>
          </a:schemeClr>
        </a:solidFill>
        <a:ln w="11430" cap="flat" cmpd="sng" algn="ctr">
          <a:solidFill>
            <a:schemeClr val="accent2">
              <a:hueOff val="-3345218"/>
              <a:satOff val="43245"/>
              <a:lumOff val="-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0870" tIns="312420" rIns="670870" bIns="106680" numCol="1" spcCol="1270" anchor="t" anchorCtr="0">
          <a:noAutofit/>
        </a:bodyPr>
        <a:lstStyle/>
        <a:p>
          <a:pPr marL="114300" lvl="1" indent="-114300" algn="l" defTabSz="666750">
            <a:lnSpc>
              <a:spcPct val="90000"/>
            </a:lnSpc>
            <a:spcBef>
              <a:spcPct val="0"/>
            </a:spcBef>
            <a:spcAft>
              <a:spcPct val="15000"/>
            </a:spcAft>
            <a:buChar char="••"/>
          </a:pPr>
          <a:r>
            <a:rPr lang="en-US" altLang="zh-CN" sz="1500" kern="1200" dirty="0" smtClean="0"/>
            <a:t>Sales——</a:t>
          </a:r>
          <a:r>
            <a:rPr lang="zh-CN" altLang="en-US" sz="1500" kern="1200" dirty="0" smtClean="0"/>
            <a:t>客户关系管理，销售流程管理</a:t>
          </a:r>
          <a:endParaRPr lang="zh-CN" altLang="en-US" sz="1500" kern="1200" dirty="0"/>
        </a:p>
        <a:p>
          <a:pPr marL="114300" lvl="1" indent="-114300" algn="l" defTabSz="666750">
            <a:lnSpc>
              <a:spcPct val="90000"/>
            </a:lnSpc>
            <a:spcBef>
              <a:spcPct val="0"/>
            </a:spcBef>
            <a:spcAft>
              <a:spcPct val="15000"/>
            </a:spcAft>
            <a:buChar char="••"/>
          </a:pPr>
          <a:r>
            <a:rPr lang="en-US" altLang="zh-CN" sz="1500" kern="1200" dirty="0" smtClean="0"/>
            <a:t>IT——</a:t>
          </a:r>
          <a:r>
            <a:rPr lang="en-US" altLang="zh-CN" sz="1500" kern="1200" dirty="0" err="1" smtClean="0"/>
            <a:t>HelpDesk</a:t>
          </a:r>
          <a:r>
            <a:rPr lang="zh-CN" altLang="en-US" sz="1500" kern="1200" dirty="0" smtClean="0"/>
            <a:t>，资产管理</a:t>
          </a:r>
          <a:endParaRPr lang="zh-CN" altLang="en-US" sz="1500" kern="1200" dirty="0"/>
        </a:p>
        <a:p>
          <a:pPr marL="114300" lvl="1" indent="-114300" algn="l" defTabSz="666750">
            <a:lnSpc>
              <a:spcPct val="90000"/>
            </a:lnSpc>
            <a:spcBef>
              <a:spcPct val="0"/>
            </a:spcBef>
            <a:spcAft>
              <a:spcPct val="15000"/>
            </a:spcAft>
            <a:buChar char="••"/>
          </a:pPr>
          <a:r>
            <a:rPr lang="en-US" altLang="zh-CN" sz="1500" kern="1200" dirty="0" smtClean="0"/>
            <a:t>HR——</a:t>
          </a:r>
          <a:r>
            <a:rPr lang="zh-CN" altLang="en-US" sz="1500" kern="1200" dirty="0" smtClean="0"/>
            <a:t>人事信息管理，请假报销流程</a:t>
          </a:r>
          <a:endParaRPr lang="zh-CN" altLang="en-US" sz="1500" kern="1200" dirty="0"/>
        </a:p>
      </dsp:txBody>
      <dsp:txXfrm>
        <a:off x="0" y="4120838"/>
        <a:ext cx="8643998" cy="1417500"/>
      </dsp:txXfrm>
    </dsp:sp>
    <dsp:sp modelId="{91DD77A0-4F2D-40EE-8808-452A8314C325}">
      <dsp:nvSpPr>
        <dsp:cNvPr id="0" name=""/>
        <dsp:cNvSpPr/>
      </dsp:nvSpPr>
      <dsp:spPr>
        <a:xfrm>
          <a:off x="432199" y="3899438"/>
          <a:ext cx="6050798" cy="442800"/>
        </a:xfrm>
        <a:prstGeom prst="roundRect">
          <a:avLst/>
        </a:prstGeom>
        <a:gradFill rotWithShape="0">
          <a:gsLst>
            <a:gs pos="0">
              <a:schemeClr val="accent2">
                <a:hueOff val="-3345218"/>
                <a:satOff val="43245"/>
                <a:lumOff val="-1"/>
                <a:alphaOff val="0"/>
                <a:tint val="15000"/>
                <a:satMod val="250000"/>
              </a:schemeClr>
            </a:gs>
            <a:gs pos="49000">
              <a:schemeClr val="accent2">
                <a:hueOff val="-3345218"/>
                <a:satOff val="43245"/>
                <a:lumOff val="-1"/>
                <a:alphaOff val="0"/>
                <a:tint val="50000"/>
                <a:satMod val="200000"/>
              </a:schemeClr>
            </a:gs>
            <a:gs pos="49100">
              <a:schemeClr val="accent2">
                <a:hueOff val="-3345218"/>
                <a:satOff val="43245"/>
                <a:lumOff val="-1"/>
                <a:alphaOff val="0"/>
                <a:tint val="64000"/>
                <a:satMod val="160000"/>
              </a:schemeClr>
            </a:gs>
            <a:gs pos="92000">
              <a:schemeClr val="accent2">
                <a:hueOff val="-3345218"/>
                <a:satOff val="43245"/>
                <a:lumOff val="-1"/>
                <a:alphaOff val="0"/>
                <a:tint val="50000"/>
                <a:satMod val="200000"/>
              </a:schemeClr>
            </a:gs>
            <a:gs pos="100000">
              <a:schemeClr val="accent2">
                <a:hueOff val="-3345218"/>
                <a:satOff val="43245"/>
                <a:lumOff val="-1"/>
                <a:alphaOff val="0"/>
                <a:tint val="43000"/>
                <a:satMod val="190000"/>
              </a:schemeClr>
            </a:gs>
          </a:gsLst>
          <a:lin ang="5400000" scaled="1"/>
        </a:gradFill>
        <a:ln>
          <a:noFill/>
        </a:ln>
        <a:effectLst>
          <a:outerShdw blurRad="50800" dist="25000" dir="5400000" rotWithShape="0">
            <a:schemeClr val="accent2">
              <a:hueOff val="-3345218"/>
              <a:satOff val="43245"/>
              <a:lumOff val="-1"/>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706" tIns="0" rIns="228706" bIns="0" numCol="1" spcCol="1270" anchor="ctr" anchorCtr="0">
          <a:noAutofit/>
        </a:bodyPr>
        <a:lstStyle/>
        <a:p>
          <a:pPr lvl="0" algn="l" defTabSz="666750">
            <a:lnSpc>
              <a:spcPct val="90000"/>
            </a:lnSpc>
            <a:spcBef>
              <a:spcPct val="0"/>
            </a:spcBef>
            <a:spcAft>
              <a:spcPct val="35000"/>
            </a:spcAft>
          </a:pPr>
          <a:r>
            <a:rPr lang="zh-CN" altLang="en-US" sz="1500" kern="1200" dirty="0" smtClean="0"/>
            <a:t>案例</a:t>
          </a:r>
          <a:endParaRPr lang="zh-CN" altLang="en-US" sz="1500" kern="1200" dirty="0"/>
        </a:p>
      </dsp:txBody>
      <dsp:txXfrm>
        <a:off x="453815" y="3921054"/>
        <a:ext cx="6007566" cy="39956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list" pri="5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p14="http://schemas.microsoft.com/office/powerpoint/2007/7/12/main" xmlns="" val="1685053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extLst>
      <p:ext uri="{BB962C8B-B14F-4D97-AF65-F5344CB8AC3E}">
        <p14:creationId xmlns:p14="http://schemas.microsoft.com/office/powerpoint/2007/7/12/main" xmlns="" val="3764075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Form</a:t>
            </a:r>
            <a:r>
              <a:rPr lang="zh-CN" altLang="en-US" dirty="0" smtClean="0"/>
              <a:t> </a:t>
            </a:r>
            <a:r>
              <a:rPr lang="en-US" altLang="zh-CN" dirty="0" smtClean="0"/>
              <a:t>Service2010</a:t>
            </a:r>
            <a:r>
              <a:rPr lang="zh-CN" altLang="en-US" dirty="0" smtClean="0"/>
              <a:t>的集成管理</a:t>
            </a:r>
            <a:endParaRPr lang="zh-CN" altLang="en-US" dirty="0"/>
          </a:p>
        </p:txBody>
      </p:sp>
      <p:sp>
        <p:nvSpPr>
          <p:cNvPr id="5" name="Text Placeholder 4"/>
          <p:cNvSpPr>
            <a:spLocks noGrp="1"/>
          </p:cNvSpPr>
          <p:nvPr>
            <p:ph type="body" sz="quarter" idx="11"/>
          </p:nvPr>
        </p:nvSpPr>
        <p:spPr/>
        <p:txBody>
          <a:bodyPr/>
          <a:lstStyle/>
          <a:p>
            <a:endParaRPr lang="zh-CN" altLang="en-US"/>
          </a:p>
        </p:txBody>
      </p:sp>
    </p:spTree>
    <p:extLst>
      <p:ext uri="{BB962C8B-B14F-4D97-AF65-F5344CB8AC3E}">
        <p14:creationId xmlns:p14="http://schemas.microsoft.com/office/powerpoint/2007/7/12/main" xmlns="" val="3771282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a:t>帮</a:t>
            </a:r>
            <a:r>
              <a:rPr lang="zh-CN" altLang="en-US" dirty="0" smtClean="0"/>
              <a:t>助定制</a:t>
            </a:r>
            <a:r>
              <a:rPr lang="en-US" altLang="zh-CN" dirty="0" smtClean="0"/>
              <a:t>SharePoint</a:t>
            </a:r>
            <a:r>
              <a:rPr lang="zh-CN" altLang="en-US" dirty="0" smtClean="0"/>
              <a:t>列表表单</a:t>
            </a:r>
            <a:endParaRPr lang="zh-CN" altLang="en-US" dirty="0"/>
          </a:p>
        </p:txBody>
      </p:sp>
      <p:sp>
        <p:nvSpPr>
          <p:cNvPr id="6" name="Content Placeholder 5"/>
          <p:cNvSpPr>
            <a:spLocks noGrp="1"/>
          </p:cNvSpPr>
          <p:nvPr>
            <p:ph idx="1"/>
          </p:nvPr>
        </p:nvSpPr>
        <p:spPr/>
        <p:txBody>
          <a:bodyPr/>
          <a:lstStyle/>
          <a:p>
            <a:r>
              <a:rPr lang="zh-CN" altLang="en-US" dirty="0" smtClean="0"/>
              <a:t>大大扩展了列表的应用范畴</a:t>
            </a:r>
            <a:endParaRPr lang="en-US" altLang="zh-CN" dirty="0" smtClean="0"/>
          </a:p>
          <a:p>
            <a:r>
              <a:rPr lang="zh-CN" altLang="en-US" dirty="0" smtClean="0"/>
              <a:t>为列表引入了丰富的表单功能和业务逻辑</a:t>
            </a:r>
            <a:endParaRPr lang="en-US" altLang="zh-CN" dirty="0" smtClean="0"/>
          </a:p>
          <a:p>
            <a:r>
              <a:rPr lang="zh-CN" altLang="en-US" dirty="0" smtClean="0"/>
              <a:t>无缝集成的使用感受，便于最终用户掌握</a:t>
            </a:r>
            <a:endParaRPr lang="en-US" altLang="zh-CN" dirty="0" smtClean="0"/>
          </a:p>
          <a:p>
            <a:r>
              <a:rPr lang="zh-CN" altLang="en-US" dirty="0"/>
              <a:t>双</a:t>
            </a:r>
            <a:r>
              <a:rPr lang="zh-CN" altLang="en-US" dirty="0" smtClean="0"/>
              <a:t>向设计支持，可以从</a:t>
            </a:r>
            <a:r>
              <a:rPr lang="en-US" altLang="zh-CN" dirty="0" smtClean="0"/>
              <a:t>InfoPath</a:t>
            </a:r>
            <a:r>
              <a:rPr lang="zh-CN" altLang="en-US" dirty="0" smtClean="0"/>
              <a:t>中定义列表</a:t>
            </a:r>
            <a:r>
              <a:rPr lang="zh-CN" altLang="en-US" dirty="0"/>
              <a:t>结</a:t>
            </a:r>
            <a:r>
              <a:rPr lang="zh-CN" altLang="en-US" dirty="0" smtClean="0"/>
              <a:t>构</a:t>
            </a:r>
            <a:endParaRPr lang="en-US" altLang="zh-CN" dirty="0" smtClean="0"/>
          </a:p>
          <a:p>
            <a:r>
              <a:rPr lang="zh-CN" altLang="en-US" dirty="0"/>
              <a:t>需</a:t>
            </a:r>
            <a:r>
              <a:rPr lang="zh-CN" altLang="en-US" dirty="0" smtClean="0"/>
              <a:t>要</a:t>
            </a:r>
            <a:r>
              <a:rPr lang="en-US" altLang="zh-CN" dirty="0" smtClean="0"/>
              <a:t>Form Service2010</a:t>
            </a:r>
            <a:r>
              <a:rPr lang="zh-CN" altLang="en-US" dirty="0" smtClean="0"/>
              <a:t>支持（仅限于企业版）</a:t>
            </a:r>
            <a:endParaRPr lang="en-US" altLang="zh-CN" dirty="0" smtClean="0"/>
          </a:p>
          <a:p>
            <a:endParaRPr lang="zh-CN" altLang="en-US" dirty="0"/>
          </a:p>
        </p:txBody>
      </p:sp>
    </p:spTree>
    <p:extLst>
      <p:ext uri="{BB962C8B-B14F-4D97-AF65-F5344CB8AC3E}">
        <p14:creationId xmlns:p14="http://schemas.microsoft.com/office/powerpoint/2007/7/12/main" xmlns="" val="1860162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a:t>利</a:t>
            </a:r>
            <a:r>
              <a:rPr lang="zh-CN" altLang="en-US" dirty="0" smtClean="0"/>
              <a:t>用</a:t>
            </a:r>
            <a:r>
              <a:rPr lang="en-US" altLang="zh-CN" dirty="0" smtClean="0"/>
              <a:t>InfoPath2010</a:t>
            </a:r>
            <a:r>
              <a:rPr lang="zh-CN" altLang="en-US" dirty="0" smtClean="0"/>
              <a:t>设计列表表单</a:t>
            </a:r>
            <a:endParaRPr lang="zh-CN" altLang="en-US" dirty="0"/>
          </a:p>
        </p:txBody>
      </p:sp>
      <p:sp>
        <p:nvSpPr>
          <p:cNvPr id="5" name="Text Placeholder 4"/>
          <p:cNvSpPr>
            <a:spLocks noGrp="1"/>
          </p:cNvSpPr>
          <p:nvPr>
            <p:ph type="body" sz="quarter" idx="11"/>
          </p:nvPr>
        </p:nvSpPr>
        <p:spPr/>
        <p:txBody>
          <a:bodyPr/>
          <a:lstStyle/>
          <a:p>
            <a:endParaRPr lang="zh-CN" altLang="en-US"/>
          </a:p>
        </p:txBody>
      </p:sp>
    </p:spTree>
    <p:extLst>
      <p:ext uri="{BB962C8B-B14F-4D97-AF65-F5344CB8AC3E}">
        <p14:creationId xmlns:p14="http://schemas.microsoft.com/office/powerpoint/2007/7/12/main" xmlns="" val="3771282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zh-CN" dirty="0" smtClean="0"/>
              <a:t>SharePoint Application</a:t>
            </a:r>
            <a:endParaRPr lang="zh-CN" alt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07/7/12/main" xmlns="" val="2218349381"/>
              </p:ext>
            </p:extLst>
          </p:nvPr>
        </p:nvGraphicFramePr>
        <p:xfrm>
          <a:off x="214282" y="1000108"/>
          <a:ext cx="8643998"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07/7/12/main" xmlns="" val="1445910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创建和使用</a:t>
            </a:r>
            <a:r>
              <a:rPr lang="en-US" altLang="zh-CN" dirty="0" smtClean="0"/>
              <a:t>SharePoint Application</a:t>
            </a:r>
            <a:endParaRPr lang="zh-CN" altLang="en-US" dirty="0"/>
          </a:p>
        </p:txBody>
      </p:sp>
      <p:sp>
        <p:nvSpPr>
          <p:cNvPr id="5" name="Text Placeholder 4"/>
          <p:cNvSpPr>
            <a:spLocks noGrp="1"/>
          </p:cNvSpPr>
          <p:nvPr>
            <p:ph type="body" sz="quarter" idx="11"/>
          </p:nvPr>
        </p:nvSpPr>
        <p:spPr/>
        <p:txBody>
          <a:bodyPr/>
          <a:lstStyle/>
          <a:p>
            <a:endParaRPr lang="zh-CN" altLang="en-US"/>
          </a:p>
        </p:txBody>
      </p:sp>
    </p:spTree>
    <p:extLst>
      <p:ext uri="{BB962C8B-B14F-4D97-AF65-F5344CB8AC3E}">
        <p14:creationId xmlns:p14="http://schemas.microsoft.com/office/powerpoint/2007/7/12/main" xmlns="" val="2112662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zh-CN" dirty="0" smtClean="0"/>
              <a:t>WSS3.0</a:t>
            </a:r>
            <a:r>
              <a:rPr lang="zh-CN" altLang="en-US" dirty="0" smtClean="0"/>
              <a:t>和</a:t>
            </a:r>
            <a:r>
              <a:rPr lang="en-US" altLang="zh-CN" dirty="0" smtClean="0"/>
              <a:t>MOSS2007</a:t>
            </a:r>
            <a:endParaRPr lang="zh-CN" altLang="en-US" dirty="0"/>
          </a:p>
        </p:txBody>
      </p:sp>
      <p:sp>
        <p:nvSpPr>
          <p:cNvPr id="6" name="Content Placeholder 5"/>
          <p:cNvSpPr>
            <a:spLocks noGrp="1"/>
          </p:cNvSpPr>
          <p:nvPr>
            <p:ph idx="1"/>
          </p:nvPr>
        </p:nvSpPr>
        <p:spPr/>
        <p:txBody>
          <a:bodyPr/>
          <a:lstStyle/>
          <a:p>
            <a:r>
              <a:rPr lang="zh-CN" altLang="en-US" dirty="0"/>
              <a:t>具</a:t>
            </a:r>
            <a:r>
              <a:rPr lang="zh-CN" altLang="en-US" dirty="0" smtClean="0"/>
              <a:t>有</a:t>
            </a:r>
            <a:r>
              <a:rPr lang="en-US" altLang="zh-CN" dirty="0" smtClean="0"/>
              <a:t>SharePoint Application</a:t>
            </a:r>
            <a:r>
              <a:rPr lang="zh-CN" altLang="en-US" dirty="0" smtClean="0"/>
              <a:t>雏形</a:t>
            </a:r>
            <a:endParaRPr lang="en-US" altLang="zh-CN" dirty="0" smtClean="0"/>
          </a:p>
          <a:p>
            <a:r>
              <a:rPr lang="zh-CN" altLang="en-US" dirty="0"/>
              <a:t>特</a:t>
            </a:r>
            <a:r>
              <a:rPr lang="zh-CN" altLang="en-US" dirty="0" smtClean="0"/>
              <a:t>性不完全</a:t>
            </a:r>
            <a:endParaRPr lang="en-US" altLang="zh-CN" dirty="0" smtClean="0"/>
          </a:p>
          <a:p>
            <a:pPr lvl="1"/>
            <a:r>
              <a:rPr lang="en-US" altLang="zh-CN" dirty="0" smtClean="0"/>
              <a:t>SPD</a:t>
            </a:r>
            <a:r>
              <a:rPr lang="zh-CN" altLang="en-US" dirty="0" smtClean="0"/>
              <a:t>工作流特性简单</a:t>
            </a:r>
            <a:endParaRPr lang="en-US" altLang="zh-CN" dirty="0" smtClean="0"/>
          </a:p>
          <a:p>
            <a:pPr lvl="1"/>
            <a:r>
              <a:rPr lang="zh-CN" altLang="en-US" dirty="0"/>
              <a:t>工作</a:t>
            </a:r>
            <a:r>
              <a:rPr lang="zh-CN" altLang="en-US" dirty="0" smtClean="0"/>
              <a:t>流界面单一</a:t>
            </a:r>
            <a:endParaRPr lang="en-US" altLang="zh-CN" dirty="0" smtClean="0"/>
          </a:p>
          <a:p>
            <a:pPr lvl="1"/>
            <a:r>
              <a:rPr lang="zh-CN" altLang="en-US" dirty="0"/>
              <a:t>列</a:t>
            </a:r>
            <a:r>
              <a:rPr lang="zh-CN" altLang="en-US" dirty="0" smtClean="0"/>
              <a:t>表界面定制麻烦</a:t>
            </a:r>
            <a:endParaRPr lang="en-US" altLang="zh-CN" dirty="0" smtClean="0"/>
          </a:p>
          <a:p>
            <a:pPr lvl="1"/>
            <a:r>
              <a:rPr lang="zh-CN" altLang="en-US" dirty="0"/>
              <a:t>无</a:t>
            </a:r>
            <a:r>
              <a:rPr lang="zh-CN" altLang="en-US" dirty="0" smtClean="0"/>
              <a:t>法附加过多的业务逻辑</a:t>
            </a:r>
            <a:endParaRPr lang="en-US" altLang="zh-CN" dirty="0" smtClean="0"/>
          </a:p>
          <a:p>
            <a:r>
              <a:rPr lang="zh-CN" altLang="en-US" dirty="0"/>
              <a:t>需</a:t>
            </a:r>
            <a:r>
              <a:rPr lang="zh-CN" altLang="en-US" dirty="0" smtClean="0"/>
              <a:t>要过多的代码开发补充</a:t>
            </a:r>
            <a:endParaRPr lang="zh-CN" altLang="en-US" dirty="0"/>
          </a:p>
        </p:txBody>
      </p:sp>
    </p:spTree>
    <p:extLst>
      <p:ext uri="{BB962C8B-B14F-4D97-AF65-F5344CB8AC3E}">
        <p14:creationId xmlns:p14="http://schemas.microsoft.com/office/powerpoint/2007/7/12/main" xmlns="" val="3558377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宣布</a:t>
            </a:r>
            <a:endParaRPr lang="zh-CN" altLang="en-US" dirty="0"/>
          </a:p>
        </p:txBody>
      </p:sp>
      <p:sp>
        <p:nvSpPr>
          <p:cNvPr id="3" name="文本占位符 2"/>
          <p:cNvSpPr>
            <a:spLocks noGrp="1"/>
          </p:cNvSpPr>
          <p:nvPr>
            <p:ph type="body" sz="quarter" idx="10"/>
          </p:nvPr>
        </p:nvSpPr>
        <p:spPr/>
        <p:txBody>
          <a:bodyPr/>
          <a:lstStyle/>
          <a:p>
            <a:r>
              <a:rPr lang="en-US" altLang="zh-CN" b="1" dirty="0" smtClean="0"/>
              <a:t>ListBus </a:t>
            </a:r>
            <a:r>
              <a:rPr lang="zh-CN" altLang="en-US" dirty="0" smtClean="0"/>
              <a:t>可以</a:t>
            </a:r>
            <a:r>
              <a:rPr lang="zh-CN" altLang="en-US" dirty="0"/>
              <a:t>帮</a:t>
            </a:r>
            <a:r>
              <a:rPr lang="zh-CN" altLang="en-US" dirty="0" smtClean="0"/>
              <a:t>助用户在</a:t>
            </a:r>
            <a:r>
              <a:rPr lang="en-US" altLang="zh-CN" dirty="0" smtClean="0"/>
              <a:t>SharePoint2007</a:t>
            </a:r>
            <a:r>
              <a:rPr lang="zh-CN" altLang="en-US" dirty="0" smtClean="0"/>
              <a:t>环境中</a:t>
            </a:r>
            <a:endParaRPr lang="en-US" altLang="zh-CN" dirty="0" smtClean="0"/>
          </a:p>
          <a:p>
            <a:r>
              <a:rPr lang="zh-CN" altLang="en-US" dirty="0"/>
              <a:t>通</a:t>
            </a:r>
            <a:r>
              <a:rPr lang="zh-CN" altLang="en-US" dirty="0" smtClean="0"/>
              <a:t>过</a:t>
            </a:r>
            <a:r>
              <a:rPr lang="en-US" altLang="zh-CN" dirty="0" smtClean="0"/>
              <a:t>InfoPath2007</a:t>
            </a:r>
            <a:r>
              <a:rPr lang="zh-CN" altLang="en-US" dirty="0" smtClean="0"/>
              <a:t>对列表的表单进行定制</a:t>
            </a:r>
            <a:endParaRPr lang="en-US" altLang="zh-CN"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zh-CN" dirty="0" smtClean="0"/>
              <a:t>ListBus</a:t>
            </a:r>
            <a:r>
              <a:rPr lang="zh-CN" altLang="en-US" dirty="0" smtClean="0"/>
              <a:t>介绍</a:t>
            </a:r>
            <a:endParaRPr lang="zh-CN" altLang="en-US" dirty="0"/>
          </a:p>
        </p:txBody>
      </p:sp>
      <p:sp>
        <p:nvSpPr>
          <p:cNvPr id="6" name="Content Placeholder 5"/>
          <p:cNvSpPr>
            <a:spLocks noGrp="1"/>
          </p:cNvSpPr>
          <p:nvPr>
            <p:ph idx="1"/>
          </p:nvPr>
        </p:nvSpPr>
        <p:spPr/>
        <p:txBody>
          <a:bodyPr/>
          <a:lstStyle/>
          <a:p>
            <a:r>
              <a:rPr lang="zh-CN" altLang="en-US" dirty="0" smtClean="0"/>
              <a:t>帮助用户使用现有技术获得未来的功能</a:t>
            </a:r>
            <a:endParaRPr lang="en-US" altLang="zh-CN" dirty="0" smtClean="0"/>
          </a:p>
          <a:p>
            <a:r>
              <a:rPr lang="zh-CN" altLang="en-US" dirty="0"/>
              <a:t>允</a:t>
            </a:r>
            <a:r>
              <a:rPr lang="zh-CN" altLang="en-US" dirty="0" smtClean="0"/>
              <a:t>许用户通过</a:t>
            </a:r>
            <a:r>
              <a:rPr lang="en-US" altLang="zh-CN" dirty="0" smtClean="0"/>
              <a:t>InfoPath2007</a:t>
            </a:r>
            <a:r>
              <a:rPr lang="zh-CN" altLang="en-US" dirty="0" smtClean="0"/>
              <a:t>来设计</a:t>
            </a:r>
            <a:r>
              <a:rPr lang="en-US" altLang="zh-CN" dirty="0" smtClean="0"/>
              <a:t>WSS3.0</a:t>
            </a:r>
            <a:r>
              <a:rPr lang="zh-CN" altLang="en-US" dirty="0" smtClean="0"/>
              <a:t>或</a:t>
            </a:r>
            <a:r>
              <a:rPr lang="en-US" altLang="zh-CN" dirty="0" smtClean="0"/>
              <a:t>MOSS2007</a:t>
            </a:r>
            <a:r>
              <a:rPr lang="zh-CN" altLang="en-US" dirty="0" smtClean="0"/>
              <a:t>里列表的表单（如同</a:t>
            </a:r>
            <a:r>
              <a:rPr lang="en-US" altLang="zh-CN" dirty="0" smtClean="0"/>
              <a:t>2010</a:t>
            </a:r>
            <a:r>
              <a:rPr lang="zh-CN" altLang="en-US" dirty="0" smtClean="0"/>
              <a:t>提供的功能）</a:t>
            </a:r>
            <a:endParaRPr lang="en-US" altLang="zh-CN" dirty="0" smtClean="0"/>
          </a:p>
          <a:p>
            <a:r>
              <a:rPr lang="zh-CN" altLang="en-US" dirty="0"/>
              <a:t>替</a:t>
            </a:r>
            <a:r>
              <a:rPr lang="zh-CN" altLang="en-US" dirty="0" smtClean="0"/>
              <a:t>换原有列表表单的界面，附加强大的表单功能</a:t>
            </a:r>
            <a:endParaRPr lang="en-US" altLang="zh-CN" dirty="0" smtClean="0"/>
          </a:p>
          <a:p>
            <a:r>
              <a:rPr lang="zh-CN" altLang="en-US" dirty="0" smtClean="0"/>
              <a:t>支</a:t>
            </a:r>
            <a:r>
              <a:rPr lang="zh-CN" altLang="en-US" dirty="0"/>
              <a:t>持</a:t>
            </a:r>
            <a:r>
              <a:rPr lang="en-US" altLang="zh-CN" dirty="0" smtClean="0"/>
              <a:t>WSS3.0</a:t>
            </a:r>
            <a:r>
              <a:rPr lang="zh-CN" altLang="en-US" dirty="0" smtClean="0"/>
              <a:t>和</a:t>
            </a:r>
            <a:r>
              <a:rPr lang="en-US" altLang="zh-CN" dirty="0" smtClean="0"/>
              <a:t>MOSS2007</a:t>
            </a:r>
            <a:r>
              <a:rPr lang="zh-CN" altLang="en-US" dirty="0" smtClean="0"/>
              <a:t>平台</a:t>
            </a:r>
            <a:endParaRPr lang="en-US" altLang="zh-CN" dirty="0" smtClean="0"/>
          </a:p>
          <a:p>
            <a:r>
              <a:rPr lang="zh-CN" altLang="en-US" dirty="0"/>
              <a:t>支</a:t>
            </a:r>
            <a:r>
              <a:rPr lang="zh-CN" altLang="en-US" dirty="0" smtClean="0"/>
              <a:t>持全部</a:t>
            </a:r>
            <a:r>
              <a:rPr lang="en-US" altLang="zh-CN" dirty="0" smtClean="0"/>
              <a:t>InfoPath2007</a:t>
            </a:r>
            <a:r>
              <a:rPr lang="zh-CN" altLang="en-US" dirty="0" smtClean="0"/>
              <a:t>表单设计功能</a:t>
            </a:r>
            <a:endParaRPr lang="en-US" altLang="zh-CN" dirty="0" smtClean="0"/>
          </a:p>
          <a:p>
            <a:endParaRPr lang="en-US" altLang="zh-CN" dirty="0"/>
          </a:p>
          <a:p>
            <a:r>
              <a:rPr lang="zh-CN" altLang="en-US" dirty="0" smtClean="0"/>
              <a:t>详情</a:t>
            </a:r>
            <a:r>
              <a:rPr lang="zh-CN" altLang="en-US" dirty="0"/>
              <a:t>参</a:t>
            </a:r>
            <a:r>
              <a:rPr lang="zh-CN" altLang="en-US" dirty="0" smtClean="0"/>
              <a:t>见    </a:t>
            </a:r>
            <a:r>
              <a:rPr lang="en-US" altLang="zh-CN" dirty="0" smtClean="0"/>
              <a:t>http://www.censoft.com.cn/ms/listbus</a:t>
            </a:r>
          </a:p>
          <a:p>
            <a:endParaRPr lang="en-US" altLang="zh-CN" dirty="0" smtClean="0"/>
          </a:p>
        </p:txBody>
      </p:sp>
    </p:spTree>
    <p:extLst>
      <p:ext uri="{BB962C8B-B14F-4D97-AF65-F5344CB8AC3E}">
        <p14:creationId xmlns:p14="http://schemas.microsoft.com/office/powerpoint/2007/7/12/main" xmlns="" val="75737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571744"/>
            <a:ext cx="8229600" cy="1143000"/>
          </a:xfrm>
        </p:spPr>
        <p:txBody>
          <a:bodyPr/>
          <a:lstStyle/>
          <a:p>
            <a:r>
              <a:rPr lang="en-US" altLang="zh-CN" dirty="0"/>
              <a:t>InfoPath2010</a:t>
            </a:r>
            <a:r>
              <a:rPr lang="zh-CN" altLang="en-US" dirty="0"/>
              <a:t>亮</a:t>
            </a:r>
            <a:r>
              <a:rPr lang="zh-CN" altLang="en-US" dirty="0" smtClean="0"/>
              <a:t>剑</a:t>
            </a:r>
            <a:r>
              <a:rPr lang="en-US" altLang="zh-CN" dirty="0" smtClean="0"/>
              <a:t/>
            </a:r>
            <a:br>
              <a:rPr lang="en-US" altLang="zh-CN" dirty="0" smtClean="0"/>
            </a:br>
            <a:r>
              <a:rPr lang="zh-CN" altLang="en-US" dirty="0"/>
              <a:t>利用</a:t>
            </a:r>
            <a:r>
              <a:rPr lang="en-US" altLang="zh-CN" dirty="0"/>
              <a:t>InfoPath</a:t>
            </a:r>
            <a:r>
              <a:rPr lang="zh-CN" altLang="en-US" dirty="0"/>
              <a:t>构建</a:t>
            </a:r>
            <a:r>
              <a:rPr lang="en-US" altLang="zh-CN" dirty="0"/>
              <a:t>SharePoint</a:t>
            </a:r>
            <a:r>
              <a:rPr lang="zh-CN" altLang="en-US" dirty="0"/>
              <a:t>应用</a:t>
            </a:r>
            <a:br>
              <a:rPr lang="zh-CN" altLang="en-US" dirty="0"/>
            </a:br>
            <a:endParaRPr lang="zh-CN" altLang="en-US" dirty="0"/>
          </a:p>
        </p:txBody>
      </p:sp>
      <p:sp>
        <p:nvSpPr>
          <p:cNvPr id="5" name="文本占位符 4"/>
          <p:cNvSpPr>
            <a:spLocks noGrp="1"/>
          </p:cNvSpPr>
          <p:nvPr>
            <p:ph type="body" sz="quarter" idx="10"/>
          </p:nvPr>
        </p:nvSpPr>
        <p:spPr/>
        <p:txBody>
          <a:bodyPr/>
          <a:lstStyle/>
          <a:p>
            <a:r>
              <a:rPr lang="en-US" altLang="zh-CN" dirty="0" smtClean="0"/>
              <a:t>OFC205</a:t>
            </a:r>
            <a:endParaRPr lang="zh-CN" altLang="en-US" dirty="0"/>
          </a:p>
        </p:txBody>
      </p:sp>
      <p:pic>
        <p:nvPicPr>
          <p:cNvPr id="1026" name="Picture 2" descr="D:\Work\SharePoint\MVP\Microsoft_MVP_logo.png"/>
          <p:cNvPicPr>
            <a:picLocks noChangeAspect="1" noChangeArrowheads="1"/>
          </p:cNvPicPr>
          <p:nvPr/>
        </p:nvPicPr>
        <p:blipFill>
          <a:blip r:embed="rId3" cstate="print"/>
          <a:srcRect/>
          <a:stretch>
            <a:fillRect/>
          </a:stretch>
        </p:blipFill>
        <p:spPr bwMode="auto">
          <a:xfrm>
            <a:off x="8001024" y="5214950"/>
            <a:ext cx="857256" cy="134471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en-US" altLang="zh-CN" dirty="0" smtClean="0"/>
              <a:t>InfoPath</a:t>
            </a:r>
            <a:r>
              <a:rPr lang="zh-CN" altLang="en-US" dirty="0" smtClean="0"/>
              <a:t>功能演</a:t>
            </a:r>
            <a:r>
              <a:rPr lang="zh-CN" altLang="en-US" dirty="0"/>
              <a:t>进回顾</a:t>
            </a:r>
            <a:endParaRPr lang="en-US" altLang="zh-CN" dirty="0"/>
          </a:p>
          <a:p>
            <a:r>
              <a:rPr lang="en-US" altLang="zh-CN" dirty="0" smtClean="0"/>
              <a:t>InfoPath2010</a:t>
            </a:r>
            <a:r>
              <a:rPr lang="zh-CN" altLang="en-US" dirty="0" smtClean="0"/>
              <a:t>新</a:t>
            </a:r>
            <a:r>
              <a:rPr lang="zh-CN" altLang="en-US" dirty="0"/>
              <a:t>功能介绍</a:t>
            </a:r>
            <a:endParaRPr lang="en-US" altLang="zh-CN" dirty="0"/>
          </a:p>
          <a:p>
            <a:r>
              <a:rPr lang="en-US" altLang="zh-CN" dirty="0"/>
              <a:t>InfoPath Form </a:t>
            </a:r>
            <a:r>
              <a:rPr lang="en-US" altLang="zh-CN" dirty="0" smtClean="0"/>
              <a:t>Service2010</a:t>
            </a:r>
            <a:r>
              <a:rPr lang="zh-CN" altLang="en-US" dirty="0" smtClean="0"/>
              <a:t>新</a:t>
            </a:r>
            <a:r>
              <a:rPr lang="zh-CN" altLang="en-US" dirty="0"/>
              <a:t>特性介</a:t>
            </a:r>
            <a:r>
              <a:rPr lang="zh-CN" altLang="en-US" dirty="0" smtClean="0"/>
              <a:t>绍</a:t>
            </a:r>
            <a:endParaRPr lang="en-US" altLang="zh-CN" dirty="0" smtClean="0"/>
          </a:p>
          <a:p>
            <a:r>
              <a:rPr lang="en-US" altLang="zh-CN" dirty="0" smtClean="0"/>
              <a:t>InfoPath</a:t>
            </a:r>
            <a:r>
              <a:rPr lang="zh-CN" altLang="en-US" dirty="0" smtClean="0"/>
              <a:t>帮助定制</a:t>
            </a:r>
            <a:r>
              <a:rPr lang="en-US" altLang="zh-CN" dirty="0" smtClean="0"/>
              <a:t>SharePoint</a:t>
            </a:r>
            <a:r>
              <a:rPr lang="zh-CN" altLang="en-US" dirty="0" smtClean="0"/>
              <a:t>列表表单</a:t>
            </a:r>
            <a:endParaRPr lang="en-US" altLang="zh-CN" dirty="0"/>
          </a:p>
          <a:p>
            <a:r>
              <a:rPr lang="en-US" altLang="zh-CN" dirty="0" smtClean="0"/>
              <a:t>SharePoint</a:t>
            </a:r>
            <a:r>
              <a:rPr lang="zh-CN" altLang="en-US" dirty="0" smtClean="0"/>
              <a:t> </a:t>
            </a:r>
            <a:r>
              <a:rPr lang="en-US" altLang="zh-CN" dirty="0" smtClean="0"/>
              <a:t>Applications</a:t>
            </a:r>
          </a:p>
          <a:p>
            <a:r>
              <a:rPr lang="en-US" altLang="zh-CN" dirty="0" smtClean="0"/>
              <a:t>SharePoint2007</a:t>
            </a:r>
            <a:r>
              <a:rPr lang="zh-CN" altLang="en-US" dirty="0" smtClean="0"/>
              <a:t>的替代方案</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SharePoint</a:t>
            </a:r>
            <a:r>
              <a:rPr lang="zh-CN" altLang="en-US" dirty="0" smtClean="0"/>
              <a:t>愿景</a:t>
            </a:r>
            <a:endParaRPr lang="zh-CN" altLang="en-US" dirty="0"/>
          </a:p>
        </p:txBody>
      </p:sp>
      <p:sp>
        <p:nvSpPr>
          <p:cNvPr id="4" name="圆角矩形 7"/>
          <p:cNvSpPr/>
          <p:nvPr/>
        </p:nvSpPr>
        <p:spPr>
          <a:xfrm>
            <a:off x="928662" y="2714620"/>
            <a:ext cx="6786610" cy="92869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dirty="0" smtClean="0"/>
              <a:t>灵活快捷的创建</a:t>
            </a:r>
            <a:r>
              <a:rPr lang="zh-CN" altLang="en-US" sz="2000" b="1" dirty="0"/>
              <a:t>强</a:t>
            </a:r>
            <a:r>
              <a:rPr lang="zh-CN" altLang="en-US" sz="2000" b="1" dirty="0" smtClean="0"/>
              <a:t>大的企业级协同应用程序</a:t>
            </a:r>
            <a:endParaRPr lang="zh-CN" altLang="en-US" sz="2000" b="1" dirty="0"/>
          </a:p>
        </p:txBody>
      </p:sp>
    </p:spTree>
    <p:extLst>
      <p:ext uri="{BB962C8B-B14F-4D97-AF65-F5344CB8AC3E}">
        <p14:creationId xmlns:p14="http://schemas.microsoft.com/office/powerpoint/2007/7/12/main" xmlns="" val="2467350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SharePoint+InfoPath</a:t>
            </a:r>
            <a:r>
              <a:rPr lang="zh-CN" altLang="en-US" smtClean="0"/>
              <a:t>的演进</a:t>
            </a:r>
            <a:endParaRPr lang="zh-CN" altLang="en-US"/>
          </a:p>
        </p:txBody>
      </p:sp>
      <p:graphicFrame>
        <p:nvGraphicFramePr>
          <p:cNvPr id="4" name="Diagram 3"/>
          <p:cNvGraphicFramePr/>
          <p:nvPr>
            <p:extLst>
              <p:ext uri="{D42A27DB-BD31-4B8C-83A1-F6EECF244321}">
                <p14:modId xmlns:p14="http://schemas.microsoft.com/office/powerpoint/2007/7/12/main" xmlns="" val="2836074445"/>
              </p:ext>
            </p:extLst>
          </p:nvPr>
        </p:nvGraphicFramePr>
        <p:xfrm>
          <a:off x="-714412" y="0"/>
          <a:ext cx="10358510" cy="7786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07/7/12/main" xmlns="" val="2631830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InfoPath2010</a:t>
            </a:r>
            <a:r>
              <a:rPr lang="zh-CN" altLang="en-US" dirty="0"/>
              <a:t>应</a:t>
            </a:r>
            <a:r>
              <a:rPr lang="zh-CN" altLang="en-US" dirty="0" smtClean="0"/>
              <a:t>用场景</a:t>
            </a:r>
            <a:endParaRPr lang="zh-CN" altLang="en-US" dirty="0"/>
          </a:p>
        </p:txBody>
      </p:sp>
      <p:graphicFrame>
        <p:nvGraphicFramePr>
          <p:cNvPr id="4" name="Diagram 3"/>
          <p:cNvGraphicFramePr/>
          <p:nvPr>
            <p:extLst>
              <p:ext uri="{D42A27DB-BD31-4B8C-83A1-F6EECF244321}">
                <p14:modId xmlns:p14="http://schemas.microsoft.com/office/powerpoint/2007/7/12/main" xmlns="" val="548199294"/>
              </p:ext>
            </p:extLst>
          </p:nvPr>
        </p:nvGraphicFramePr>
        <p:xfrm>
          <a:off x="214282" y="1000108"/>
          <a:ext cx="8572560"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07/7/12/main" xmlns="" val="2937438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InfoPath2010</a:t>
            </a:r>
            <a:r>
              <a:rPr lang="zh-CN" altLang="en-US" dirty="0" smtClean="0"/>
              <a:t>新功能介绍</a:t>
            </a:r>
            <a:endParaRPr lang="zh-CN" altLang="en-US" dirty="0"/>
          </a:p>
        </p:txBody>
      </p:sp>
      <p:sp>
        <p:nvSpPr>
          <p:cNvPr id="3" name="Content Placeholder 2"/>
          <p:cNvSpPr>
            <a:spLocks noGrp="1"/>
          </p:cNvSpPr>
          <p:nvPr>
            <p:ph idx="1"/>
          </p:nvPr>
        </p:nvSpPr>
        <p:spPr/>
        <p:txBody>
          <a:bodyPr/>
          <a:lstStyle/>
          <a:p>
            <a:r>
              <a:rPr lang="zh-CN" altLang="en-US" dirty="0"/>
              <a:t>简</a:t>
            </a:r>
            <a:r>
              <a:rPr lang="zh-CN" altLang="en-US" dirty="0" smtClean="0"/>
              <a:t>化用户的设计和使用体验</a:t>
            </a:r>
            <a:endParaRPr lang="en-US" altLang="zh-CN" dirty="0" smtClean="0"/>
          </a:p>
          <a:p>
            <a:pPr lvl="1"/>
            <a:r>
              <a:rPr lang="zh-CN" altLang="en-US" dirty="0"/>
              <a:t>选</a:t>
            </a:r>
            <a:r>
              <a:rPr lang="zh-CN" altLang="en-US" dirty="0" smtClean="0"/>
              <a:t>择表单类型模版</a:t>
            </a:r>
            <a:endParaRPr lang="en-US" altLang="zh-CN" dirty="0" smtClean="0"/>
          </a:p>
          <a:p>
            <a:pPr lvl="1"/>
            <a:r>
              <a:rPr lang="zh-CN" altLang="en-US" dirty="0"/>
              <a:t>利</a:t>
            </a:r>
            <a:r>
              <a:rPr lang="zh-CN" altLang="en-US" dirty="0" smtClean="0"/>
              <a:t>用预定义的布局格式化表单</a:t>
            </a:r>
            <a:endParaRPr lang="en-US" altLang="zh-CN" dirty="0" smtClean="0"/>
          </a:p>
          <a:p>
            <a:pPr lvl="1"/>
            <a:r>
              <a:rPr lang="zh-CN" altLang="en-US" dirty="0" smtClean="0"/>
              <a:t>更丰富可用的控件类型（图片按钮等）</a:t>
            </a:r>
            <a:endParaRPr lang="en-US" altLang="zh-CN" dirty="0" smtClean="0"/>
          </a:p>
          <a:p>
            <a:pPr lvl="1"/>
            <a:r>
              <a:rPr lang="zh-CN" altLang="en-US" dirty="0"/>
              <a:t>统</a:t>
            </a:r>
            <a:r>
              <a:rPr lang="zh-CN" altLang="en-US" dirty="0" smtClean="0"/>
              <a:t>一的规则管理</a:t>
            </a:r>
            <a:endParaRPr lang="en-US" altLang="zh-CN" dirty="0" smtClean="0"/>
          </a:p>
          <a:p>
            <a:pPr lvl="1"/>
            <a:r>
              <a:rPr lang="zh-CN" altLang="en-US" dirty="0"/>
              <a:t>一</a:t>
            </a:r>
            <a:r>
              <a:rPr lang="zh-CN" altLang="en-US" dirty="0" smtClean="0"/>
              <a:t>键表单发布</a:t>
            </a:r>
            <a:endParaRPr lang="en-US" altLang="zh-CN" dirty="0" smtClean="0"/>
          </a:p>
          <a:p>
            <a:pPr lvl="1"/>
            <a:r>
              <a:rPr lang="zh-CN" altLang="en-US" dirty="0"/>
              <a:t>完</a:t>
            </a:r>
            <a:r>
              <a:rPr lang="zh-CN" altLang="en-US" dirty="0" smtClean="0"/>
              <a:t>全的</a:t>
            </a:r>
            <a:r>
              <a:rPr lang="en-US" altLang="zh-CN" dirty="0" smtClean="0"/>
              <a:t>Ribbon</a:t>
            </a:r>
            <a:r>
              <a:rPr lang="zh-CN" altLang="en-US" dirty="0" smtClean="0"/>
              <a:t>界面支持</a:t>
            </a:r>
            <a:endParaRPr lang="en-US" altLang="zh-CN" dirty="0" smtClean="0"/>
          </a:p>
          <a:p>
            <a:r>
              <a:rPr lang="en-US" altLang="zh-CN" dirty="0" smtClean="0"/>
              <a:t>InfoPath </a:t>
            </a:r>
            <a:r>
              <a:rPr lang="en-US" altLang="zh-CN" dirty="0" err="1" smtClean="0"/>
              <a:t>WebPart</a:t>
            </a:r>
            <a:r>
              <a:rPr lang="zh-CN" altLang="en-US" dirty="0" smtClean="0"/>
              <a:t>的数据连接支持</a:t>
            </a:r>
            <a:endParaRPr lang="en-US" altLang="zh-CN" dirty="0" smtClean="0"/>
          </a:p>
        </p:txBody>
      </p:sp>
    </p:spTree>
    <p:extLst>
      <p:ext uri="{BB962C8B-B14F-4D97-AF65-F5344CB8AC3E}">
        <p14:creationId xmlns:p14="http://schemas.microsoft.com/office/powerpoint/2007/7/12/main" xmlns="" val="78653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InfoPath2010</a:t>
            </a:r>
            <a:r>
              <a:rPr lang="zh-CN" altLang="en-US" dirty="0" smtClean="0"/>
              <a:t>提升</a:t>
            </a:r>
            <a:r>
              <a:rPr lang="zh-CN" altLang="en-US" dirty="0"/>
              <a:t>设计</a:t>
            </a:r>
            <a:r>
              <a:rPr lang="zh-CN" altLang="en-US" dirty="0" smtClean="0"/>
              <a:t>使用效率</a:t>
            </a:r>
            <a:endParaRPr lang="zh-CN" altLang="en-US" dirty="0"/>
          </a:p>
        </p:txBody>
      </p:sp>
      <p:sp>
        <p:nvSpPr>
          <p:cNvPr id="5" name="Text Placeholder 4"/>
          <p:cNvSpPr>
            <a:spLocks noGrp="1"/>
          </p:cNvSpPr>
          <p:nvPr>
            <p:ph type="body" sz="quarter" idx="11"/>
          </p:nvPr>
        </p:nvSpPr>
        <p:spPr/>
        <p:txBody>
          <a:bodyPr/>
          <a:lstStyle/>
          <a:p>
            <a:endParaRPr lang="zh-CN" altLang="en-US"/>
          </a:p>
        </p:txBody>
      </p:sp>
    </p:spTree>
    <p:extLst>
      <p:ext uri="{BB962C8B-B14F-4D97-AF65-F5344CB8AC3E}">
        <p14:creationId xmlns:p14="http://schemas.microsoft.com/office/powerpoint/2007/7/12/main" xmlns="" val="3771282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zh-CN" dirty="0" smtClean="0"/>
              <a:t>Form Service2010</a:t>
            </a:r>
            <a:r>
              <a:rPr lang="zh-CN" altLang="en-US" dirty="0" smtClean="0"/>
              <a:t>新特性</a:t>
            </a:r>
            <a:endParaRPr lang="zh-CN" altLang="en-US" dirty="0"/>
          </a:p>
        </p:txBody>
      </p:sp>
      <p:sp>
        <p:nvSpPr>
          <p:cNvPr id="6" name="Content Placeholder 5"/>
          <p:cNvSpPr>
            <a:spLocks noGrp="1"/>
          </p:cNvSpPr>
          <p:nvPr>
            <p:ph idx="1"/>
          </p:nvPr>
        </p:nvSpPr>
        <p:spPr>
          <a:xfrm>
            <a:off x="457200" y="1214422"/>
            <a:ext cx="8229600" cy="4911741"/>
          </a:xfrm>
        </p:spPr>
        <p:txBody>
          <a:bodyPr/>
          <a:lstStyle/>
          <a:p>
            <a:r>
              <a:rPr lang="zh-CN" altLang="en-US" dirty="0" smtClean="0"/>
              <a:t>更好的性能和更多的支持（首要选项）</a:t>
            </a:r>
            <a:endParaRPr lang="en-US" altLang="zh-CN" dirty="0" smtClean="0"/>
          </a:p>
          <a:p>
            <a:pPr lvl="1"/>
            <a:r>
              <a:rPr lang="zh-CN" altLang="en-US" dirty="0" smtClean="0"/>
              <a:t>对数据筛选，</a:t>
            </a:r>
            <a:r>
              <a:rPr lang="en-US" altLang="zh-CN" dirty="0" smtClean="0"/>
              <a:t>REST</a:t>
            </a:r>
            <a:r>
              <a:rPr lang="zh-CN" altLang="en-US" dirty="0" smtClean="0"/>
              <a:t> </a:t>
            </a:r>
            <a:r>
              <a:rPr lang="en-US" altLang="zh-CN" dirty="0" smtClean="0"/>
              <a:t>Web</a:t>
            </a:r>
            <a:r>
              <a:rPr lang="zh-CN" altLang="en-US" dirty="0" smtClean="0"/>
              <a:t> </a:t>
            </a:r>
            <a:r>
              <a:rPr lang="en-US" altLang="zh-CN" dirty="0" smtClean="0"/>
              <a:t>Service</a:t>
            </a:r>
            <a:r>
              <a:rPr lang="zh-CN" altLang="en-US" dirty="0" smtClean="0"/>
              <a:t>的支持</a:t>
            </a:r>
            <a:endParaRPr lang="en-US" altLang="zh-CN" dirty="0" smtClean="0"/>
          </a:p>
          <a:p>
            <a:pPr lvl="1"/>
            <a:r>
              <a:rPr lang="zh-CN" altLang="en-US" dirty="0" smtClean="0"/>
              <a:t>更短的响应时间，支持更大规模的表单</a:t>
            </a:r>
            <a:endParaRPr lang="en-US" altLang="zh-CN" dirty="0" smtClean="0"/>
          </a:p>
          <a:p>
            <a:r>
              <a:rPr lang="en-US" altLang="zh-CN" dirty="0" smtClean="0"/>
              <a:t>Form Service</a:t>
            </a:r>
            <a:r>
              <a:rPr lang="zh-CN" altLang="en-US" dirty="0" smtClean="0"/>
              <a:t>已经成为了</a:t>
            </a:r>
            <a:r>
              <a:rPr lang="en-US" altLang="zh-CN" dirty="0" smtClean="0"/>
              <a:t>SharePoint</a:t>
            </a:r>
            <a:r>
              <a:rPr lang="zh-CN" altLang="en-US" dirty="0" smtClean="0"/>
              <a:t>里的一等公民</a:t>
            </a:r>
            <a:endParaRPr lang="en-US" altLang="zh-CN" dirty="0" smtClean="0"/>
          </a:p>
          <a:p>
            <a:pPr lvl="1"/>
            <a:r>
              <a:rPr lang="zh-CN" altLang="en-US" dirty="0"/>
              <a:t>完</a:t>
            </a:r>
            <a:r>
              <a:rPr lang="zh-CN" altLang="en-US" dirty="0" smtClean="0"/>
              <a:t>全兼容的浏览器表单</a:t>
            </a:r>
            <a:endParaRPr lang="en-US" altLang="zh-CN" dirty="0" smtClean="0"/>
          </a:p>
          <a:p>
            <a:pPr lvl="2"/>
            <a:r>
              <a:rPr lang="en-US" altLang="zh-CN" dirty="0" smtClean="0"/>
              <a:t>Web Content Accessibility Guideline2.0</a:t>
            </a:r>
            <a:r>
              <a:rPr lang="zh-CN" altLang="en-US" dirty="0" smtClean="0"/>
              <a:t>兼容</a:t>
            </a:r>
            <a:endParaRPr lang="en-US" altLang="zh-CN" dirty="0" smtClean="0"/>
          </a:p>
          <a:p>
            <a:pPr lvl="2"/>
            <a:r>
              <a:rPr lang="en-US" altLang="zh-CN" dirty="0" smtClean="0"/>
              <a:t>XHTML 1.0 </a:t>
            </a:r>
            <a:r>
              <a:rPr lang="zh-CN" altLang="en-US" dirty="0" smtClean="0"/>
              <a:t>和 </a:t>
            </a:r>
            <a:r>
              <a:rPr lang="en-US" altLang="zh-CN" dirty="0" smtClean="0"/>
              <a:t>Strict CSS</a:t>
            </a:r>
            <a:r>
              <a:rPr lang="zh-CN" altLang="en-US" dirty="0" smtClean="0"/>
              <a:t>支持标准浏览器（</a:t>
            </a:r>
            <a:r>
              <a:rPr lang="en-US" altLang="zh-CN" dirty="0" smtClean="0"/>
              <a:t>IE</a:t>
            </a:r>
            <a:r>
              <a:rPr lang="zh-CN" altLang="en-US" dirty="0" smtClean="0"/>
              <a:t>，</a:t>
            </a:r>
            <a:r>
              <a:rPr lang="en-US" altLang="zh-CN" dirty="0" smtClean="0"/>
              <a:t>Firefox</a:t>
            </a:r>
            <a:r>
              <a:rPr lang="zh-CN" altLang="en-US" dirty="0" smtClean="0"/>
              <a:t>，</a:t>
            </a:r>
            <a:r>
              <a:rPr lang="en-US" altLang="zh-CN" dirty="0" smtClean="0"/>
              <a:t>Safari</a:t>
            </a:r>
            <a:r>
              <a:rPr lang="zh-CN" altLang="en-US" dirty="0" smtClean="0"/>
              <a:t>）</a:t>
            </a:r>
            <a:endParaRPr lang="en-US" altLang="zh-CN" dirty="0" smtClean="0"/>
          </a:p>
          <a:p>
            <a:pPr lvl="1"/>
            <a:r>
              <a:rPr lang="zh-CN" altLang="en-US" dirty="0"/>
              <a:t>无</a:t>
            </a:r>
            <a:r>
              <a:rPr lang="zh-CN" altLang="en-US" dirty="0" smtClean="0"/>
              <a:t>缝的整合到</a:t>
            </a:r>
            <a:r>
              <a:rPr lang="en-US" altLang="zh-CN" dirty="0" smtClean="0"/>
              <a:t>SharePoint</a:t>
            </a:r>
            <a:r>
              <a:rPr lang="zh-CN" altLang="en-US" dirty="0" smtClean="0"/>
              <a:t>管理体系中</a:t>
            </a:r>
            <a:endParaRPr lang="en-US" altLang="zh-CN" dirty="0" smtClean="0"/>
          </a:p>
          <a:p>
            <a:pPr lvl="2"/>
            <a:r>
              <a:rPr lang="en-US" altLang="zh-CN" dirty="0" smtClean="0"/>
              <a:t>Windows PowerShell</a:t>
            </a:r>
          </a:p>
          <a:p>
            <a:pPr lvl="2"/>
            <a:r>
              <a:rPr lang="zh-CN" altLang="en-US" dirty="0"/>
              <a:t>备份还</a:t>
            </a:r>
            <a:r>
              <a:rPr lang="zh-CN" altLang="en-US" dirty="0" smtClean="0"/>
              <a:t>原</a:t>
            </a:r>
            <a:endParaRPr lang="en-US" altLang="zh-CN" dirty="0" smtClean="0"/>
          </a:p>
          <a:p>
            <a:pPr lvl="2"/>
            <a:r>
              <a:rPr lang="en-US" altLang="zh-CN" dirty="0" smtClean="0"/>
              <a:t>SharePoint Maintenance Engine(SPME) Rules</a:t>
            </a:r>
            <a:endParaRPr lang="en-US" altLang="zh-CN" dirty="0"/>
          </a:p>
          <a:p>
            <a:pPr lvl="1"/>
            <a:r>
              <a:rPr lang="zh-CN" altLang="en-US" dirty="0" smtClean="0"/>
              <a:t>对托管环境的支持（如</a:t>
            </a:r>
            <a:r>
              <a:rPr lang="en-US" altLang="zh-CN" dirty="0" smtClean="0"/>
              <a:t>SharePoint</a:t>
            </a:r>
            <a:r>
              <a:rPr lang="zh-CN" altLang="en-US" dirty="0" smtClean="0"/>
              <a:t> </a:t>
            </a:r>
            <a:r>
              <a:rPr lang="en-US" altLang="zh-CN" dirty="0" smtClean="0"/>
              <a:t>Online</a:t>
            </a:r>
            <a:r>
              <a:rPr lang="zh-CN" altLang="en-US" dirty="0" smtClean="0"/>
              <a:t>）</a:t>
            </a:r>
            <a:endParaRPr lang="en-US" altLang="zh-CN" dirty="0" smtClean="0"/>
          </a:p>
        </p:txBody>
      </p:sp>
    </p:spTree>
    <p:extLst>
      <p:ext uri="{BB962C8B-B14F-4D97-AF65-F5344CB8AC3E}">
        <p14:creationId xmlns:p14="http://schemas.microsoft.com/office/powerpoint/2007/7/12/main" xmlns="" val="937337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2009-10-14T01:32:45Z</outs:dateTime>
      <outs:isPinned>true</outs:isPinned>
    </outs:relatedDate>
    <outs:relatedDate>
      <outs:type>2</outs:type>
      <outs:displayName>Created</outs:displayName>
      <outs:dateTime>2009-09-17T08:59:27Z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xiaohua</outs:displayName>
          <outs:accountName/>
        </outs:relatedPerson>
      </outs:people>
      <outs:source>0</outs:source>
      <outs:isPinned>true</outs:isPinned>
    </outs:relatedPeopleItem>
    <outs:relatedPeopleItem>
      <outs:category>Last modified by</outs:category>
      <outs:people>
        <outs:relatedPerson>
          <outs:displayName>Houzhonglei</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E99EE5E7-1492-485C-84CC-AC5316087F66}">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otalTime>0</TotalTime>
  <Words>667</Words>
  <Application>Microsoft Office PowerPoint</Application>
  <PresentationFormat>全屏显示(4:3)</PresentationFormat>
  <Paragraphs>132</Paragraphs>
  <Slides>21</Slides>
  <Notes>21</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Office 主题</vt:lpstr>
      <vt:lpstr>幻灯片 1</vt:lpstr>
      <vt:lpstr>InfoPath2010亮剑 利用InfoPath构建SharePoint应用 </vt:lpstr>
      <vt:lpstr>内容</vt:lpstr>
      <vt:lpstr>SharePoint愿景</vt:lpstr>
      <vt:lpstr>SharePoint+InfoPath的演进</vt:lpstr>
      <vt:lpstr>InfoPath2010应用场景</vt:lpstr>
      <vt:lpstr>InfoPath2010新功能介绍</vt:lpstr>
      <vt:lpstr>演 示</vt:lpstr>
      <vt:lpstr>Form Service2010新特性</vt:lpstr>
      <vt:lpstr>演 示</vt:lpstr>
      <vt:lpstr>帮助定制SharePoint列表表单</vt:lpstr>
      <vt:lpstr>演 示</vt:lpstr>
      <vt:lpstr>SharePoint Application</vt:lpstr>
      <vt:lpstr>演 示</vt:lpstr>
      <vt:lpstr>WSS3.0和MOSS2007</vt:lpstr>
      <vt:lpstr>宣布</vt:lpstr>
      <vt:lpstr>ListBus介绍</vt:lpstr>
      <vt:lpstr>疑问和解答</vt:lpstr>
      <vt:lpstr>专家问答区 (F4) 本课程结束后，我将在接下来的70分钟内于4层专家问答区与您交流答疑</vt:lpstr>
      <vt:lpstr>幻灯片 20</vt:lpstr>
      <vt:lpstr>幻灯片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2009-10-29T02:47:42Z</dcterms:created>
  <dcterms:modified xsi:type="dcterms:W3CDTF">2009-10-29T02:47:48Z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