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0"/>
  </p:notesMasterIdLst>
  <p:sldIdLst>
    <p:sldId id="256" r:id="rId2"/>
    <p:sldId id="257" r:id="rId3"/>
    <p:sldId id="418" r:id="rId4"/>
    <p:sldId id="364" r:id="rId5"/>
    <p:sldId id="437" r:id="rId6"/>
    <p:sldId id="315" r:id="rId7"/>
    <p:sldId id="419" r:id="rId8"/>
    <p:sldId id="395" r:id="rId9"/>
    <p:sldId id="429" r:id="rId10"/>
    <p:sldId id="404" r:id="rId11"/>
    <p:sldId id="385" r:id="rId12"/>
    <p:sldId id="403" r:id="rId13"/>
    <p:sldId id="405" r:id="rId14"/>
    <p:sldId id="412" r:id="rId15"/>
    <p:sldId id="416" r:id="rId16"/>
    <p:sldId id="417" r:id="rId17"/>
    <p:sldId id="384" r:id="rId18"/>
    <p:sldId id="396" r:id="rId19"/>
    <p:sldId id="389" r:id="rId20"/>
    <p:sldId id="431" r:id="rId21"/>
    <p:sldId id="432" r:id="rId22"/>
    <p:sldId id="433" r:id="rId23"/>
    <p:sldId id="434" r:id="rId24"/>
    <p:sldId id="420" r:id="rId25"/>
    <p:sldId id="421" r:id="rId26"/>
    <p:sldId id="422" r:id="rId27"/>
    <p:sldId id="423" r:id="rId28"/>
    <p:sldId id="424" r:id="rId29"/>
    <p:sldId id="425" r:id="rId30"/>
    <p:sldId id="388" r:id="rId31"/>
    <p:sldId id="426" r:id="rId32"/>
    <p:sldId id="427" r:id="rId33"/>
    <p:sldId id="435" r:id="rId34"/>
    <p:sldId id="366" r:id="rId35"/>
    <p:sldId id="436" r:id="rId36"/>
    <p:sldId id="378" r:id="rId37"/>
    <p:sldId id="430" r:id="rId38"/>
    <p:sldId id="369" r:id="rId39"/>
    <p:sldId id="370" r:id="rId40"/>
    <p:sldId id="380" r:id="rId41"/>
    <p:sldId id="371" r:id="rId42"/>
    <p:sldId id="372" r:id="rId43"/>
    <p:sldId id="373" r:id="rId44"/>
    <p:sldId id="265" r:id="rId45"/>
    <p:sldId id="272" r:id="rId46"/>
    <p:sldId id="273" r:id="rId47"/>
    <p:sldId id="274" r:id="rId48"/>
    <p:sldId id="275" r:id="rId4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46" autoAdjust="0"/>
    <p:restoredTop sz="73559" autoAdjust="0"/>
  </p:normalViewPr>
  <p:slideViewPr>
    <p:cSldViewPr>
      <p:cViewPr varScale="1">
        <p:scale>
          <a:sx n="48" d="100"/>
          <a:sy n="48" d="100"/>
        </p:scale>
        <p:origin x="-1158" y="-9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EB1DE8-2A34-4A33-AB5C-F72B1658C646}" type="doc">
      <dgm:prSet loTypeId="urn:microsoft.com/office/officeart/2005/8/layout/venn2" loCatId="relationship" qsTypeId="urn:microsoft.com/office/officeart/2005/8/quickstyle/3d1" qsCatId="3D" csTypeId="urn:microsoft.com/office/officeart/2005/8/colors/colorful1" csCatId="colorful" phldr="1"/>
      <dgm:spPr/>
      <dgm:t>
        <a:bodyPr/>
        <a:lstStyle/>
        <a:p>
          <a:endParaRPr lang="en-US"/>
        </a:p>
      </dgm:t>
    </dgm:pt>
    <dgm:pt modelId="{25EEF43C-2EA0-43F5-8DD6-8C9EB6292765}">
      <dgm:prSet phldrT="[Text]" custT="1"/>
      <dgm:spPr/>
      <dgm:t>
        <a:bodyPr/>
        <a:lstStyle/>
        <a:p>
          <a:r>
            <a:rPr lang="zh-CN" altLang="en-US" sz="1800" dirty="0" smtClean="0"/>
            <a:t>造成的兼容问题</a:t>
          </a:r>
          <a:endParaRPr lang="en-US" sz="1800" dirty="0"/>
        </a:p>
      </dgm:t>
    </dgm:pt>
    <dgm:pt modelId="{67CF2435-7091-4FD3-B287-E31236D39FC3}" type="parTrans" cxnId="{D2E9BED0-1AE5-4F94-8D68-ACB5A42D5ACB}">
      <dgm:prSet/>
      <dgm:spPr/>
      <dgm:t>
        <a:bodyPr/>
        <a:lstStyle/>
        <a:p>
          <a:endParaRPr lang="en-US"/>
        </a:p>
      </dgm:t>
    </dgm:pt>
    <dgm:pt modelId="{6089FBE2-1369-4875-AD1C-818035F94134}" type="sibTrans" cxnId="{D2E9BED0-1AE5-4F94-8D68-ACB5A42D5ACB}">
      <dgm:prSet/>
      <dgm:spPr/>
      <dgm:t>
        <a:bodyPr/>
        <a:lstStyle/>
        <a:p>
          <a:endParaRPr lang="en-US"/>
        </a:p>
      </dgm:t>
    </dgm:pt>
    <dgm:pt modelId="{1C6F82FB-EF1C-498A-A896-84A4BB12C3D0}">
      <dgm:prSet phldrT="[Text]" custT="1"/>
      <dgm:spPr/>
      <dgm:t>
        <a:bodyPr/>
        <a:lstStyle/>
        <a:p>
          <a:r>
            <a:rPr lang="zh-CN" altLang="en-US" sz="1800" dirty="0" smtClean="0"/>
            <a:t>测试调试工具</a:t>
          </a:r>
          <a:endParaRPr lang="en-US" sz="1800" dirty="0"/>
        </a:p>
      </dgm:t>
    </dgm:pt>
    <dgm:pt modelId="{B3DD499F-0FE8-4869-AF36-1649BC4E9962}" type="parTrans" cxnId="{C9C7052A-0B2B-4DAB-8846-1E8275CCB066}">
      <dgm:prSet/>
      <dgm:spPr/>
      <dgm:t>
        <a:bodyPr/>
        <a:lstStyle/>
        <a:p>
          <a:endParaRPr lang="en-US"/>
        </a:p>
      </dgm:t>
    </dgm:pt>
    <dgm:pt modelId="{5A9418E7-4C65-4A7C-B902-53D535CC59CF}" type="sibTrans" cxnId="{C9C7052A-0B2B-4DAB-8846-1E8275CCB066}">
      <dgm:prSet/>
      <dgm:spPr/>
      <dgm:t>
        <a:bodyPr/>
        <a:lstStyle/>
        <a:p>
          <a:endParaRPr lang="en-US"/>
        </a:p>
      </dgm:t>
    </dgm:pt>
    <dgm:pt modelId="{2ACCA1CC-BD8A-42F4-82BF-2E5D8CE2AD80}">
      <dgm:prSet phldrT="[Text]" custT="1"/>
      <dgm:spPr/>
      <dgm:t>
        <a:bodyPr/>
        <a:lstStyle/>
        <a:p>
          <a:pPr algn="dist"/>
          <a:r>
            <a:rPr lang="en-US" altLang="zh-CN" sz="1800" dirty="0" smtClean="0"/>
            <a:t>Windows7</a:t>
          </a:r>
          <a:r>
            <a:rPr lang="zh-CN" altLang="en-US" sz="1800" dirty="0" smtClean="0"/>
            <a:t>中的改变</a:t>
          </a:r>
          <a:endParaRPr lang="en-US" sz="1800" dirty="0"/>
        </a:p>
      </dgm:t>
    </dgm:pt>
    <dgm:pt modelId="{655D3B46-ADA4-427F-A08D-1F968C4791D6}" type="parTrans" cxnId="{738E9949-3337-492B-B5A5-A1CEAB1D8FE8}">
      <dgm:prSet/>
      <dgm:spPr/>
      <dgm:t>
        <a:bodyPr/>
        <a:lstStyle/>
        <a:p>
          <a:endParaRPr lang="en-US"/>
        </a:p>
      </dgm:t>
    </dgm:pt>
    <dgm:pt modelId="{040C8708-D757-4DFE-A73E-7DE704F34AEA}" type="sibTrans" cxnId="{738E9949-3337-492B-B5A5-A1CEAB1D8FE8}">
      <dgm:prSet/>
      <dgm:spPr/>
      <dgm:t>
        <a:bodyPr/>
        <a:lstStyle/>
        <a:p>
          <a:endParaRPr lang="en-US"/>
        </a:p>
      </dgm:t>
    </dgm:pt>
    <dgm:pt modelId="{87E27224-E908-49F5-929D-EA30219435F8}">
      <dgm:prSet phldrT="[Text]" custT="1"/>
      <dgm:spPr/>
      <dgm:t>
        <a:bodyPr/>
        <a:lstStyle/>
        <a:p>
          <a:r>
            <a:rPr lang="zh-CN" altLang="en-US" sz="1800" dirty="0" smtClean="0"/>
            <a:t>兼容问题解决办法</a:t>
          </a:r>
          <a:endParaRPr lang="en-US" sz="1800" dirty="0"/>
        </a:p>
      </dgm:t>
    </dgm:pt>
    <dgm:pt modelId="{17FA17B0-A8DA-4917-89A5-1B9DF13819EE}" type="parTrans" cxnId="{657C9355-E756-44B5-AC06-299A070D5222}">
      <dgm:prSet/>
      <dgm:spPr/>
      <dgm:t>
        <a:bodyPr/>
        <a:lstStyle/>
        <a:p>
          <a:endParaRPr lang="en-US"/>
        </a:p>
      </dgm:t>
    </dgm:pt>
    <dgm:pt modelId="{8DEA38FD-827D-49FD-B232-B2010168C261}" type="sibTrans" cxnId="{657C9355-E756-44B5-AC06-299A070D5222}">
      <dgm:prSet/>
      <dgm:spPr/>
      <dgm:t>
        <a:bodyPr/>
        <a:lstStyle/>
        <a:p>
          <a:endParaRPr lang="en-US"/>
        </a:p>
      </dgm:t>
    </dgm:pt>
    <dgm:pt modelId="{E751F394-4987-4BA5-98EE-D5486792CCE5}" type="pres">
      <dgm:prSet presAssocID="{0BEB1DE8-2A34-4A33-AB5C-F72B1658C646}" presName="Name0" presStyleCnt="0">
        <dgm:presLayoutVars>
          <dgm:chMax val="7"/>
          <dgm:resizeHandles val="exact"/>
        </dgm:presLayoutVars>
      </dgm:prSet>
      <dgm:spPr/>
      <dgm:t>
        <a:bodyPr/>
        <a:lstStyle/>
        <a:p>
          <a:endParaRPr lang="en-US"/>
        </a:p>
      </dgm:t>
    </dgm:pt>
    <dgm:pt modelId="{032DE072-563F-4BAA-918F-30B8AA5E4F9A}" type="pres">
      <dgm:prSet presAssocID="{0BEB1DE8-2A34-4A33-AB5C-F72B1658C646}" presName="comp1" presStyleCnt="0"/>
      <dgm:spPr/>
    </dgm:pt>
    <dgm:pt modelId="{3B14216E-BC3E-4113-9E02-2ADBEF4A307F}" type="pres">
      <dgm:prSet presAssocID="{0BEB1DE8-2A34-4A33-AB5C-F72B1658C646}" presName="circle1" presStyleLbl="node1" presStyleIdx="0" presStyleCnt="4" custScaleX="99125"/>
      <dgm:spPr/>
      <dgm:t>
        <a:bodyPr/>
        <a:lstStyle/>
        <a:p>
          <a:endParaRPr lang="en-US"/>
        </a:p>
      </dgm:t>
    </dgm:pt>
    <dgm:pt modelId="{2E32EA7E-4D6A-4F82-BF45-CE44AEF6FA7A}" type="pres">
      <dgm:prSet presAssocID="{0BEB1DE8-2A34-4A33-AB5C-F72B1658C646}" presName="c1text" presStyleLbl="node1" presStyleIdx="0" presStyleCnt="4">
        <dgm:presLayoutVars>
          <dgm:bulletEnabled val="1"/>
        </dgm:presLayoutVars>
      </dgm:prSet>
      <dgm:spPr/>
      <dgm:t>
        <a:bodyPr/>
        <a:lstStyle/>
        <a:p>
          <a:endParaRPr lang="en-US"/>
        </a:p>
      </dgm:t>
    </dgm:pt>
    <dgm:pt modelId="{EAF51813-BF2A-4887-B8F4-38DA2B6E6E2D}" type="pres">
      <dgm:prSet presAssocID="{0BEB1DE8-2A34-4A33-AB5C-F72B1658C646}" presName="comp2" presStyleCnt="0"/>
      <dgm:spPr/>
    </dgm:pt>
    <dgm:pt modelId="{D1C75B94-7E1B-472B-848A-DC736D6F88F1}" type="pres">
      <dgm:prSet presAssocID="{0BEB1DE8-2A34-4A33-AB5C-F72B1658C646}" presName="circle2" presStyleLbl="node1" presStyleIdx="1" presStyleCnt="4"/>
      <dgm:spPr/>
      <dgm:t>
        <a:bodyPr/>
        <a:lstStyle/>
        <a:p>
          <a:endParaRPr lang="en-US"/>
        </a:p>
      </dgm:t>
    </dgm:pt>
    <dgm:pt modelId="{A0A81962-BFCC-4724-9EA1-2044A1E2778D}" type="pres">
      <dgm:prSet presAssocID="{0BEB1DE8-2A34-4A33-AB5C-F72B1658C646}" presName="c2text" presStyleLbl="node1" presStyleIdx="1" presStyleCnt="4">
        <dgm:presLayoutVars>
          <dgm:bulletEnabled val="1"/>
        </dgm:presLayoutVars>
      </dgm:prSet>
      <dgm:spPr/>
      <dgm:t>
        <a:bodyPr/>
        <a:lstStyle/>
        <a:p>
          <a:endParaRPr lang="en-US"/>
        </a:p>
      </dgm:t>
    </dgm:pt>
    <dgm:pt modelId="{032D58A3-70A9-4211-B4DB-8D04202FDB8D}" type="pres">
      <dgm:prSet presAssocID="{0BEB1DE8-2A34-4A33-AB5C-F72B1658C646}" presName="comp3" presStyleCnt="0"/>
      <dgm:spPr/>
    </dgm:pt>
    <dgm:pt modelId="{78EBA22A-9E4B-433E-ADCB-C2BD38CF5138}" type="pres">
      <dgm:prSet presAssocID="{0BEB1DE8-2A34-4A33-AB5C-F72B1658C646}" presName="circle3" presStyleLbl="node1" presStyleIdx="2" presStyleCnt="4"/>
      <dgm:spPr/>
      <dgm:t>
        <a:bodyPr/>
        <a:lstStyle/>
        <a:p>
          <a:endParaRPr lang="en-US"/>
        </a:p>
      </dgm:t>
    </dgm:pt>
    <dgm:pt modelId="{873FD9BE-A1CC-40FC-9347-328A0950C06C}" type="pres">
      <dgm:prSet presAssocID="{0BEB1DE8-2A34-4A33-AB5C-F72B1658C646}" presName="c3text" presStyleLbl="node1" presStyleIdx="2" presStyleCnt="4">
        <dgm:presLayoutVars>
          <dgm:bulletEnabled val="1"/>
        </dgm:presLayoutVars>
      </dgm:prSet>
      <dgm:spPr/>
      <dgm:t>
        <a:bodyPr/>
        <a:lstStyle/>
        <a:p>
          <a:endParaRPr lang="en-US"/>
        </a:p>
      </dgm:t>
    </dgm:pt>
    <dgm:pt modelId="{5BBCF643-9AF8-41F9-936E-48D5F585C75C}" type="pres">
      <dgm:prSet presAssocID="{0BEB1DE8-2A34-4A33-AB5C-F72B1658C646}" presName="comp4" presStyleCnt="0"/>
      <dgm:spPr/>
    </dgm:pt>
    <dgm:pt modelId="{FEF99BF2-E8C4-4512-84B4-61458B94D09B}" type="pres">
      <dgm:prSet presAssocID="{0BEB1DE8-2A34-4A33-AB5C-F72B1658C646}" presName="circle4" presStyleLbl="node1" presStyleIdx="3" presStyleCnt="4"/>
      <dgm:spPr/>
      <dgm:t>
        <a:bodyPr/>
        <a:lstStyle/>
        <a:p>
          <a:endParaRPr lang="en-US"/>
        </a:p>
      </dgm:t>
    </dgm:pt>
    <dgm:pt modelId="{3EB3EE53-1783-4446-9B87-240AD9DC5A17}" type="pres">
      <dgm:prSet presAssocID="{0BEB1DE8-2A34-4A33-AB5C-F72B1658C646}" presName="c4text" presStyleLbl="node1" presStyleIdx="3" presStyleCnt="4">
        <dgm:presLayoutVars>
          <dgm:bulletEnabled val="1"/>
        </dgm:presLayoutVars>
      </dgm:prSet>
      <dgm:spPr/>
      <dgm:t>
        <a:bodyPr/>
        <a:lstStyle/>
        <a:p>
          <a:endParaRPr lang="en-US"/>
        </a:p>
      </dgm:t>
    </dgm:pt>
  </dgm:ptLst>
  <dgm:cxnLst>
    <dgm:cxn modelId="{E31632C2-13DF-412B-8016-AD30D4DD7D30}" type="presOf" srcId="{87E27224-E908-49F5-929D-EA30219435F8}" destId="{FEF99BF2-E8C4-4512-84B4-61458B94D09B}" srcOrd="0" destOrd="0" presId="urn:microsoft.com/office/officeart/2005/8/layout/venn2"/>
    <dgm:cxn modelId="{61DCDC3A-6038-44CB-ADF6-01C022BACED7}" type="presOf" srcId="{25EEF43C-2EA0-43F5-8DD6-8C9EB6292765}" destId="{A0A81962-BFCC-4724-9EA1-2044A1E2778D}" srcOrd="1" destOrd="0" presId="urn:microsoft.com/office/officeart/2005/8/layout/venn2"/>
    <dgm:cxn modelId="{376C35C3-1048-4CE9-894E-A7B49DACA4F3}" type="presOf" srcId="{1C6F82FB-EF1C-498A-A896-84A4BB12C3D0}" destId="{78EBA22A-9E4B-433E-ADCB-C2BD38CF5138}" srcOrd="0" destOrd="0" presId="urn:microsoft.com/office/officeart/2005/8/layout/venn2"/>
    <dgm:cxn modelId="{D1136E8D-0BB8-4746-A3CC-2D664B9C9AC0}" type="presOf" srcId="{2ACCA1CC-BD8A-42F4-82BF-2E5D8CE2AD80}" destId="{2E32EA7E-4D6A-4F82-BF45-CE44AEF6FA7A}" srcOrd="1" destOrd="0" presId="urn:microsoft.com/office/officeart/2005/8/layout/venn2"/>
    <dgm:cxn modelId="{C9C7052A-0B2B-4DAB-8846-1E8275CCB066}" srcId="{0BEB1DE8-2A34-4A33-AB5C-F72B1658C646}" destId="{1C6F82FB-EF1C-498A-A896-84A4BB12C3D0}" srcOrd="2" destOrd="0" parTransId="{B3DD499F-0FE8-4869-AF36-1649BC4E9962}" sibTransId="{5A9418E7-4C65-4A7C-B902-53D535CC59CF}"/>
    <dgm:cxn modelId="{8296F9B0-2BB8-4952-9AA8-C2BC5F08300C}" type="presOf" srcId="{87E27224-E908-49F5-929D-EA30219435F8}" destId="{3EB3EE53-1783-4446-9B87-240AD9DC5A17}" srcOrd="1" destOrd="0" presId="urn:microsoft.com/office/officeart/2005/8/layout/venn2"/>
    <dgm:cxn modelId="{D2E9BED0-1AE5-4F94-8D68-ACB5A42D5ACB}" srcId="{0BEB1DE8-2A34-4A33-AB5C-F72B1658C646}" destId="{25EEF43C-2EA0-43F5-8DD6-8C9EB6292765}" srcOrd="1" destOrd="0" parTransId="{67CF2435-7091-4FD3-B287-E31236D39FC3}" sibTransId="{6089FBE2-1369-4875-AD1C-818035F94134}"/>
    <dgm:cxn modelId="{B785AE2E-7C2C-4805-AED7-A4D2884259BD}" type="presOf" srcId="{2ACCA1CC-BD8A-42F4-82BF-2E5D8CE2AD80}" destId="{3B14216E-BC3E-4113-9E02-2ADBEF4A307F}" srcOrd="0" destOrd="0" presId="urn:microsoft.com/office/officeart/2005/8/layout/venn2"/>
    <dgm:cxn modelId="{738E9949-3337-492B-B5A5-A1CEAB1D8FE8}" srcId="{0BEB1DE8-2A34-4A33-AB5C-F72B1658C646}" destId="{2ACCA1CC-BD8A-42F4-82BF-2E5D8CE2AD80}" srcOrd="0" destOrd="0" parTransId="{655D3B46-ADA4-427F-A08D-1F968C4791D6}" sibTransId="{040C8708-D757-4DFE-A73E-7DE704F34AEA}"/>
    <dgm:cxn modelId="{159DBD8A-C826-4B8E-94E2-5B18DD140EB4}" type="presOf" srcId="{25EEF43C-2EA0-43F5-8DD6-8C9EB6292765}" destId="{D1C75B94-7E1B-472B-848A-DC736D6F88F1}" srcOrd="0" destOrd="0" presId="urn:microsoft.com/office/officeart/2005/8/layout/venn2"/>
    <dgm:cxn modelId="{54837EC6-7779-40C0-91BA-B3CA17F0CD81}" type="presOf" srcId="{0BEB1DE8-2A34-4A33-AB5C-F72B1658C646}" destId="{E751F394-4987-4BA5-98EE-D5486792CCE5}" srcOrd="0" destOrd="0" presId="urn:microsoft.com/office/officeart/2005/8/layout/venn2"/>
    <dgm:cxn modelId="{657C9355-E756-44B5-AC06-299A070D5222}" srcId="{0BEB1DE8-2A34-4A33-AB5C-F72B1658C646}" destId="{87E27224-E908-49F5-929D-EA30219435F8}" srcOrd="3" destOrd="0" parTransId="{17FA17B0-A8DA-4917-89A5-1B9DF13819EE}" sibTransId="{8DEA38FD-827D-49FD-B232-B2010168C261}"/>
    <dgm:cxn modelId="{898EDD28-2961-4BF5-B7CF-E13A593C77B0}" type="presOf" srcId="{1C6F82FB-EF1C-498A-A896-84A4BB12C3D0}" destId="{873FD9BE-A1CC-40FC-9347-328A0950C06C}" srcOrd="1" destOrd="0" presId="urn:microsoft.com/office/officeart/2005/8/layout/venn2"/>
    <dgm:cxn modelId="{DE612F66-31F2-4952-B33E-E50D8CCE8109}" type="presParOf" srcId="{E751F394-4987-4BA5-98EE-D5486792CCE5}" destId="{032DE072-563F-4BAA-918F-30B8AA5E4F9A}" srcOrd="0" destOrd="0" presId="urn:microsoft.com/office/officeart/2005/8/layout/venn2"/>
    <dgm:cxn modelId="{C4F53BA3-71DE-4BFC-8FAD-B72845656D17}" type="presParOf" srcId="{032DE072-563F-4BAA-918F-30B8AA5E4F9A}" destId="{3B14216E-BC3E-4113-9E02-2ADBEF4A307F}" srcOrd="0" destOrd="0" presId="urn:microsoft.com/office/officeart/2005/8/layout/venn2"/>
    <dgm:cxn modelId="{0167EFB3-6288-4375-880D-37E480872F3E}" type="presParOf" srcId="{032DE072-563F-4BAA-918F-30B8AA5E4F9A}" destId="{2E32EA7E-4D6A-4F82-BF45-CE44AEF6FA7A}" srcOrd="1" destOrd="0" presId="urn:microsoft.com/office/officeart/2005/8/layout/venn2"/>
    <dgm:cxn modelId="{BA33BE2D-C47B-408A-8058-D4BEDF3BC07D}" type="presParOf" srcId="{E751F394-4987-4BA5-98EE-D5486792CCE5}" destId="{EAF51813-BF2A-4887-B8F4-38DA2B6E6E2D}" srcOrd="1" destOrd="0" presId="urn:microsoft.com/office/officeart/2005/8/layout/venn2"/>
    <dgm:cxn modelId="{327B81D5-E737-45A9-87A5-D0A85A1041C3}" type="presParOf" srcId="{EAF51813-BF2A-4887-B8F4-38DA2B6E6E2D}" destId="{D1C75B94-7E1B-472B-848A-DC736D6F88F1}" srcOrd="0" destOrd="0" presId="urn:microsoft.com/office/officeart/2005/8/layout/venn2"/>
    <dgm:cxn modelId="{6C3CF873-F428-4FD7-9147-31BC473841C1}" type="presParOf" srcId="{EAF51813-BF2A-4887-B8F4-38DA2B6E6E2D}" destId="{A0A81962-BFCC-4724-9EA1-2044A1E2778D}" srcOrd="1" destOrd="0" presId="urn:microsoft.com/office/officeart/2005/8/layout/venn2"/>
    <dgm:cxn modelId="{0FD27062-CFA9-4766-99F3-C63859C3D642}" type="presParOf" srcId="{E751F394-4987-4BA5-98EE-D5486792CCE5}" destId="{032D58A3-70A9-4211-B4DB-8D04202FDB8D}" srcOrd="2" destOrd="0" presId="urn:microsoft.com/office/officeart/2005/8/layout/venn2"/>
    <dgm:cxn modelId="{50156098-6E69-4C5A-9172-37C3E0375E70}" type="presParOf" srcId="{032D58A3-70A9-4211-B4DB-8D04202FDB8D}" destId="{78EBA22A-9E4B-433E-ADCB-C2BD38CF5138}" srcOrd="0" destOrd="0" presId="urn:microsoft.com/office/officeart/2005/8/layout/venn2"/>
    <dgm:cxn modelId="{5C3E8FA1-75E9-4F65-AF77-73887ED6C1A8}" type="presParOf" srcId="{032D58A3-70A9-4211-B4DB-8D04202FDB8D}" destId="{873FD9BE-A1CC-40FC-9347-328A0950C06C}" srcOrd="1" destOrd="0" presId="urn:microsoft.com/office/officeart/2005/8/layout/venn2"/>
    <dgm:cxn modelId="{EBEDF2F5-368A-4007-8F91-8710E4F52425}" type="presParOf" srcId="{E751F394-4987-4BA5-98EE-D5486792CCE5}" destId="{5BBCF643-9AF8-41F9-936E-48D5F585C75C}" srcOrd="3" destOrd="0" presId="urn:microsoft.com/office/officeart/2005/8/layout/venn2"/>
    <dgm:cxn modelId="{5271772C-BFFA-4470-B930-80A5B424C8A8}" type="presParOf" srcId="{5BBCF643-9AF8-41F9-936E-48D5F585C75C}" destId="{FEF99BF2-E8C4-4512-84B4-61458B94D09B}" srcOrd="0" destOrd="0" presId="urn:microsoft.com/office/officeart/2005/8/layout/venn2"/>
    <dgm:cxn modelId="{DAD41519-9D41-4DBF-BEB7-519CB9E16CC3}" type="presParOf" srcId="{5BBCF643-9AF8-41F9-936E-48D5F585C75C}" destId="{3EB3EE53-1783-4446-9B87-240AD9DC5A17}" srcOrd="1" destOrd="0" presId="urn:microsoft.com/office/officeart/2005/8/layout/ven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0F08F-0C55-4099-A55D-B7FC7E7772C4}" type="doc">
      <dgm:prSet loTypeId="urn:microsoft.com/office/officeart/2005/8/layout/cycle8" loCatId="cycle" qsTypeId="urn:microsoft.com/office/officeart/2005/8/quickstyle/simple3" qsCatId="simple" csTypeId="urn:microsoft.com/office/officeart/2005/8/colors/accent0_3" csCatId="mainScheme" phldr="1"/>
      <dgm:spPr/>
    </dgm:pt>
    <dgm:pt modelId="{90B6E165-DEFB-4803-B509-153481606B5F}">
      <dgm:prSet phldrT="[Text]" custT="1"/>
      <dgm:spPr/>
      <dgm:t>
        <a:bodyPr/>
        <a:lstStyle/>
        <a:p>
          <a:r>
            <a:rPr lang="zh-CN" altLang="en-US" sz="1200" i="0" dirty="0" smtClean="0"/>
            <a:t>恶意软件</a:t>
          </a:r>
          <a:endParaRPr lang="en-US" sz="1200" dirty="0"/>
        </a:p>
      </dgm:t>
    </dgm:pt>
    <dgm:pt modelId="{151AD7FD-1731-4A77-A670-4620FD884136}" type="parTrans" cxnId="{57232F95-5730-4D0F-8A04-4EC4868ECB01}">
      <dgm:prSet/>
      <dgm:spPr/>
      <dgm:t>
        <a:bodyPr/>
        <a:lstStyle/>
        <a:p>
          <a:endParaRPr lang="en-US" sz="1800"/>
        </a:p>
      </dgm:t>
    </dgm:pt>
    <dgm:pt modelId="{324A8060-2A34-4AE4-9C02-2304EA5CB5CC}" type="sibTrans" cxnId="{57232F95-5730-4D0F-8A04-4EC4868ECB01}">
      <dgm:prSet/>
      <dgm:spPr/>
      <dgm:t>
        <a:bodyPr/>
        <a:lstStyle/>
        <a:p>
          <a:endParaRPr lang="en-US" sz="1800"/>
        </a:p>
      </dgm:t>
    </dgm:pt>
    <dgm:pt modelId="{3B0F4CF9-EBCB-43A8-9F23-5A37D2F82CF8}">
      <dgm:prSet phldrT="[Text]" custT="1"/>
      <dgm:spPr/>
      <dgm:t>
        <a:bodyPr/>
        <a:lstStyle/>
        <a:p>
          <a:r>
            <a:rPr lang="zh-CN" altLang="en-US" sz="1200" dirty="0" smtClean="0"/>
            <a:t>无响应</a:t>
          </a:r>
          <a:endParaRPr lang="en-US" sz="1200" dirty="0"/>
        </a:p>
      </dgm:t>
    </dgm:pt>
    <dgm:pt modelId="{C7688D37-8F2D-4C39-A85F-B5A9E6364697}" type="parTrans" cxnId="{ED911E99-D20E-4C78-BD84-E43AEADA9FEB}">
      <dgm:prSet/>
      <dgm:spPr/>
      <dgm:t>
        <a:bodyPr/>
        <a:lstStyle/>
        <a:p>
          <a:endParaRPr lang="en-US" sz="1800"/>
        </a:p>
      </dgm:t>
    </dgm:pt>
    <dgm:pt modelId="{BD3BFEAD-2F91-4F7E-83ED-6BF3984E330F}" type="sibTrans" cxnId="{ED911E99-D20E-4C78-BD84-E43AEADA9FEB}">
      <dgm:prSet/>
      <dgm:spPr/>
      <dgm:t>
        <a:bodyPr/>
        <a:lstStyle/>
        <a:p>
          <a:endParaRPr lang="en-US" sz="1800"/>
        </a:p>
      </dgm:t>
    </dgm:pt>
    <dgm:pt modelId="{87AD9405-7DBB-4F05-8A45-A42FF024611C}">
      <dgm:prSet phldrT="[Text]" custT="1"/>
      <dgm:spPr/>
      <dgm:t>
        <a:bodyPr/>
        <a:lstStyle/>
        <a:p>
          <a:r>
            <a:rPr lang="zh-CN" altLang="en-US" sz="1200" i="0" dirty="0" smtClean="0"/>
            <a:t>崩溃和挂起</a:t>
          </a:r>
          <a:endParaRPr lang="en-US" sz="1200" dirty="0"/>
        </a:p>
      </dgm:t>
    </dgm:pt>
    <dgm:pt modelId="{9944F981-401C-4BA3-909C-A84251132813}" type="parTrans" cxnId="{D9BD7700-F999-46BD-8A20-6CC75F61870B}">
      <dgm:prSet/>
      <dgm:spPr/>
      <dgm:t>
        <a:bodyPr/>
        <a:lstStyle/>
        <a:p>
          <a:endParaRPr lang="en-US" sz="1800"/>
        </a:p>
      </dgm:t>
    </dgm:pt>
    <dgm:pt modelId="{4593B1DB-F697-408D-B5D9-1E6A44D222CF}" type="sibTrans" cxnId="{D9BD7700-F999-46BD-8A20-6CC75F61870B}">
      <dgm:prSet/>
      <dgm:spPr/>
      <dgm:t>
        <a:bodyPr/>
        <a:lstStyle/>
        <a:p>
          <a:endParaRPr lang="en-US" sz="1800"/>
        </a:p>
      </dgm:t>
    </dgm:pt>
    <dgm:pt modelId="{1DD80A30-D160-45A3-99A3-C0F6E2031D05}">
      <dgm:prSet phldrT="[Text]" custT="1"/>
      <dgm:spPr/>
      <dgm:t>
        <a:bodyPr/>
        <a:lstStyle/>
        <a:p>
          <a:endParaRPr lang="en-US" sz="1800" dirty="0"/>
        </a:p>
      </dgm:t>
    </dgm:pt>
    <dgm:pt modelId="{59D2E5F9-0E32-4952-BE13-905F6D74639A}" type="parTrans" cxnId="{874D04FA-A8B6-4A03-A11A-D76A783DF503}">
      <dgm:prSet/>
      <dgm:spPr/>
      <dgm:t>
        <a:bodyPr/>
        <a:lstStyle/>
        <a:p>
          <a:endParaRPr lang="en-US" sz="1800"/>
        </a:p>
      </dgm:t>
    </dgm:pt>
    <dgm:pt modelId="{C24AA72C-9727-47CD-A6E4-00D6E7B22245}" type="sibTrans" cxnId="{874D04FA-A8B6-4A03-A11A-D76A783DF503}">
      <dgm:prSet/>
      <dgm:spPr/>
      <dgm:t>
        <a:bodyPr/>
        <a:lstStyle/>
        <a:p>
          <a:endParaRPr lang="en-US" sz="1800"/>
        </a:p>
      </dgm:t>
    </dgm:pt>
    <dgm:pt modelId="{019BAC31-BBDB-4079-A6B0-94EBC2C22978}">
      <dgm:prSet phldrT="[Text]" custT="1"/>
      <dgm:spPr/>
      <dgm:t>
        <a:bodyPr/>
        <a:lstStyle/>
        <a:p>
          <a:endParaRPr lang="en-US" sz="1800" dirty="0"/>
        </a:p>
      </dgm:t>
    </dgm:pt>
    <dgm:pt modelId="{FE767971-73C8-4972-AD1F-22611F299047}" type="parTrans" cxnId="{53809D65-0E90-48FA-8D37-7AB5329F0E20}">
      <dgm:prSet/>
      <dgm:spPr/>
      <dgm:t>
        <a:bodyPr/>
        <a:lstStyle/>
        <a:p>
          <a:endParaRPr lang="en-US" sz="1800"/>
        </a:p>
      </dgm:t>
    </dgm:pt>
    <dgm:pt modelId="{29A156C1-BE48-437F-B3C6-A622A8628CFD}" type="sibTrans" cxnId="{53809D65-0E90-48FA-8D37-7AB5329F0E20}">
      <dgm:prSet/>
      <dgm:spPr/>
      <dgm:t>
        <a:bodyPr/>
        <a:lstStyle/>
        <a:p>
          <a:endParaRPr lang="en-US" sz="1800"/>
        </a:p>
      </dgm:t>
    </dgm:pt>
    <dgm:pt modelId="{2DB10A49-F7E3-4FA8-B3D7-FFBE5DAFD494}">
      <dgm:prSet phldrT="[Text]" custT="1"/>
      <dgm:spPr/>
      <dgm:t>
        <a:bodyPr/>
        <a:lstStyle/>
        <a:p>
          <a:endParaRPr lang="en-US" sz="1800" dirty="0"/>
        </a:p>
      </dgm:t>
    </dgm:pt>
    <dgm:pt modelId="{81BB2BFB-559F-46B5-9E98-5325C4DF6423}" type="parTrans" cxnId="{143E7EDF-9248-43C7-9A00-94041C872C06}">
      <dgm:prSet/>
      <dgm:spPr/>
      <dgm:t>
        <a:bodyPr/>
        <a:lstStyle/>
        <a:p>
          <a:endParaRPr lang="en-US"/>
        </a:p>
      </dgm:t>
    </dgm:pt>
    <dgm:pt modelId="{FA02CA8B-B7F5-4665-943A-5F0FA9965EFE}" type="sibTrans" cxnId="{143E7EDF-9248-43C7-9A00-94041C872C06}">
      <dgm:prSet/>
      <dgm:spPr/>
      <dgm:t>
        <a:bodyPr/>
        <a:lstStyle/>
        <a:p>
          <a:endParaRPr lang="en-US"/>
        </a:p>
      </dgm:t>
    </dgm:pt>
    <dgm:pt modelId="{CC39125B-8F63-4B50-9E30-4D9BE7D42F61}" type="pres">
      <dgm:prSet presAssocID="{9A10F08F-0C55-4099-A55D-B7FC7E7772C4}" presName="compositeShape" presStyleCnt="0">
        <dgm:presLayoutVars>
          <dgm:chMax val="7"/>
          <dgm:dir/>
          <dgm:resizeHandles val="exact"/>
        </dgm:presLayoutVars>
      </dgm:prSet>
      <dgm:spPr/>
    </dgm:pt>
    <dgm:pt modelId="{4B6BB205-E2A6-4F7B-829C-609DE09FE3D1}" type="pres">
      <dgm:prSet presAssocID="{9A10F08F-0C55-4099-A55D-B7FC7E7772C4}" presName="wedge1" presStyleLbl="node1" presStyleIdx="0" presStyleCnt="6"/>
      <dgm:spPr/>
      <dgm:t>
        <a:bodyPr/>
        <a:lstStyle/>
        <a:p>
          <a:endParaRPr lang="en-GB"/>
        </a:p>
      </dgm:t>
    </dgm:pt>
    <dgm:pt modelId="{72039462-71F3-4ED1-84B2-1995405C6621}" type="pres">
      <dgm:prSet presAssocID="{9A10F08F-0C55-4099-A55D-B7FC7E7772C4}" presName="dummy1a" presStyleCnt="0"/>
      <dgm:spPr/>
    </dgm:pt>
    <dgm:pt modelId="{6E9F59FC-7143-4906-A3B1-D54DAE5F8D94}" type="pres">
      <dgm:prSet presAssocID="{9A10F08F-0C55-4099-A55D-B7FC7E7772C4}" presName="dummy1b" presStyleCnt="0"/>
      <dgm:spPr/>
    </dgm:pt>
    <dgm:pt modelId="{08F11BF7-4C22-4348-9935-3F5B1E4B8412}" type="pres">
      <dgm:prSet presAssocID="{9A10F08F-0C55-4099-A55D-B7FC7E7772C4}" presName="wedge1Tx" presStyleLbl="node1" presStyleIdx="0" presStyleCnt="6">
        <dgm:presLayoutVars>
          <dgm:chMax val="0"/>
          <dgm:chPref val="0"/>
          <dgm:bulletEnabled val="1"/>
        </dgm:presLayoutVars>
      </dgm:prSet>
      <dgm:spPr/>
      <dgm:t>
        <a:bodyPr/>
        <a:lstStyle/>
        <a:p>
          <a:endParaRPr lang="en-GB"/>
        </a:p>
      </dgm:t>
    </dgm:pt>
    <dgm:pt modelId="{709ECF29-6E11-41D8-951C-EDFD40D4193E}" type="pres">
      <dgm:prSet presAssocID="{9A10F08F-0C55-4099-A55D-B7FC7E7772C4}" presName="wedge2" presStyleLbl="node1" presStyleIdx="1" presStyleCnt="6"/>
      <dgm:spPr/>
      <dgm:t>
        <a:bodyPr/>
        <a:lstStyle/>
        <a:p>
          <a:endParaRPr lang="en-GB"/>
        </a:p>
      </dgm:t>
    </dgm:pt>
    <dgm:pt modelId="{A12EA358-1290-46DC-A05C-8C6B5B16E5E7}" type="pres">
      <dgm:prSet presAssocID="{9A10F08F-0C55-4099-A55D-B7FC7E7772C4}" presName="dummy2a" presStyleCnt="0"/>
      <dgm:spPr/>
    </dgm:pt>
    <dgm:pt modelId="{744DF739-E11E-40E9-9BFB-2451BD1397F0}" type="pres">
      <dgm:prSet presAssocID="{9A10F08F-0C55-4099-A55D-B7FC7E7772C4}" presName="dummy2b" presStyleCnt="0"/>
      <dgm:spPr/>
    </dgm:pt>
    <dgm:pt modelId="{D369739E-0180-4F3D-9619-BB5BD9B0589A}" type="pres">
      <dgm:prSet presAssocID="{9A10F08F-0C55-4099-A55D-B7FC7E7772C4}" presName="wedge2Tx" presStyleLbl="node1" presStyleIdx="1" presStyleCnt="6">
        <dgm:presLayoutVars>
          <dgm:chMax val="0"/>
          <dgm:chPref val="0"/>
          <dgm:bulletEnabled val="1"/>
        </dgm:presLayoutVars>
      </dgm:prSet>
      <dgm:spPr/>
      <dgm:t>
        <a:bodyPr/>
        <a:lstStyle/>
        <a:p>
          <a:endParaRPr lang="en-GB"/>
        </a:p>
      </dgm:t>
    </dgm:pt>
    <dgm:pt modelId="{EEC8A0DB-C8F2-40A9-81D8-0FC03E42884E}" type="pres">
      <dgm:prSet presAssocID="{9A10F08F-0C55-4099-A55D-B7FC7E7772C4}" presName="wedge3" presStyleLbl="node1" presStyleIdx="2" presStyleCnt="6"/>
      <dgm:spPr/>
      <dgm:t>
        <a:bodyPr/>
        <a:lstStyle/>
        <a:p>
          <a:endParaRPr lang="en-US"/>
        </a:p>
      </dgm:t>
    </dgm:pt>
    <dgm:pt modelId="{410DB4FF-3231-43B4-ACEA-049733E64DA7}" type="pres">
      <dgm:prSet presAssocID="{9A10F08F-0C55-4099-A55D-B7FC7E7772C4}" presName="dummy3a" presStyleCnt="0"/>
      <dgm:spPr/>
    </dgm:pt>
    <dgm:pt modelId="{4AC36874-53B2-4CCB-ADFA-88C43A8ED451}" type="pres">
      <dgm:prSet presAssocID="{9A10F08F-0C55-4099-A55D-B7FC7E7772C4}" presName="dummy3b" presStyleCnt="0"/>
      <dgm:spPr/>
    </dgm:pt>
    <dgm:pt modelId="{D6A973C9-7731-4178-A5FC-AE0B26F336CC}" type="pres">
      <dgm:prSet presAssocID="{9A10F08F-0C55-4099-A55D-B7FC7E7772C4}" presName="wedge3Tx" presStyleLbl="node1" presStyleIdx="2" presStyleCnt="6">
        <dgm:presLayoutVars>
          <dgm:chMax val="0"/>
          <dgm:chPref val="0"/>
          <dgm:bulletEnabled val="1"/>
        </dgm:presLayoutVars>
      </dgm:prSet>
      <dgm:spPr/>
      <dgm:t>
        <a:bodyPr/>
        <a:lstStyle/>
        <a:p>
          <a:endParaRPr lang="en-US"/>
        </a:p>
      </dgm:t>
    </dgm:pt>
    <dgm:pt modelId="{FDA35882-AF09-4389-AAA7-07C4E439758A}" type="pres">
      <dgm:prSet presAssocID="{9A10F08F-0C55-4099-A55D-B7FC7E7772C4}" presName="wedge4" presStyleLbl="node1" presStyleIdx="3" presStyleCnt="6"/>
      <dgm:spPr/>
      <dgm:t>
        <a:bodyPr/>
        <a:lstStyle/>
        <a:p>
          <a:endParaRPr lang="en-GB"/>
        </a:p>
      </dgm:t>
    </dgm:pt>
    <dgm:pt modelId="{41C0BEC5-DB1B-4D64-96EE-3687FD3697E6}" type="pres">
      <dgm:prSet presAssocID="{9A10F08F-0C55-4099-A55D-B7FC7E7772C4}" presName="dummy4a" presStyleCnt="0"/>
      <dgm:spPr/>
    </dgm:pt>
    <dgm:pt modelId="{30FB84E6-ECD9-4D83-8B2A-514321657826}" type="pres">
      <dgm:prSet presAssocID="{9A10F08F-0C55-4099-A55D-B7FC7E7772C4}" presName="dummy4b" presStyleCnt="0"/>
      <dgm:spPr/>
    </dgm:pt>
    <dgm:pt modelId="{1E9B13D3-1722-4D78-AF10-81AF5CDED30C}" type="pres">
      <dgm:prSet presAssocID="{9A10F08F-0C55-4099-A55D-B7FC7E7772C4}" presName="wedge4Tx" presStyleLbl="node1" presStyleIdx="3" presStyleCnt="6">
        <dgm:presLayoutVars>
          <dgm:chMax val="0"/>
          <dgm:chPref val="0"/>
          <dgm:bulletEnabled val="1"/>
        </dgm:presLayoutVars>
      </dgm:prSet>
      <dgm:spPr/>
      <dgm:t>
        <a:bodyPr/>
        <a:lstStyle/>
        <a:p>
          <a:endParaRPr lang="en-GB"/>
        </a:p>
      </dgm:t>
    </dgm:pt>
    <dgm:pt modelId="{31EA4F30-388C-4EC9-AA4B-6B49D9D3DFEA}" type="pres">
      <dgm:prSet presAssocID="{9A10F08F-0C55-4099-A55D-B7FC7E7772C4}" presName="wedge5" presStyleLbl="node1" presStyleIdx="4" presStyleCnt="6"/>
      <dgm:spPr/>
      <dgm:t>
        <a:bodyPr/>
        <a:lstStyle/>
        <a:p>
          <a:endParaRPr lang="en-US"/>
        </a:p>
      </dgm:t>
    </dgm:pt>
    <dgm:pt modelId="{62B84C5B-43EF-4063-924E-2748C5E038B7}" type="pres">
      <dgm:prSet presAssocID="{9A10F08F-0C55-4099-A55D-B7FC7E7772C4}" presName="dummy5a" presStyleCnt="0"/>
      <dgm:spPr/>
    </dgm:pt>
    <dgm:pt modelId="{F35B235E-48FD-4808-9032-A9E0F3150BEC}" type="pres">
      <dgm:prSet presAssocID="{9A10F08F-0C55-4099-A55D-B7FC7E7772C4}" presName="dummy5b" presStyleCnt="0"/>
      <dgm:spPr/>
    </dgm:pt>
    <dgm:pt modelId="{BE2580B7-3635-4C72-B3D6-BE7680D678BE}" type="pres">
      <dgm:prSet presAssocID="{9A10F08F-0C55-4099-A55D-B7FC7E7772C4}" presName="wedge5Tx" presStyleLbl="node1" presStyleIdx="4" presStyleCnt="6">
        <dgm:presLayoutVars>
          <dgm:chMax val="0"/>
          <dgm:chPref val="0"/>
          <dgm:bulletEnabled val="1"/>
        </dgm:presLayoutVars>
      </dgm:prSet>
      <dgm:spPr/>
      <dgm:t>
        <a:bodyPr/>
        <a:lstStyle/>
        <a:p>
          <a:endParaRPr lang="en-US"/>
        </a:p>
      </dgm:t>
    </dgm:pt>
    <dgm:pt modelId="{63B7E29B-AEB7-40D3-9192-06542D050D5C}" type="pres">
      <dgm:prSet presAssocID="{9A10F08F-0C55-4099-A55D-B7FC7E7772C4}" presName="wedge6" presStyleLbl="node1" presStyleIdx="5" presStyleCnt="6"/>
      <dgm:spPr/>
      <dgm:t>
        <a:bodyPr/>
        <a:lstStyle/>
        <a:p>
          <a:endParaRPr lang="en-GB"/>
        </a:p>
      </dgm:t>
    </dgm:pt>
    <dgm:pt modelId="{45931CC8-1AC2-40A0-82CB-503A502CA3AB}" type="pres">
      <dgm:prSet presAssocID="{9A10F08F-0C55-4099-A55D-B7FC7E7772C4}" presName="dummy6a" presStyleCnt="0"/>
      <dgm:spPr/>
    </dgm:pt>
    <dgm:pt modelId="{E8ACEFD4-F7F3-473A-9C70-312FB7BA0E97}" type="pres">
      <dgm:prSet presAssocID="{9A10F08F-0C55-4099-A55D-B7FC7E7772C4}" presName="dummy6b" presStyleCnt="0"/>
      <dgm:spPr/>
    </dgm:pt>
    <dgm:pt modelId="{E3F21F39-777F-4637-9F98-DD0AD7CA9D0F}" type="pres">
      <dgm:prSet presAssocID="{9A10F08F-0C55-4099-A55D-B7FC7E7772C4}" presName="wedge6Tx" presStyleLbl="node1" presStyleIdx="5" presStyleCnt="6">
        <dgm:presLayoutVars>
          <dgm:chMax val="0"/>
          <dgm:chPref val="0"/>
          <dgm:bulletEnabled val="1"/>
        </dgm:presLayoutVars>
      </dgm:prSet>
      <dgm:spPr/>
      <dgm:t>
        <a:bodyPr/>
        <a:lstStyle/>
        <a:p>
          <a:endParaRPr lang="en-GB"/>
        </a:p>
      </dgm:t>
    </dgm:pt>
    <dgm:pt modelId="{4643C7C0-1330-4AC3-8032-0910DE26AFE6}" type="pres">
      <dgm:prSet presAssocID="{324A8060-2A34-4AE4-9C02-2304EA5CB5CC}" presName="arrowWedge1" presStyleLbl="fgSibTrans2D1" presStyleIdx="0" presStyleCnt="6"/>
      <dgm:spPr/>
    </dgm:pt>
    <dgm:pt modelId="{95998BE0-A373-49F4-92C6-E1FD5082FE38}" type="pres">
      <dgm:prSet presAssocID="{C24AA72C-9727-47CD-A6E4-00D6E7B22245}" presName="arrowWedge2" presStyleLbl="fgSibTrans2D1" presStyleIdx="1" presStyleCnt="6"/>
      <dgm:spPr/>
    </dgm:pt>
    <dgm:pt modelId="{C6564C29-32E9-4DB8-8416-172CCCAC7F5A}" type="pres">
      <dgm:prSet presAssocID="{BD3BFEAD-2F91-4F7E-83ED-6BF3984E330F}" presName="arrowWedge3" presStyleLbl="fgSibTrans2D1" presStyleIdx="2" presStyleCnt="6"/>
      <dgm:spPr/>
    </dgm:pt>
    <dgm:pt modelId="{35E8FC9F-E43C-474A-8C81-4B7CB6927A88}" type="pres">
      <dgm:prSet presAssocID="{29A156C1-BE48-437F-B3C6-A622A8628CFD}" presName="arrowWedge4" presStyleLbl="fgSibTrans2D1" presStyleIdx="3" presStyleCnt="6"/>
      <dgm:spPr/>
    </dgm:pt>
    <dgm:pt modelId="{0AF6F7C2-6415-470A-8210-95288EFF8753}" type="pres">
      <dgm:prSet presAssocID="{4593B1DB-F697-408D-B5D9-1E6A44D222CF}" presName="arrowWedge5" presStyleLbl="fgSibTrans2D1" presStyleIdx="4" presStyleCnt="6"/>
      <dgm:spPr/>
    </dgm:pt>
    <dgm:pt modelId="{8D4808E6-DA9B-4C52-A846-180D0761BB58}" type="pres">
      <dgm:prSet presAssocID="{FA02CA8B-B7F5-4665-943A-5F0FA9965EFE}" presName="arrowWedge6" presStyleLbl="fgSibTrans2D1" presStyleIdx="5" presStyleCnt="6"/>
      <dgm:spPr/>
    </dgm:pt>
  </dgm:ptLst>
  <dgm:cxnLst>
    <dgm:cxn modelId="{BA366E14-D8EA-4875-A05F-4CB6CF68C460}" type="presOf" srcId="{1DD80A30-D160-45A3-99A3-C0F6E2031D05}" destId="{709ECF29-6E11-41D8-951C-EDFD40D4193E}" srcOrd="0" destOrd="0" presId="urn:microsoft.com/office/officeart/2005/8/layout/cycle8"/>
    <dgm:cxn modelId="{68318B05-1426-4751-B5E8-2E77A8E0307D}" type="presOf" srcId="{3B0F4CF9-EBCB-43A8-9F23-5A37D2F82CF8}" destId="{D6A973C9-7731-4178-A5FC-AE0B26F336CC}" srcOrd="1" destOrd="0" presId="urn:microsoft.com/office/officeart/2005/8/layout/cycle8"/>
    <dgm:cxn modelId="{7968C858-0CD4-45EB-8030-2CCCEAF7A739}" type="presOf" srcId="{87AD9405-7DBB-4F05-8A45-A42FF024611C}" destId="{BE2580B7-3635-4C72-B3D6-BE7680D678BE}" srcOrd="1" destOrd="0" presId="urn:microsoft.com/office/officeart/2005/8/layout/cycle8"/>
    <dgm:cxn modelId="{798BFC62-EA65-4BBB-9F6D-2A3579EFA727}" type="presOf" srcId="{2DB10A49-F7E3-4FA8-B3D7-FFBE5DAFD494}" destId="{E3F21F39-777F-4637-9F98-DD0AD7CA9D0F}" srcOrd="1" destOrd="0" presId="urn:microsoft.com/office/officeart/2005/8/layout/cycle8"/>
    <dgm:cxn modelId="{71FB27FD-A39B-4D13-9710-CD58F0AA680E}" type="presOf" srcId="{9A10F08F-0C55-4099-A55D-B7FC7E7772C4}" destId="{CC39125B-8F63-4B50-9E30-4D9BE7D42F61}" srcOrd="0" destOrd="0" presId="urn:microsoft.com/office/officeart/2005/8/layout/cycle8"/>
    <dgm:cxn modelId="{57232F95-5730-4D0F-8A04-4EC4868ECB01}" srcId="{9A10F08F-0C55-4099-A55D-B7FC7E7772C4}" destId="{90B6E165-DEFB-4803-B509-153481606B5F}" srcOrd="0" destOrd="0" parTransId="{151AD7FD-1731-4A77-A670-4620FD884136}" sibTransId="{324A8060-2A34-4AE4-9C02-2304EA5CB5CC}"/>
    <dgm:cxn modelId="{ED911E99-D20E-4C78-BD84-E43AEADA9FEB}" srcId="{9A10F08F-0C55-4099-A55D-B7FC7E7772C4}" destId="{3B0F4CF9-EBCB-43A8-9F23-5A37D2F82CF8}" srcOrd="2" destOrd="0" parTransId="{C7688D37-8F2D-4C39-A85F-B5A9E6364697}" sibTransId="{BD3BFEAD-2F91-4F7E-83ED-6BF3984E330F}"/>
    <dgm:cxn modelId="{C2713FA9-0F1A-4FDC-8E43-FA4695FF7569}" type="presOf" srcId="{3B0F4CF9-EBCB-43A8-9F23-5A37D2F82CF8}" destId="{EEC8A0DB-C8F2-40A9-81D8-0FC03E42884E}" srcOrd="0" destOrd="0" presId="urn:microsoft.com/office/officeart/2005/8/layout/cycle8"/>
    <dgm:cxn modelId="{D9BD7700-F999-46BD-8A20-6CC75F61870B}" srcId="{9A10F08F-0C55-4099-A55D-B7FC7E7772C4}" destId="{87AD9405-7DBB-4F05-8A45-A42FF024611C}" srcOrd="4" destOrd="0" parTransId="{9944F981-401C-4BA3-909C-A84251132813}" sibTransId="{4593B1DB-F697-408D-B5D9-1E6A44D222CF}"/>
    <dgm:cxn modelId="{BDDC20AE-B9A5-4069-A5FF-6FA4BCA28608}" type="presOf" srcId="{90B6E165-DEFB-4803-B509-153481606B5F}" destId="{08F11BF7-4C22-4348-9935-3F5B1E4B8412}" srcOrd="1" destOrd="0" presId="urn:microsoft.com/office/officeart/2005/8/layout/cycle8"/>
    <dgm:cxn modelId="{7BA465C7-18FF-4FB2-A0B4-AAED30DE35E0}" type="presOf" srcId="{2DB10A49-F7E3-4FA8-B3D7-FFBE5DAFD494}" destId="{63B7E29B-AEB7-40D3-9192-06542D050D5C}" srcOrd="0" destOrd="0" presId="urn:microsoft.com/office/officeart/2005/8/layout/cycle8"/>
    <dgm:cxn modelId="{77D3AFB9-CD50-4DBF-9DE3-2B95C5696CCD}" type="presOf" srcId="{87AD9405-7DBB-4F05-8A45-A42FF024611C}" destId="{31EA4F30-388C-4EC9-AA4B-6B49D9D3DFEA}" srcOrd="0" destOrd="0" presId="urn:microsoft.com/office/officeart/2005/8/layout/cycle8"/>
    <dgm:cxn modelId="{C3EF3C88-C592-42A6-A279-CBAC875C5C9E}" type="presOf" srcId="{90B6E165-DEFB-4803-B509-153481606B5F}" destId="{4B6BB205-E2A6-4F7B-829C-609DE09FE3D1}" srcOrd="0" destOrd="0" presId="urn:microsoft.com/office/officeart/2005/8/layout/cycle8"/>
    <dgm:cxn modelId="{56EA8FA2-D925-46DB-9619-EA05A2BA9616}" type="presOf" srcId="{019BAC31-BBDB-4079-A6B0-94EBC2C22978}" destId="{1E9B13D3-1722-4D78-AF10-81AF5CDED30C}" srcOrd="1" destOrd="0" presId="urn:microsoft.com/office/officeart/2005/8/layout/cycle8"/>
    <dgm:cxn modelId="{143E7EDF-9248-43C7-9A00-94041C872C06}" srcId="{9A10F08F-0C55-4099-A55D-B7FC7E7772C4}" destId="{2DB10A49-F7E3-4FA8-B3D7-FFBE5DAFD494}" srcOrd="5" destOrd="0" parTransId="{81BB2BFB-559F-46B5-9E98-5325C4DF6423}" sibTransId="{FA02CA8B-B7F5-4665-943A-5F0FA9965EFE}"/>
    <dgm:cxn modelId="{874D04FA-A8B6-4A03-A11A-D76A783DF503}" srcId="{9A10F08F-0C55-4099-A55D-B7FC7E7772C4}" destId="{1DD80A30-D160-45A3-99A3-C0F6E2031D05}" srcOrd="1" destOrd="0" parTransId="{59D2E5F9-0E32-4952-BE13-905F6D74639A}" sibTransId="{C24AA72C-9727-47CD-A6E4-00D6E7B22245}"/>
    <dgm:cxn modelId="{8728CDB4-8EF1-485F-890F-CCD68D59EF7F}" type="presOf" srcId="{1DD80A30-D160-45A3-99A3-C0F6E2031D05}" destId="{D369739E-0180-4F3D-9619-BB5BD9B0589A}" srcOrd="1" destOrd="0" presId="urn:microsoft.com/office/officeart/2005/8/layout/cycle8"/>
    <dgm:cxn modelId="{366D161A-ABD8-4AB6-A695-C2297515075D}" type="presOf" srcId="{019BAC31-BBDB-4079-A6B0-94EBC2C22978}" destId="{FDA35882-AF09-4389-AAA7-07C4E439758A}" srcOrd="0" destOrd="0" presId="urn:microsoft.com/office/officeart/2005/8/layout/cycle8"/>
    <dgm:cxn modelId="{53809D65-0E90-48FA-8D37-7AB5329F0E20}" srcId="{9A10F08F-0C55-4099-A55D-B7FC7E7772C4}" destId="{019BAC31-BBDB-4079-A6B0-94EBC2C22978}" srcOrd="3" destOrd="0" parTransId="{FE767971-73C8-4972-AD1F-22611F299047}" sibTransId="{29A156C1-BE48-437F-B3C6-A622A8628CFD}"/>
    <dgm:cxn modelId="{631CDC54-394D-4EED-BE64-F61F653EEE75}" type="presParOf" srcId="{CC39125B-8F63-4B50-9E30-4D9BE7D42F61}" destId="{4B6BB205-E2A6-4F7B-829C-609DE09FE3D1}" srcOrd="0" destOrd="0" presId="urn:microsoft.com/office/officeart/2005/8/layout/cycle8"/>
    <dgm:cxn modelId="{06517B34-0C2D-4DFC-A6C8-A9C1BF792E94}" type="presParOf" srcId="{CC39125B-8F63-4B50-9E30-4D9BE7D42F61}" destId="{72039462-71F3-4ED1-84B2-1995405C6621}" srcOrd="1" destOrd="0" presId="urn:microsoft.com/office/officeart/2005/8/layout/cycle8"/>
    <dgm:cxn modelId="{D8BC786A-8E8E-4DEF-82E7-C7AC8C292654}" type="presParOf" srcId="{CC39125B-8F63-4B50-9E30-4D9BE7D42F61}" destId="{6E9F59FC-7143-4906-A3B1-D54DAE5F8D94}" srcOrd="2" destOrd="0" presId="urn:microsoft.com/office/officeart/2005/8/layout/cycle8"/>
    <dgm:cxn modelId="{13A1495B-2A3B-409B-A55E-94668E6393C9}" type="presParOf" srcId="{CC39125B-8F63-4B50-9E30-4D9BE7D42F61}" destId="{08F11BF7-4C22-4348-9935-3F5B1E4B8412}" srcOrd="3" destOrd="0" presId="urn:microsoft.com/office/officeart/2005/8/layout/cycle8"/>
    <dgm:cxn modelId="{7AC76B73-46BE-4552-A6BF-CC6B32D39ECB}" type="presParOf" srcId="{CC39125B-8F63-4B50-9E30-4D9BE7D42F61}" destId="{709ECF29-6E11-41D8-951C-EDFD40D4193E}" srcOrd="4" destOrd="0" presId="urn:microsoft.com/office/officeart/2005/8/layout/cycle8"/>
    <dgm:cxn modelId="{A76AF142-C79D-4EEC-A4A9-D35D62DFD596}" type="presParOf" srcId="{CC39125B-8F63-4B50-9E30-4D9BE7D42F61}" destId="{A12EA358-1290-46DC-A05C-8C6B5B16E5E7}" srcOrd="5" destOrd="0" presId="urn:microsoft.com/office/officeart/2005/8/layout/cycle8"/>
    <dgm:cxn modelId="{ED01B3DA-0AE6-4290-97C9-5A906CA27CC8}" type="presParOf" srcId="{CC39125B-8F63-4B50-9E30-4D9BE7D42F61}" destId="{744DF739-E11E-40E9-9BFB-2451BD1397F0}" srcOrd="6" destOrd="0" presId="urn:microsoft.com/office/officeart/2005/8/layout/cycle8"/>
    <dgm:cxn modelId="{044916FA-2774-494E-A743-408DCAEA4359}" type="presParOf" srcId="{CC39125B-8F63-4B50-9E30-4D9BE7D42F61}" destId="{D369739E-0180-4F3D-9619-BB5BD9B0589A}" srcOrd="7" destOrd="0" presId="urn:microsoft.com/office/officeart/2005/8/layout/cycle8"/>
    <dgm:cxn modelId="{8CAAEEFC-4EEB-45DE-A475-002AF75CEBDD}" type="presParOf" srcId="{CC39125B-8F63-4B50-9E30-4D9BE7D42F61}" destId="{EEC8A0DB-C8F2-40A9-81D8-0FC03E42884E}" srcOrd="8" destOrd="0" presId="urn:microsoft.com/office/officeart/2005/8/layout/cycle8"/>
    <dgm:cxn modelId="{DA5946AA-C3EE-4C65-9AA4-173117484539}" type="presParOf" srcId="{CC39125B-8F63-4B50-9E30-4D9BE7D42F61}" destId="{410DB4FF-3231-43B4-ACEA-049733E64DA7}" srcOrd="9" destOrd="0" presId="urn:microsoft.com/office/officeart/2005/8/layout/cycle8"/>
    <dgm:cxn modelId="{6EB8FB50-1734-4AC2-A640-B2D1F44C4707}" type="presParOf" srcId="{CC39125B-8F63-4B50-9E30-4D9BE7D42F61}" destId="{4AC36874-53B2-4CCB-ADFA-88C43A8ED451}" srcOrd="10" destOrd="0" presId="urn:microsoft.com/office/officeart/2005/8/layout/cycle8"/>
    <dgm:cxn modelId="{060BDD0F-81FC-44D8-8D98-9EFFD7E3A415}" type="presParOf" srcId="{CC39125B-8F63-4B50-9E30-4D9BE7D42F61}" destId="{D6A973C9-7731-4178-A5FC-AE0B26F336CC}" srcOrd="11" destOrd="0" presId="urn:microsoft.com/office/officeart/2005/8/layout/cycle8"/>
    <dgm:cxn modelId="{A8764211-8EF5-40D5-9B92-FDBCF980994C}" type="presParOf" srcId="{CC39125B-8F63-4B50-9E30-4D9BE7D42F61}" destId="{FDA35882-AF09-4389-AAA7-07C4E439758A}" srcOrd="12" destOrd="0" presId="urn:microsoft.com/office/officeart/2005/8/layout/cycle8"/>
    <dgm:cxn modelId="{22F9D9EF-CF46-433E-A694-F37BF1590BA2}" type="presParOf" srcId="{CC39125B-8F63-4B50-9E30-4D9BE7D42F61}" destId="{41C0BEC5-DB1B-4D64-96EE-3687FD3697E6}" srcOrd="13" destOrd="0" presId="urn:microsoft.com/office/officeart/2005/8/layout/cycle8"/>
    <dgm:cxn modelId="{3F582D7D-CB60-4C65-8C86-D780F3911D12}" type="presParOf" srcId="{CC39125B-8F63-4B50-9E30-4D9BE7D42F61}" destId="{30FB84E6-ECD9-4D83-8B2A-514321657826}" srcOrd="14" destOrd="0" presId="urn:microsoft.com/office/officeart/2005/8/layout/cycle8"/>
    <dgm:cxn modelId="{F5234539-09AA-413C-8EA8-FC6A7380C51E}" type="presParOf" srcId="{CC39125B-8F63-4B50-9E30-4D9BE7D42F61}" destId="{1E9B13D3-1722-4D78-AF10-81AF5CDED30C}" srcOrd="15" destOrd="0" presId="urn:microsoft.com/office/officeart/2005/8/layout/cycle8"/>
    <dgm:cxn modelId="{FD20BE9A-9700-43C5-B622-0AE22385B256}" type="presParOf" srcId="{CC39125B-8F63-4B50-9E30-4D9BE7D42F61}" destId="{31EA4F30-388C-4EC9-AA4B-6B49D9D3DFEA}" srcOrd="16" destOrd="0" presId="urn:microsoft.com/office/officeart/2005/8/layout/cycle8"/>
    <dgm:cxn modelId="{BBEE2907-B51B-414E-A059-C18D7907428D}" type="presParOf" srcId="{CC39125B-8F63-4B50-9E30-4D9BE7D42F61}" destId="{62B84C5B-43EF-4063-924E-2748C5E038B7}" srcOrd="17" destOrd="0" presId="urn:microsoft.com/office/officeart/2005/8/layout/cycle8"/>
    <dgm:cxn modelId="{ED8D60FB-8F61-4927-9226-A0A725762DF4}" type="presParOf" srcId="{CC39125B-8F63-4B50-9E30-4D9BE7D42F61}" destId="{F35B235E-48FD-4808-9032-A9E0F3150BEC}" srcOrd="18" destOrd="0" presId="urn:microsoft.com/office/officeart/2005/8/layout/cycle8"/>
    <dgm:cxn modelId="{226B107A-20ED-486B-AA32-B124DF525400}" type="presParOf" srcId="{CC39125B-8F63-4B50-9E30-4D9BE7D42F61}" destId="{BE2580B7-3635-4C72-B3D6-BE7680D678BE}" srcOrd="19" destOrd="0" presId="urn:microsoft.com/office/officeart/2005/8/layout/cycle8"/>
    <dgm:cxn modelId="{B2BA6AEA-3C05-4BC3-9F28-CD4A32BAA68E}" type="presParOf" srcId="{CC39125B-8F63-4B50-9E30-4D9BE7D42F61}" destId="{63B7E29B-AEB7-40D3-9192-06542D050D5C}" srcOrd="20" destOrd="0" presId="urn:microsoft.com/office/officeart/2005/8/layout/cycle8"/>
    <dgm:cxn modelId="{E567C266-45D0-44E3-AB1C-E2788E01D882}" type="presParOf" srcId="{CC39125B-8F63-4B50-9E30-4D9BE7D42F61}" destId="{45931CC8-1AC2-40A0-82CB-503A502CA3AB}" srcOrd="21" destOrd="0" presId="urn:microsoft.com/office/officeart/2005/8/layout/cycle8"/>
    <dgm:cxn modelId="{58FE99BC-EFC0-4C29-8EB7-29DF3F977142}" type="presParOf" srcId="{CC39125B-8F63-4B50-9E30-4D9BE7D42F61}" destId="{E8ACEFD4-F7F3-473A-9C70-312FB7BA0E97}" srcOrd="22" destOrd="0" presId="urn:microsoft.com/office/officeart/2005/8/layout/cycle8"/>
    <dgm:cxn modelId="{1362A393-CAF9-49C4-9E29-0893F8E799A9}" type="presParOf" srcId="{CC39125B-8F63-4B50-9E30-4D9BE7D42F61}" destId="{E3F21F39-777F-4637-9F98-DD0AD7CA9D0F}" srcOrd="23" destOrd="0" presId="urn:microsoft.com/office/officeart/2005/8/layout/cycle8"/>
    <dgm:cxn modelId="{9624B09D-98C8-4BD6-B9AB-205576691677}" type="presParOf" srcId="{CC39125B-8F63-4B50-9E30-4D9BE7D42F61}" destId="{4643C7C0-1330-4AC3-8032-0910DE26AFE6}" srcOrd="24" destOrd="0" presId="urn:microsoft.com/office/officeart/2005/8/layout/cycle8"/>
    <dgm:cxn modelId="{3058A381-6306-4D99-988A-DACA33BDC126}" type="presParOf" srcId="{CC39125B-8F63-4B50-9E30-4D9BE7D42F61}" destId="{95998BE0-A373-49F4-92C6-E1FD5082FE38}" srcOrd="25" destOrd="0" presId="urn:microsoft.com/office/officeart/2005/8/layout/cycle8"/>
    <dgm:cxn modelId="{9B7899EE-01D0-4BB6-AC63-0F83DCB03EA1}" type="presParOf" srcId="{CC39125B-8F63-4B50-9E30-4D9BE7D42F61}" destId="{C6564C29-32E9-4DB8-8416-172CCCAC7F5A}" srcOrd="26" destOrd="0" presId="urn:microsoft.com/office/officeart/2005/8/layout/cycle8"/>
    <dgm:cxn modelId="{55F6AD94-C71F-4677-992C-260C8A59F53E}" type="presParOf" srcId="{CC39125B-8F63-4B50-9E30-4D9BE7D42F61}" destId="{35E8FC9F-E43C-474A-8C81-4B7CB6927A88}" srcOrd="27" destOrd="0" presId="urn:microsoft.com/office/officeart/2005/8/layout/cycle8"/>
    <dgm:cxn modelId="{4E3E0ED3-F21D-4438-B75C-0D836B376586}" type="presParOf" srcId="{CC39125B-8F63-4B50-9E30-4D9BE7D42F61}" destId="{0AF6F7C2-6415-470A-8210-95288EFF8753}" srcOrd="28" destOrd="0" presId="urn:microsoft.com/office/officeart/2005/8/layout/cycle8"/>
    <dgm:cxn modelId="{1C2CCBC8-B347-482E-9DB5-DC4E04448F5C}" type="presParOf" srcId="{CC39125B-8F63-4B50-9E30-4D9BE7D42F61}" destId="{8D4808E6-DA9B-4C52-A846-180D0761BB58}" srcOrd="29" destOrd="0" presId="urn:microsoft.com/office/officeart/2005/8/layout/cycle8"/>
  </dgm:cxnLst>
  <dgm:bg/>
  <dgm:whole/>
  <dgm:extLst>
    <a:ext uri="http://schemas.microsoft.com/office/drawing/2008/diagram">
      <dsp:dataModelExt xmlns=""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14216E-BC3E-4113-9E02-2ADBEF4A307F}">
      <dsp:nvSpPr>
        <dsp:cNvPr id="0" name=""/>
        <dsp:cNvSpPr/>
      </dsp:nvSpPr>
      <dsp:spPr>
        <a:xfrm>
          <a:off x="1772421" y="0"/>
          <a:ext cx="5027717" cy="5072098"/>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dist" defTabSz="800100">
            <a:lnSpc>
              <a:spcPct val="90000"/>
            </a:lnSpc>
            <a:spcBef>
              <a:spcPct val="0"/>
            </a:spcBef>
            <a:spcAft>
              <a:spcPct val="35000"/>
            </a:spcAft>
          </a:pPr>
          <a:r>
            <a:rPr lang="en-US" altLang="zh-CN" sz="1800" kern="1200" dirty="0" smtClean="0"/>
            <a:t>Windows7</a:t>
          </a:r>
          <a:r>
            <a:rPr lang="zh-CN" altLang="en-US" sz="1800" kern="1200" dirty="0" smtClean="0"/>
            <a:t>中的改变</a:t>
          </a:r>
          <a:endParaRPr lang="en-US" sz="1800" kern="1200" dirty="0"/>
        </a:p>
      </dsp:txBody>
      <dsp:txXfrm>
        <a:off x="3583405" y="253604"/>
        <a:ext cx="1405749" cy="760814"/>
      </dsp:txXfrm>
    </dsp:sp>
    <dsp:sp modelId="{D1C75B94-7E1B-472B-848A-DC736D6F88F1}">
      <dsp:nvSpPr>
        <dsp:cNvPr id="0" name=""/>
        <dsp:cNvSpPr/>
      </dsp:nvSpPr>
      <dsp:spPr>
        <a:xfrm>
          <a:off x="2257440" y="1014419"/>
          <a:ext cx="4057678" cy="4057678"/>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kern="1200" dirty="0" smtClean="0"/>
            <a:t>造成的兼容问题</a:t>
          </a:r>
          <a:endParaRPr lang="en-US" sz="1800" kern="1200" dirty="0"/>
        </a:p>
      </dsp:txBody>
      <dsp:txXfrm>
        <a:off x="3577200" y="1257880"/>
        <a:ext cx="1418158" cy="730382"/>
      </dsp:txXfrm>
    </dsp:sp>
    <dsp:sp modelId="{78EBA22A-9E4B-433E-ADCB-C2BD38CF5138}">
      <dsp:nvSpPr>
        <dsp:cNvPr id="0" name=""/>
        <dsp:cNvSpPr/>
      </dsp:nvSpPr>
      <dsp:spPr>
        <a:xfrm>
          <a:off x="2764650" y="2028839"/>
          <a:ext cx="3043258" cy="3043258"/>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kern="1200" dirty="0" smtClean="0"/>
            <a:t>测试调试工具</a:t>
          </a:r>
          <a:endParaRPr lang="en-US" sz="1800" kern="1200" dirty="0"/>
        </a:p>
      </dsp:txBody>
      <dsp:txXfrm>
        <a:off x="3577200" y="2257083"/>
        <a:ext cx="1418158" cy="684733"/>
      </dsp:txXfrm>
    </dsp:sp>
    <dsp:sp modelId="{FEF99BF2-E8C4-4512-84B4-61458B94D09B}">
      <dsp:nvSpPr>
        <dsp:cNvPr id="0" name=""/>
        <dsp:cNvSpPr/>
      </dsp:nvSpPr>
      <dsp:spPr>
        <a:xfrm>
          <a:off x="3271860" y="3043258"/>
          <a:ext cx="2028839" cy="2028839"/>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zh-CN" altLang="en-US" sz="1800" kern="1200" dirty="0" smtClean="0"/>
            <a:t>兼容问题解决办法</a:t>
          </a:r>
          <a:endParaRPr lang="en-US" sz="1800" kern="1200" dirty="0"/>
        </a:p>
      </dsp:txBody>
      <dsp:txXfrm>
        <a:off x="3568977" y="3550468"/>
        <a:ext cx="1434605" cy="101441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6BB205-E2A6-4F7B-829C-609DE09FE3D1}">
      <dsp:nvSpPr>
        <dsp:cNvPr id="0" name=""/>
        <dsp:cNvSpPr/>
      </dsp:nvSpPr>
      <dsp:spPr>
        <a:xfrm>
          <a:off x="480352" y="193315"/>
          <a:ext cx="2831016" cy="2831016"/>
        </a:xfrm>
        <a:prstGeom prst="pie">
          <a:avLst>
            <a:gd name="adj1" fmla="val 16200000"/>
            <a:gd name="adj2" fmla="val 19800000"/>
          </a:avLst>
        </a:prstGeom>
        <a:gradFill rotWithShape="0">
          <a:gsLst>
            <a:gs pos="0">
              <a:schemeClr val="dk2">
                <a:hueOff val="0"/>
                <a:satOff val="0"/>
                <a:lumOff val="0"/>
                <a:alphaOff val="0"/>
                <a:tint val="15000"/>
                <a:satMod val="250000"/>
              </a:schemeClr>
            </a:gs>
            <a:gs pos="49000">
              <a:schemeClr val="dk2">
                <a:hueOff val="0"/>
                <a:satOff val="0"/>
                <a:lumOff val="0"/>
                <a:alphaOff val="0"/>
                <a:tint val="50000"/>
                <a:satMod val="200000"/>
              </a:schemeClr>
            </a:gs>
            <a:gs pos="49100">
              <a:schemeClr val="dk2">
                <a:hueOff val="0"/>
                <a:satOff val="0"/>
                <a:lumOff val="0"/>
                <a:alphaOff val="0"/>
                <a:tint val="64000"/>
                <a:satMod val="160000"/>
              </a:schemeClr>
            </a:gs>
            <a:gs pos="92000">
              <a:schemeClr val="dk2">
                <a:hueOff val="0"/>
                <a:satOff val="0"/>
                <a:lumOff val="0"/>
                <a:alphaOff val="0"/>
                <a:tint val="50000"/>
                <a:satMod val="200000"/>
              </a:schemeClr>
            </a:gs>
            <a:gs pos="100000">
              <a:schemeClr val="dk2">
                <a:hueOff val="0"/>
                <a:satOff val="0"/>
                <a:lumOff val="0"/>
                <a:alphaOff val="0"/>
                <a:tint val="43000"/>
                <a:satMod val="190000"/>
              </a:schemeClr>
            </a:gs>
          </a:gsLst>
          <a:lin ang="5400000" scaled="1"/>
        </a:gra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i="0" kern="1200" dirty="0" smtClean="0"/>
            <a:t>恶意软件</a:t>
          </a:r>
          <a:endParaRPr lang="en-US" sz="1200" kern="1200" dirty="0"/>
        </a:p>
      </dsp:txBody>
      <dsp:txXfrm>
        <a:off x="1963265" y="554943"/>
        <a:ext cx="741456" cy="572943"/>
      </dsp:txXfrm>
    </dsp:sp>
    <dsp:sp modelId="{709ECF29-6E11-41D8-951C-EDFD40D4193E}">
      <dsp:nvSpPr>
        <dsp:cNvPr id="0" name=""/>
        <dsp:cNvSpPr/>
      </dsp:nvSpPr>
      <dsp:spPr>
        <a:xfrm>
          <a:off x="514054" y="251620"/>
          <a:ext cx="2831016" cy="2831016"/>
        </a:xfrm>
        <a:prstGeom prst="pie">
          <a:avLst>
            <a:gd name="adj1" fmla="val 19800000"/>
            <a:gd name="adj2" fmla="val 1800000"/>
          </a:avLst>
        </a:prstGeom>
        <a:gradFill rotWithShape="0">
          <a:gsLst>
            <a:gs pos="0">
              <a:schemeClr val="dk2">
                <a:hueOff val="0"/>
                <a:satOff val="0"/>
                <a:lumOff val="0"/>
                <a:alphaOff val="0"/>
                <a:tint val="15000"/>
                <a:satMod val="250000"/>
              </a:schemeClr>
            </a:gs>
            <a:gs pos="49000">
              <a:schemeClr val="dk2">
                <a:hueOff val="0"/>
                <a:satOff val="0"/>
                <a:lumOff val="0"/>
                <a:alphaOff val="0"/>
                <a:tint val="50000"/>
                <a:satMod val="200000"/>
              </a:schemeClr>
            </a:gs>
            <a:gs pos="49100">
              <a:schemeClr val="dk2">
                <a:hueOff val="0"/>
                <a:satOff val="0"/>
                <a:lumOff val="0"/>
                <a:alphaOff val="0"/>
                <a:tint val="64000"/>
                <a:satMod val="160000"/>
              </a:schemeClr>
            </a:gs>
            <a:gs pos="92000">
              <a:schemeClr val="dk2">
                <a:hueOff val="0"/>
                <a:satOff val="0"/>
                <a:lumOff val="0"/>
                <a:alphaOff val="0"/>
                <a:tint val="50000"/>
                <a:satMod val="200000"/>
              </a:schemeClr>
            </a:gs>
            <a:gs pos="100000">
              <a:schemeClr val="dk2">
                <a:hueOff val="0"/>
                <a:satOff val="0"/>
                <a:lumOff val="0"/>
                <a:alphaOff val="0"/>
                <a:tint val="43000"/>
                <a:satMod val="190000"/>
              </a:schemeClr>
            </a:gs>
          </a:gsLst>
          <a:lin ang="5400000" scaled="1"/>
        </a:gra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2435101" y="1397508"/>
        <a:ext cx="775159" cy="556092"/>
      </dsp:txXfrm>
    </dsp:sp>
    <dsp:sp modelId="{EEC8A0DB-C8F2-40A9-81D8-0FC03E42884E}">
      <dsp:nvSpPr>
        <dsp:cNvPr id="0" name=""/>
        <dsp:cNvSpPr/>
      </dsp:nvSpPr>
      <dsp:spPr>
        <a:xfrm>
          <a:off x="480352" y="309926"/>
          <a:ext cx="2831016" cy="2831016"/>
        </a:xfrm>
        <a:prstGeom prst="pie">
          <a:avLst>
            <a:gd name="adj1" fmla="val 1800000"/>
            <a:gd name="adj2" fmla="val 5400000"/>
          </a:avLst>
        </a:prstGeom>
        <a:gradFill rotWithShape="0">
          <a:gsLst>
            <a:gs pos="0">
              <a:schemeClr val="dk2">
                <a:hueOff val="0"/>
                <a:satOff val="0"/>
                <a:lumOff val="0"/>
                <a:alphaOff val="0"/>
                <a:tint val="15000"/>
                <a:satMod val="250000"/>
              </a:schemeClr>
            </a:gs>
            <a:gs pos="49000">
              <a:schemeClr val="dk2">
                <a:hueOff val="0"/>
                <a:satOff val="0"/>
                <a:lumOff val="0"/>
                <a:alphaOff val="0"/>
                <a:tint val="50000"/>
                <a:satMod val="200000"/>
              </a:schemeClr>
            </a:gs>
            <a:gs pos="49100">
              <a:schemeClr val="dk2">
                <a:hueOff val="0"/>
                <a:satOff val="0"/>
                <a:lumOff val="0"/>
                <a:alphaOff val="0"/>
                <a:tint val="64000"/>
                <a:satMod val="160000"/>
              </a:schemeClr>
            </a:gs>
            <a:gs pos="92000">
              <a:schemeClr val="dk2">
                <a:hueOff val="0"/>
                <a:satOff val="0"/>
                <a:lumOff val="0"/>
                <a:alphaOff val="0"/>
                <a:tint val="50000"/>
                <a:satMod val="200000"/>
              </a:schemeClr>
            </a:gs>
            <a:gs pos="100000">
              <a:schemeClr val="dk2">
                <a:hueOff val="0"/>
                <a:satOff val="0"/>
                <a:lumOff val="0"/>
                <a:alphaOff val="0"/>
                <a:tint val="43000"/>
                <a:satMod val="190000"/>
              </a:schemeClr>
            </a:gs>
          </a:gsLst>
          <a:lin ang="5400000" scaled="1"/>
        </a:gra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无响应</a:t>
          </a:r>
          <a:endParaRPr lang="en-US" sz="1200" kern="1200" dirty="0"/>
        </a:p>
      </dsp:txBody>
      <dsp:txXfrm>
        <a:off x="1963265" y="2223221"/>
        <a:ext cx="741456" cy="572943"/>
      </dsp:txXfrm>
    </dsp:sp>
    <dsp:sp modelId="{FDA35882-AF09-4389-AAA7-07C4E439758A}">
      <dsp:nvSpPr>
        <dsp:cNvPr id="0" name=""/>
        <dsp:cNvSpPr/>
      </dsp:nvSpPr>
      <dsp:spPr>
        <a:xfrm>
          <a:off x="412947" y="309926"/>
          <a:ext cx="2831016" cy="2831016"/>
        </a:xfrm>
        <a:prstGeom prst="pie">
          <a:avLst>
            <a:gd name="adj1" fmla="val 5400000"/>
            <a:gd name="adj2" fmla="val 9000000"/>
          </a:avLst>
        </a:prstGeom>
        <a:gradFill rotWithShape="0">
          <a:gsLst>
            <a:gs pos="0">
              <a:schemeClr val="dk2">
                <a:hueOff val="0"/>
                <a:satOff val="0"/>
                <a:lumOff val="0"/>
                <a:alphaOff val="0"/>
                <a:tint val="15000"/>
                <a:satMod val="250000"/>
              </a:schemeClr>
            </a:gs>
            <a:gs pos="49000">
              <a:schemeClr val="dk2">
                <a:hueOff val="0"/>
                <a:satOff val="0"/>
                <a:lumOff val="0"/>
                <a:alphaOff val="0"/>
                <a:tint val="50000"/>
                <a:satMod val="200000"/>
              </a:schemeClr>
            </a:gs>
            <a:gs pos="49100">
              <a:schemeClr val="dk2">
                <a:hueOff val="0"/>
                <a:satOff val="0"/>
                <a:lumOff val="0"/>
                <a:alphaOff val="0"/>
                <a:tint val="64000"/>
                <a:satMod val="160000"/>
              </a:schemeClr>
            </a:gs>
            <a:gs pos="92000">
              <a:schemeClr val="dk2">
                <a:hueOff val="0"/>
                <a:satOff val="0"/>
                <a:lumOff val="0"/>
                <a:alphaOff val="0"/>
                <a:tint val="50000"/>
                <a:satMod val="200000"/>
              </a:schemeClr>
            </a:gs>
            <a:gs pos="100000">
              <a:schemeClr val="dk2">
                <a:hueOff val="0"/>
                <a:satOff val="0"/>
                <a:lumOff val="0"/>
                <a:alphaOff val="0"/>
                <a:tint val="43000"/>
                <a:satMod val="190000"/>
              </a:schemeClr>
            </a:gs>
          </a:gsLst>
          <a:lin ang="5400000" scaled="1"/>
        </a:gra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019593" y="2223221"/>
        <a:ext cx="741456" cy="572943"/>
      </dsp:txXfrm>
    </dsp:sp>
    <dsp:sp modelId="{31EA4F30-388C-4EC9-AA4B-6B49D9D3DFEA}">
      <dsp:nvSpPr>
        <dsp:cNvPr id="0" name=""/>
        <dsp:cNvSpPr/>
      </dsp:nvSpPr>
      <dsp:spPr>
        <a:xfrm>
          <a:off x="379244" y="251620"/>
          <a:ext cx="2831016" cy="2831016"/>
        </a:xfrm>
        <a:prstGeom prst="pie">
          <a:avLst>
            <a:gd name="adj1" fmla="val 9000000"/>
            <a:gd name="adj2" fmla="val 12600000"/>
          </a:avLst>
        </a:prstGeom>
        <a:gradFill rotWithShape="0">
          <a:gsLst>
            <a:gs pos="0">
              <a:schemeClr val="dk2">
                <a:hueOff val="0"/>
                <a:satOff val="0"/>
                <a:lumOff val="0"/>
                <a:alphaOff val="0"/>
                <a:tint val="15000"/>
                <a:satMod val="250000"/>
              </a:schemeClr>
            </a:gs>
            <a:gs pos="49000">
              <a:schemeClr val="dk2">
                <a:hueOff val="0"/>
                <a:satOff val="0"/>
                <a:lumOff val="0"/>
                <a:alphaOff val="0"/>
                <a:tint val="50000"/>
                <a:satMod val="200000"/>
              </a:schemeClr>
            </a:gs>
            <a:gs pos="49100">
              <a:schemeClr val="dk2">
                <a:hueOff val="0"/>
                <a:satOff val="0"/>
                <a:lumOff val="0"/>
                <a:alphaOff val="0"/>
                <a:tint val="64000"/>
                <a:satMod val="160000"/>
              </a:schemeClr>
            </a:gs>
            <a:gs pos="92000">
              <a:schemeClr val="dk2">
                <a:hueOff val="0"/>
                <a:satOff val="0"/>
                <a:lumOff val="0"/>
                <a:alphaOff val="0"/>
                <a:tint val="50000"/>
                <a:satMod val="200000"/>
              </a:schemeClr>
            </a:gs>
            <a:gs pos="100000">
              <a:schemeClr val="dk2">
                <a:hueOff val="0"/>
                <a:satOff val="0"/>
                <a:lumOff val="0"/>
                <a:alphaOff val="0"/>
                <a:tint val="43000"/>
                <a:satMod val="190000"/>
              </a:schemeClr>
            </a:gs>
          </a:gsLst>
          <a:lin ang="5400000" scaled="1"/>
        </a:gra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i="0" kern="1200" dirty="0" smtClean="0"/>
            <a:t>崩溃和挂起</a:t>
          </a:r>
          <a:endParaRPr lang="en-US" sz="1200" kern="1200" dirty="0"/>
        </a:p>
      </dsp:txBody>
      <dsp:txXfrm>
        <a:off x="514054" y="1397508"/>
        <a:ext cx="775159" cy="556092"/>
      </dsp:txXfrm>
    </dsp:sp>
    <dsp:sp modelId="{63B7E29B-AEB7-40D3-9192-06542D050D5C}">
      <dsp:nvSpPr>
        <dsp:cNvPr id="0" name=""/>
        <dsp:cNvSpPr/>
      </dsp:nvSpPr>
      <dsp:spPr>
        <a:xfrm>
          <a:off x="412947" y="193315"/>
          <a:ext cx="2831016" cy="2831016"/>
        </a:xfrm>
        <a:prstGeom prst="pie">
          <a:avLst>
            <a:gd name="adj1" fmla="val 12600000"/>
            <a:gd name="adj2" fmla="val 16200000"/>
          </a:avLst>
        </a:prstGeom>
        <a:gradFill rotWithShape="0">
          <a:gsLst>
            <a:gs pos="0">
              <a:schemeClr val="dk2">
                <a:hueOff val="0"/>
                <a:satOff val="0"/>
                <a:lumOff val="0"/>
                <a:alphaOff val="0"/>
                <a:tint val="15000"/>
                <a:satMod val="250000"/>
              </a:schemeClr>
            </a:gs>
            <a:gs pos="49000">
              <a:schemeClr val="dk2">
                <a:hueOff val="0"/>
                <a:satOff val="0"/>
                <a:lumOff val="0"/>
                <a:alphaOff val="0"/>
                <a:tint val="50000"/>
                <a:satMod val="200000"/>
              </a:schemeClr>
            </a:gs>
            <a:gs pos="49100">
              <a:schemeClr val="dk2">
                <a:hueOff val="0"/>
                <a:satOff val="0"/>
                <a:lumOff val="0"/>
                <a:alphaOff val="0"/>
                <a:tint val="64000"/>
                <a:satMod val="160000"/>
              </a:schemeClr>
            </a:gs>
            <a:gs pos="92000">
              <a:schemeClr val="dk2">
                <a:hueOff val="0"/>
                <a:satOff val="0"/>
                <a:lumOff val="0"/>
                <a:alphaOff val="0"/>
                <a:tint val="50000"/>
                <a:satMod val="200000"/>
              </a:schemeClr>
            </a:gs>
            <a:gs pos="100000">
              <a:schemeClr val="dk2">
                <a:hueOff val="0"/>
                <a:satOff val="0"/>
                <a:lumOff val="0"/>
                <a:alphaOff val="0"/>
                <a:tint val="43000"/>
                <a:satMod val="190000"/>
              </a:schemeClr>
            </a:gs>
          </a:gsLst>
          <a:lin ang="5400000" scaled="1"/>
        </a:gra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1019593" y="554943"/>
        <a:ext cx="741456" cy="572943"/>
      </dsp:txXfrm>
    </dsp:sp>
    <dsp:sp modelId="{4643C7C0-1330-4AC3-8032-0910DE26AFE6}">
      <dsp:nvSpPr>
        <dsp:cNvPr id="0" name=""/>
        <dsp:cNvSpPr/>
      </dsp:nvSpPr>
      <dsp:spPr>
        <a:xfrm>
          <a:off x="304995" y="18061"/>
          <a:ext cx="3181523" cy="3181523"/>
        </a:xfrm>
        <a:prstGeom prst="circularArrow">
          <a:avLst>
            <a:gd name="adj1" fmla="val 5085"/>
            <a:gd name="adj2" fmla="val 327528"/>
            <a:gd name="adj3" fmla="val 19472472"/>
            <a:gd name="adj4" fmla="val 16200251"/>
            <a:gd name="adj5" fmla="val 5932"/>
          </a:avLst>
        </a:prstGeom>
        <a:gradFill rotWithShape="0">
          <a:gsLst>
            <a:gs pos="0">
              <a:schemeClr val="dk2">
                <a:tint val="60000"/>
                <a:hueOff val="0"/>
                <a:satOff val="0"/>
                <a:lumOff val="0"/>
                <a:alphaOff val="0"/>
                <a:tint val="15000"/>
                <a:satMod val="250000"/>
              </a:schemeClr>
            </a:gs>
            <a:gs pos="49000">
              <a:schemeClr val="dk2">
                <a:tint val="60000"/>
                <a:hueOff val="0"/>
                <a:satOff val="0"/>
                <a:lumOff val="0"/>
                <a:alphaOff val="0"/>
                <a:tint val="50000"/>
                <a:satMod val="200000"/>
              </a:schemeClr>
            </a:gs>
            <a:gs pos="49100">
              <a:schemeClr val="dk2">
                <a:tint val="60000"/>
                <a:hueOff val="0"/>
                <a:satOff val="0"/>
                <a:lumOff val="0"/>
                <a:alphaOff val="0"/>
                <a:tint val="64000"/>
                <a:satMod val="160000"/>
              </a:schemeClr>
            </a:gs>
            <a:gs pos="92000">
              <a:schemeClr val="dk2">
                <a:tint val="60000"/>
                <a:hueOff val="0"/>
                <a:satOff val="0"/>
                <a:lumOff val="0"/>
                <a:alphaOff val="0"/>
                <a:tint val="50000"/>
                <a:satMod val="200000"/>
              </a:schemeClr>
            </a:gs>
            <a:gs pos="100000">
              <a:schemeClr val="dk2">
                <a:tint val="60000"/>
                <a:hueOff val="0"/>
                <a:satOff val="0"/>
                <a:lumOff val="0"/>
                <a:alphaOff val="0"/>
                <a:tint val="43000"/>
                <a:satMod val="190000"/>
              </a:schemeClr>
            </a:gs>
          </a:gsLst>
          <a:lin ang="5400000" scaled="1"/>
        </a:gradFill>
        <a:ln>
          <a:noFill/>
        </a:ln>
        <a:effectLst>
          <a:outerShdw blurRad="50800" dist="25000" dir="5400000" rotWithShape="0">
            <a:schemeClr val="dk2">
              <a:tint val="6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95998BE0-A373-49F4-92C6-E1FD5082FE38}">
      <dsp:nvSpPr>
        <dsp:cNvPr id="0" name=""/>
        <dsp:cNvSpPr/>
      </dsp:nvSpPr>
      <dsp:spPr>
        <a:xfrm>
          <a:off x="338698" y="76367"/>
          <a:ext cx="3181523" cy="3181523"/>
        </a:xfrm>
        <a:prstGeom prst="circularArrow">
          <a:avLst>
            <a:gd name="adj1" fmla="val 5085"/>
            <a:gd name="adj2" fmla="val 327528"/>
            <a:gd name="adj3" fmla="val 1472472"/>
            <a:gd name="adj4" fmla="val 19800000"/>
            <a:gd name="adj5" fmla="val 5932"/>
          </a:avLst>
        </a:prstGeom>
        <a:gradFill rotWithShape="0">
          <a:gsLst>
            <a:gs pos="0">
              <a:schemeClr val="dk2">
                <a:tint val="60000"/>
                <a:hueOff val="0"/>
                <a:satOff val="0"/>
                <a:lumOff val="0"/>
                <a:alphaOff val="0"/>
                <a:tint val="15000"/>
                <a:satMod val="250000"/>
              </a:schemeClr>
            </a:gs>
            <a:gs pos="49000">
              <a:schemeClr val="dk2">
                <a:tint val="60000"/>
                <a:hueOff val="0"/>
                <a:satOff val="0"/>
                <a:lumOff val="0"/>
                <a:alphaOff val="0"/>
                <a:tint val="50000"/>
                <a:satMod val="200000"/>
              </a:schemeClr>
            </a:gs>
            <a:gs pos="49100">
              <a:schemeClr val="dk2">
                <a:tint val="60000"/>
                <a:hueOff val="0"/>
                <a:satOff val="0"/>
                <a:lumOff val="0"/>
                <a:alphaOff val="0"/>
                <a:tint val="64000"/>
                <a:satMod val="160000"/>
              </a:schemeClr>
            </a:gs>
            <a:gs pos="92000">
              <a:schemeClr val="dk2">
                <a:tint val="60000"/>
                <a:hueOff val="0"/>
                <a:satOff val="0"/>
                <a:lumOff val="0"/>
                <a:alphaOff val="0"/>
                <a:tint val="50000"/>
                <a:satMod val="200000"/>
              </a:schemeClr>
            </a:gs>
            <a:gs pos="100000">
              <a:schemeClr val="dk2">
                <a:tint val="60000"/>
                <a:hueOff val="0"/>
                <a:satOff val="0"/>
                <a:lumOff val="0"/>
                <a:alphaOff val="0"/>
                <a:tint val="43000"/>
                <a:satMod val="190000"/>
              </a:schemeClr>
            </a:gs>
          </a:gsLst>
          <a:lin ang="5400000" scaled="1"/>
        </a:gradFill>
        <a:ln>
          <a:noFill/>
        </a:ln>
        <a:effectLst>
          <a:outerShdw blurRad="50800" dist="25000" dir="5400000" rotWithShape="0">
            <a:schemeClr val="dk2">
              <a:tint val="6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C6564C29-32E9-4DB8-8416-172CCCAC7F5A}">
      <dsp:nvSpPr>
        <dsp:cNvPr id="0" name=""/>
        <dsp:cNvSpPr/>
      </dsp:nvSpPr>
      <dsp:spPr>
        <a:xfrm>
          <a:off x="304995" y="134672"/>
          <a:ext cx="3181523" cy="3181523"/>
        </a:xfrm>
        <a:prstGeom prst="circularArrow">
          <a:avLst>
            <a:gd name="adj1" fmla="val 5085"/>
            <a:gd name="adj2" fmla="val 327528"/>
            <a:gd name="adj3" fmla="val 5072221"/>
            <a:gd name="adj4" fmla="val 1800000"/>
            <a:gd name="adj5" fmla="val 5932"/>
          </a:avLst>
        </a:prstGeom>
        <a:gradFill rotWithShape="0">
          <a:gsLst>
            <a:gs pos="0">
              <a:schemeClr val="dk2">
                <a:tint val="60000"/>
                <a:hueOff val="0"/>
                <a:satOff val="0"/>
                <a:lumOff val="0"/>
                <a:alphaOff val="0"/>
                <a:tint val="15000"/>
                <a:satMod val="250000"/>
              </a:schemeClr>
            </a:gs>
            <a:gs pos="49000">
              <a:schemeClr val="dk2">
                <a:tint val="60000"/>
                <a:hueOff val="0"/>
                <a:satOff val="0"/>
                <a:lumOff val="0"/>
                <a:alphaOff val="0"/>
                <a:tint val="50000"/>
                <a:satMod val="200000"/>
              </a:schemeClr>
            </a:gs>
            <a:gs pos="49100">
              <a:schemeClr val="dk2">
                <a:tint val="60000"/>
                <a:hueOff val="0"/>
                <a:satOff val="0"/>
                <a:lumOff val="0"/>
                <a:alphaOff val="0"/>
                <a:tint val="64000"/>
                <a:satMod val="160000"/>
              </a:schemeClr>
            </a:gs>
            <a:gs pos="92000">
              <a:schemeClr val="dk2">
                <a:tint val="60000"/>
                <a:hueOff val="0"/>
                <a:satOff val="0"/>
                <a:lumOff val="0"/>
                <a:alphaOff val="0"/>
                <a:tint val="50000"/>
                <a:satMod val="200000"/>
              </a:schemeClr>
            </a:gs>
            <a:gs pos="100000">
              <a:schemeClr val="dk2">
                <a:tint val="60000"/>
                <a:hueOff val="0"/>
                <a:satOff val="0"/>
                <a:lumOff val="0"/>
                <a:alphaOff val="0"/>
                <a:tint val="43000"/>
                <a:satMod val="190000"/>
              </a:schemeClr>
            </a:gs>
          </a:gsLst>
          <a:lin ang="5400000" scaled="1"/>
        </a:gradFill>
        <a:ln>
          <a:noFill/>
        </a:ln>
        <a:effectLst>
          <a:outerShdw blurRad="50800" dist="25000" dir="5400000" rotWithShape="0">
            <a:schemeClr val="dk2">
              <a:tint val="6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35E8FC9F-E43C-474A-8C81-4B7CB6927A88}">
      <dsp:nvSpPr>
        <dsp:cNvPr id="0" name=""/>
        <dsp:cNvSpPr/>
      </dsp:nvSpPr>
      <dsp:spPr>
        <a:xfrm>
          <a:off x="237797" y="134672"/>
          <a:ext cx="3181523" cy="3181523"/>
        </a:xfrm>
        <a:prstGeom prst="circularArrow">
          <a:avLst>
            <a:gd name="adj1" fmla="val 5085"/>
            <a:gd name="adj2" fmla="val 327528"/>
            <a:gd name="adj3" fmla="val 8672472"/>
            <a:gd name="adj4" fmla="val 5400251"/>
            <a:gd name="adj5" fmla="val 5932"/>
          </a:avLst>
        </a:prstGeom>
        <a:gradFill rotWithShape="0">
          <a:gsLst>
            <a:gs pos="0">
              <a:schemeClr val="dk2">
                <a:tint val="60000"/>
                <a:hueOff val="0"/>
                <a:satOff val="0"/>
                <a:lumOff val="0"/>
                <a:alphaOff val="0"/>
                <a:tint val="15000"/>
                <a:satMod val="250000"/>
              </a:schemeClr>
            </a:gs>
            <a:gs pos="49000">
              <a:schemeClr val="dk2">
                <a:tint val="60000"/>
                <a:hueOff val="0"/>
                <a:satOff val="0"/>
                <a:lumOff val="0"/>
                <a:alphaOff val="0"/>
                <a:tint val="50000"/>
                <a:satMod val="200000"/>
              </a:schemeClr>
            </a:gs>
            <a:gs pos="49100">
              <a:schemeClr val="dk2">
                <a:tint val="60000"/>
                <a:hueOff val="0"/>
                <a:satOff val="0"/>
                <a:lumOff val="0"/>
                <a:alphaOff val="0"/>
                <a:tint val="64000"/>
                <a:satMod val="160000"/>
              </a:schemeClr>
            </a:gs>
            <a:gs pos="92000">
              <a:schemeClr val="dk2">
                <a:tint val="60000"/>
                <a:hueOff val="0"/>
                <a:satOff val="0"/>
                <a:lumOff val="0"/>
                <a:alphaOff val="0"/>
                <a:tint val="50000"/>
                <a:satMod val="200000"/>
              </a:schemeClr>
            </a:gs>
            <a:gs pos="100000">
              <a:schemeClr val="dk2">
                <a:tint val="60000"/>
                <a:hueOff val="0"/>
                <a:satOff val="0"/>
                <a:lumOff val="0"/>
                <a:alphaOff val="0"/>
                <a:tint val="43000"/>
                <a:satMod val="190000"/>
              </a:schemeClr>
            </a:gs>
          </a:gsLst>
          <a:lin ang="5400000" scaled="1"/>
        </a:gradFill>
        <a:ln>
          <a:noFill/>
        </a:ln>
        <a:effectLst>
          <a:outerShdw blurRad="50800" dist="25000" dir="5400000" rotWithShape="0">
            <a:schemeClr val="dk2">
              <a:tint val="6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0AF6F7C2-6415-470A-8210-95288EFF8753}">
      <dsp:nvSpPr>
        <dsp:cNvPr id="0" name=""/>
        <dsp:cNvSpPr/>
      </dsp:nvSpPr>
      <dsp:spPr>
        <a:xfrm>
          <a:off x="204094" y="76367"/>
          <a:ext cx="3181523" cy="3181523"/>
        </a:xfrm>
        <a:prstGeom prst="circularArrow">
          <a:avLst>
            <a:gd name="adj1" fmla="val 5085"/>
            <a:gd name="adj2" fmla="val 327528"/>
            <a:gd name="adj3" fmla="val 12272472"/>
            <a:gd name="adj4" fmla="val 9000000"/>
            <a:gd name="adj5" fmla="val 5932"/>
          </a:avLst>
        </a:prstGeom>
        <a:gradFill rotWithShape="0">
          <a:gsLst>
            <a:gs pos="0">
              <a:schemeClr val="dk2">
                <a:tint val="60000"/>
                <a:hueOff val="0"/>
                <a:satOff val="0"/>
                <a:lumOff val="0"/>
                <a:alphaOff val="0"/>
                <a:tint val="15000"/>
                <a:satMod val="250000"/>
              </a:schemeClr>
            </a:gs>
            <a:gs pos="49000">
              <a:schemeClr val="dk2">
                <a:tint val="60000"/>
                <a:hueOff val="0"/>
                <a:satOff val="0"/>
                <a:lumOff val="0"/>
                <a:alphaOff val="0"/>
                <a:tint val="50000"/>
                <a:satMod val="200000"/>
              </a:schemeClr>
            </a:gs>
            <a:gs pos="49100">
              <a:schemeClr val="dk2">
                <a:tint val="60000"/>
                <a:hueOff val="0"/>
                <a:satOff val="0"/>
                <a:lumOff val="0"/>
                <a:alphaOff val="0"/>
                <a:tint val="64000"/>
                <a:satMod val="160000"/>
              </a:schemeClr>
            </a:gs>
            <a:gs pos="92000">
              <a:schemeClr val="dk2">
                <a:tint val="60000"/>
                <a:hueOff val="0"/>
                <a:satOff val="0"/>
                <a:lumOff val="0"/>
                <a:alphaOff val="0"/>
                <a:tint val="50000"/>
                <a:satMod val="200000"/>
              </a:schemeClr>
            </a:gs>
            <a:gs pos="100000">
              <a:schemeClr val="dk2">
                <a:tint val="60000"/>
                <a:hueOff val="0"/>
                <a:satOff val="0"/>
                <a:lumOff val="0"/>
                <a:alphaOff val="0"/>
                <a:tint val="43000"/>
                <a:satMod val="190000"/>
              </a:schemeClr>
            </a:gs>
          </a:gsLst>
          <a:lin ang="5400000" scaled="1"/>
        </a:gradFill>
        <a:ln>
          <a:noFill/>
        </a:ln>
        <a:effectLst>
          <a:outerShdw blurRad="50800" dist="25000" dir="5400000" rotWithShape="0">
            <a:schemeClr val="dk2">
              <a:tint val="6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 modelId="{8D4808E6-DA9B-4C52-A846-180D0761BB58}">
      <dsp:nvSpPr>
        <dsp:cNvPr id="0" name=""/>
        <dsp:cNvSpPr/>
      </dsp:nvSpPr>
      <dsp:spPr>
        <a:xfrm>
          <a:off x="237797" y="18061"/>
          <a:ext cx="3181523" cy="3181523"/>
        </a:xfrm>
        <a:prstGeom prst="circularArrow">
          <a:avLst>
            <a:gd name="adj1" fmla="val 5085"/>
            <a:gd name="adj2" fmla="val 327528"/>
            <a:gd name="adj3" fmla="val 15872221"/>
            <a:gd name="adj4" fmla="val 12600000"/>
            <a:gd name="adj5" fmla="val 5932"/>
          </a:avLst>
        </a:prstGeom>
        <a:gradFill rotWithShape="0">
          <a:gsLst>
            <a:gs pos="0">
              <a:schemeClr val="dk2">
                <a:tint val="60000"/>
                <a:hueOff val="0"/>
                <a:satOff val="0"/>
                <a:lumOff val="0"/>
                <a:alphaOff val="0"/>
                <a:tint val="15000"/>
                <a:satMod val="250000"/>
              </a:schemeClr>
            </a:gs>
            <a:gs pos="49000">
              <a:schemeClr val="dk2">
                <a:tint val="60000"/>
                <a:hueOff val="0"/>
                <a:satOff val="0"/>
                <a:lumOff val="0"/>
                <a:alphaOff val="0"/>
                <a:tint val="50000"/>
                <a:satMod val="200000"/>
              </a:schemeClr>
            </a:gs>
            <a:gs pos="49100">
              <a:schemeClr val="dk2">
                <a:tint val="60000"/>
                <a:hueOff val="0"/>
                <a:satOff val="0"/>
                <a:lumOff val="0"/>
                <a:alphaOff val="0"/>
                <a:tint val="64000"/>
                <a:satMod val="160000"/>
              </a:schemeClr>
            </a:gs>
            <a:gs pos="92000">
              <a:schemeClr val="dk2">
                <a:tint val="60000"/>
                <a:hueOff val="0"/>
                <a:satOff val="0"/>
                <a:lumOff val="0"/>
                <a:alphaOff val="0"/>
                <a:tint val="50000"/>
                <a:satMod val="200000"/>
              </a:schemeClr>
            </a:gs>
            <a:gs pos="100000">
              <a:schemeClr val="dk2">
                <a:tint val="60000"/>
                <a:hueOff val="0"/>
                <a:satOff val="0"/>
                <a:lumOff val="0"/>
                <a:alphaOff val="0"/>
                <a:tint val="43000"/>
                <a:satMod val="190000"/>
              </a:schemeClr>
            </a:gs>
          </a:gsLst>
          <a:lin ang="5400000" scaled="1"/>
        </a:gradFill>
        <a:ln>
          <a:noFill/>
        </a:ln>
        <a:effectLst>
          <a:outerShdw blurRad="50800" dist="25000" dir="5400000" rotWithShape="0">
            <a:schemeClr val="dk2">
              <a:tint val="60000"/>
              <a:hueOff val="0"/>
              <a:satOff val="0"/>
              <a:lumOff val="0"/>
              <a:alphaOff val="0"/>
              <a:shade val="30000"/>
              <a:satMod val="150000"/>
              <a:alpha val="38000"/>
            </a:scheme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D6C9C5-D676-48AF-8A4C-CD9D56DAA07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4713EB-FC9A-4BFB-85E5-4DD1D8B5935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D6C9C5-D676-48AF-8A4C-CD9D56DAA07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zh-CN" altLang="en-US" dirty="0"/>
          </a:p>
        </p:txBody>
      </p:sp>
      <p:sp>
        <p:nvSpPr>
          <p:cNvPr id="4" name="Slide Number Placeholder 3"/>
          <p:cNvSpPr>
            <a:spLocks noGrp="1"/>
          </p:cNvSpPr>
          <p:nvPr>
            <p:ph type="sldNum" sz="quarter" idx="10"/>
          </p:nvPr>
        </p:nvSpPr>
        <p:spPr/>
        <p:txBody>
          <a:bodyPr/>
          <a:lstStyle/>
          <a:p>
            <a:pPr algn="r" rtl="0"/>
            <a:fld id="{A249A8B1-E81E-45A0-9ABF-EF609C809422}" type="slidenum">
              <a:rPr lang="en-US">
                <a:solidFill>
                  <a:prstClr val="black"/>
                </a:solidFill>
                <a:latin typeface="Calibri"/>
              </a:rPr>
              <a:pPr algn="r" rtl="0"/>
              <a:t>6</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76">
              <a:lnSpc>
                <a:spcPct val="90000"/>
              </a:lnSpc>
              <a:spcAft>
                <a:spcPts val="333"/>
              </a:spcAft>
              <a:defRPr/>
            </a:pPr>
            <a:endParaRPr lang="en-GB" dirty="0" smtClean="0"/>
          </a:p>
        </p:txBody>
      </p:sp>
      <p:sp>
        <p:nvSpPr>
          <p:cNvPr id="4" name="Slide Number Placeholder 3"/>
          <p:cNvSpPr>
            <a:spLocks noGrp="1"/>
          </p:cNvSpPr>
          <p:nvPr>
            <p:ph type="sldNum" sz="quarter" idx="10"/>
          </p:nvPr>
        </p:nvSpPr>
        <p:spPr/>
        <p:txBody>
          <a:bodyPr/>
          <a:lstStyle/>
          <a:p>
            <a:fld id="{93FB4053-6B3C-4E62-BF16-96C1D01244B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a:prstGeom prst="rect">
            <a:avLst/>
          </a:prstGeom>
        </p:spPr>
        <p:txBody>
          <a:body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a:prstGeom prst="rect">
            <a:avLst/>
          </a:prstGeom>
        </p:spPr>
        <p:txBody>
          <a:bodyPr/>
          <a:lstStyle>
            <a:lvl1pPr>
              <a:lnSpc>
                <a:spcPct val="90000"/>
              </a:lnSpc>
              <a:buFontTx/>
              <a:buBlip>
                <a:blip r:embed="rId2"/>
              </a:buBlip>
              <a:defRPr/>
            </a:lvl1pPr>
            <a:lvl2pPr>
              <a:lnSpc>
                <a:spcPct val="90000"/>
              </a:lnSpc>
              <a:buFontTx/>
              <a:buBlip>
                <a:blip r:embed="rId2"/>
              </a:buBlip>
              <a:defRPr/>
            </a:lvl2pPr>
            <a:lvl3pPr>
              <a:lnSpc>
                <a:spcPct val="90000"/>
              </a:lnSpc>
              <a:buFontTx/>
              <a:buBlip>
                <a:blip r:embed="rId2"/>
              </a:buBlip>
              <a:defRPr/>
            </a:lvl3pPr>
            <a:lvl4pPr>
              <a:lnSpc>
                <a:spcPct val="90000"/>
              </a:lnSpc>
              <a:buFontTx/>
              <a:buBlip>
                <a:blip r:embed="rId2"/>
              </a:buBlip>
              <a:defRPr/>
            </a:lvl4pPr>
            <a:lvl5pPr>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_alternate">
    <p:spTree>
      <p:nvGrpSpPr>
        <p:cNvPr id="1" name=""/>
        <p:cNvGrpSpPr/>
        <p:nvPr/>
      </p:nvGrpSpPr>
      <p:grpSpPr>
        <a:xfrm>
          <a:off x="0" y="0"/>
          <a:ext cx="0" cy="0"/>
          <a:chOff x="0" y="0"/>
          <a:chExt cx="0" cy="0"/>
        </a:xfrm>
      </p:grpSpPr>
      <p:pic>
        <p:nvPicPr>
          <p:cNvPr id="5" name="Picture 5" descr="blueband.tif"/>
          <p:cNvPicPr>
            <a:picLocks noChangeAspect="1"/>
          </p:cNvPicPr>
          <p:nvPr/>
        </p:nvPicPr>
        <p:blipFill>
          <a:blip r:embed="rId2" cstate="print"/>
          <a:srcRect/>
          <a:stretch>
            <a:fillRect/>
          </a:stretch>
        </p:blipFill>
        <p:spPr bwMode="auto">
          <a:xfrm>
            <a:off x="0" y="6016625"/>
            <a:ext cx="8128000" cy="476250"/>
          </a:xfrm>
          <a:prstGeom prst="rect">
            <a:avLst/>
          </a:prstGeom>
          <a:noFill/>
          <a:ln w="9525">
            <a:noFill/>
            <a:miter lim="800000"/>
            <a:headEnd/>
            <a:tailEnd/>
          </a:ln>
        </p:spPr>
      </p:pic>
      <p:pic>
        <p:nvPicPr>
          <p:cNvPr id="6" name="Picture 6" descr="Silverlight_logo.png"/>
          <p:cNvPicPr>
            <a:picLocks noChangeAspect="1"/>
          </p:cNvPicPr>
          <p:nvPr/>
        </p:nvPicPr>
        <p:blipFill>
          <a:blip r:embed="rId3" cstate="print"/>
          <a:srcRect/>
          <a:stretch>
            <a:fillRect/>
          </a:stretch>
        </p:blipFill>
        <p:spPr bwMode="auto">
          <a:xfrm>
            <a:off x="7383463" y="6053138"/>
            <a:ext cx="1379537" cy="447675"/>
          </a:xfrm>
          <a:prstGeom prst="rect">
            <a:avLst/>
          </a:prstGeom>
          <a:noFill/>
          <a:ln w="9525">
            <a:noFill/>
            <a:miter lim="800000"/>
            <a:headEnd/>
            <a:tailEnd/>
          </a:ln>
        </p:spPr>
      </p:pic>
      <p:sp>
        <p:nvSpPr>
          <p:cNvPr id="2" name="Title 1"/>
          <p:cNvSpPr>
            <a:spLocks noGrp="1"/>
          </p:cNvSpPr>
          <p:nvPr>
            <p:ph type="title"/>
          </p:nvPr>
        </p:nvSpPr>
        <p:spPr>
          <a:xfrm>
            <a:off x="360363" y="636588"/>
            <a:ext cx="8382000" cy="508000"/>
          </a:xfrm>
          <a:prstGeom prst="rect">
            <a:avLst/>
          </a:prstGeom>
        </p:spPr>
        <p:txBody>
          <a:bodyPr/>
          <a:lstStyle/>
          <a:p>
            <a:r>
              <a:rPr lang="en-US" smtClean="0"/>
              <a:t>Click to edit Master title style</a:t>
            </a:r>
            <a:endParaRPr lang="en-US" dirty="0"/>
          </a:p>
        </p:txBody>
      </p:sp>
      <p:sp>
        <p:nvSpPr>
          <p:cNvPr id="4" name="Text Placeholder 5"/>
          <p:cNvSpPr>
            <a:spLocks noGrp="1"/>
          </p:cNvSpPr>
          <p:nvPr>
            <p:ph type="body" sz="quarter" idx="10"/>
          </p:nvPr>
        </p:nvSpPr>
        <p:spPr>
          <a:xfrm>
            <a:off x="359833" y="1203854"/>
            <a:ext cx="8382000" cy="1677383"/>
          </a:xfrm>
          <a:prstGeom prst="rect">
            <a:avLst/>
          </a:prstGeom>
        </p:spPr>
        <p:txBody>
          <a:bodyPr/>
          <a:lstStyle>
            <a:lvl1pPr>
              <a:lnSpc>
                <a:spcPct val="90000"/>
              </a:lnSpc>
              <a:buSzPct val="100000"/>
              <a:buFont typeface="Arial" pitchFamily="34" charset="0"/>
              <a:buChar char="•"/>
              <a:defRPr/>
            </a:lvl1pPr>
            <a:lvl2pPr>
              <a:lnSpc>
                <a:spcPct val="90000"/>
              </a:lnSpc>
              <a:buSzPct val="100000"/>
              <a:buFont typeface="Arial" pitchFamily="34" charset="0"/>
              <a:buChar char="•"/>
              <a:defRPr/>
            </a:lvl2pPr>
            <a:lvl3pPr>
              <a:lnSpc>
                <a:spcPct val="90000"/>
              </a:lnSpc>
              <a:buSzPct val="100000"/>
              <a:buFont typeface="Arial" pitchFamily="34" charset="0"/>
              <a:buChar char="•"/>
              <a:defRPr/>
            </a:lvl3pPr>
            <a:lvl4pPr>
              <a:lnSpc>
                <a:spcPct val="90000"/>
              </a:lnSpc>
              <a:buSzPct val="100000"/>
              <a:buFont typeface="Arial" pitchFamily="34" charset="0"/>
              <a:buChar char="•"/>
              <a:defRPr/>
            </a:lvl4pPr>
            <a:lvl5pPr>
              <a:lnSpc>
                <a:spcPct val="90000"/>
              </a:lnSpc>
              <a:buSzPct val="10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5"/>
          <p:cNvSpPr>
            <a:spLocks noGrp="1"/>
          </p:cNvSpPr>
          <p:nvPr>
            <p:ph type="dt" sz="half" idx="11"/>
          </p:nvPr>
        </p:nvSpPr>
        <p:spPr>
          <a:xfrm>
            <a:off x="360363" y="6492875"/>
            <a:ext cx="3149600" cy="365125"/>
          </a:xfrm>
          <a:prstGeom prst="rect">
            <a:avLst/>
          </a:prstGeom>
        </p:spPr>
        <p:txBody>
          <a:bodyPr/>
          <a:lstStyle>
            <a:lvl1pPr>
              <a:defRPr/>
            </a:lvl1pPr>
          </a:lstStyle>
          <a:p>
            <a:pPr algn="l" rtl="0">
              <a:defRPr/>
            </a:pPr>
            <a:fld id="{829EA50D-B221-47CA-AA46-20A826BF6F45}" type="datetimeFigureOut">
              <a:rPr lang="en-US" sz="1000" kern="1200">
                <a:solidFill>
                  <a:srgbClr val="125CA7"/>
                </a:solidFill>
                <a:latin typeface="Segoe" pitchFamily="34" charset="0"/>
                <a:ea typeface="+mn-ea"/>
                <a:cs typeface="+mn-cs"/>
              </a:rPr>
              <a:pPr algn="l" rtl="0">
                <a:defRPr/>
              </a:pPr>
              <a:t>10/29/2009</a:t>
            </a:fld>
            <a:endParaRPr lang="en-US" sz="1000" kern="1200" dirty="0">
              <a:solidFill>
                <a:srgbClr val="125CA7"/>
              </a:solidFill>
              <a:latin typeface="Segoe" pitchFamily="34" charset="0"/>
              <a:ea typeface="+mn-ea"/>
              <a:cs typeface="+mn-cs"/>
            </a:endParaRPr>
          </a:p>
        </p:txBody>
      </p:sp>
      <p:sp>
        <p:nvSpPr>
          <p:cNvPr id="8" name="Footer Placeholder 6"/>
          <p:cNvSpPr>
            <a:spLocks noGrp="1"/>
          </p:cNvSpPr>
          <p:nvPr>
            <p:ph type="ftr" sz="quarter" idx="12"/>
          </p:nvPr>
        </p:nvSpPr>
        <p:spPr>
          <a:xfrm>
            <a:off x="3611563" y="6492875"/>
            <a:ext cx="1920875" cy="365125"/>
          </a:xfrm>
          <a:prstGeom prst="rect">
            <a:avLst/>
          </a:prstGeom>
        </p:spPr>
        <p:txBody>
          <a:bodyPr/>
          <a:lstStyle>
            <a:lvl1pPr>
              <a:defRPr/>
            </a:lvl1pPr>
          </a:lstStyle>
          <a:p>
            <a:pPr algn="ctr" rtl="0">
              <a:defRPr/>
            </a:pPr>
            <a:endParaRPr lang="en-US" sz="1000" b="1" kern="1200">
              <a:solidFill>
                <a:srgbClr val="125CA7"/>
              </a:solidFill>
              <a:latin typeface="Segoe" pitchFamily="34" charset="0"/>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 id="2147483671"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slide" Target="slide17.xml"/><Relationship Id="rId4" Type="http://schemas.openxmlformats.org/officeDocument/2006/relationships/slide" Target="slide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 Target="slide24.xml"/><Relationship Id="rId7" Type="http://schemas.openxmlformats.org/officeDocument/2006/relationships/image" Target="../media/image65.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slide" Target="slide17.xml"/><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0.png"/><Relationship Id="rId7" Type="http://schemas.openxmlformats.org/officeDocument/2006/relationships/slide" Target="slide17.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10" Type="http://schemas.openxmlformats.org/officeDocument/2006/relationships/slide" Target="slide17.xml"/><Relationship Id="rId4" Type="http://schemas.openxmlformats.org/officeDocument/2006/relationships/image" Target="../media/image74.png"/><Relationship Id="rId9" Type="http://schemas.openxmlformats.org/officeDocument/2006/relationships/slide" Target="slide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upport.microsoft.com/kb/948468"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slide" Target="slide17.xml"/><Relationship Id="rId4" Type="http://schemas.openxmlformats.org/officeDocument/2006/relationships/slide" Target="slide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diagramQuickStyle" Target="../diagrams/quickStyle2.xml"/><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diagramLayout" Target="../diagrams/layout2.xml"/><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8.gif"/><Relationship Id="rId24" Type="http://schemas.openxmlformats.org/officeDocument/2006/relationships/diagramData" Target="../diagrams/data2.xml"/><Relationship Id="rId32" Type="http://schemas.microsoft.com/office/2007/relationships/diagramDrawing" Target="../diagrams/drawing2.xml"/><Relationship Id="rId5"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1.png"/><Relationship Id="rId10" Type="http://schemas.openxmlformats.org/officeDocument/2006/relationships/hyperlink" Target="http://www.circuitcity.com/ccd/home.do" TargetMode="External"/><Relationship Id="rId19" Type="http://schemas.openxmlformats.org/officeDocument/2006/relationships/image" Target="../media/image26.png"/><Relationship Id="rId31" Type="http://schemas.openxmlformats.org/officeDocument/2006/relationships/image" Target="../media/image34.png"/><Relationship Id="rId4" Type="http://schemas.openxmlformats.org/officeDocument/2006/relationships/image" Target="../media/image12.png"/><Relationship Id="rId9" Type="http://schemas.openxmlformats.org/officeDocument/2006/relationships/image" Target="../media/image17.gif"/><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diagramColors" Target="../diagrams/colors2.xml"/><Relationship Id="rId30" Type="http://schemas.openxmlformats.org/officeDocument/2006/relationships/image" Target="../media/image3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downloads/details.aspx?displaylang=en&amp;FamilyID=c4a25ab9-649d-4a1b-b4a7-c9d8b095df18"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code.msdn.microsoft.com/Win7DeveloperGuide/Release/ProjectReleases.aspx?ReleaseId=1702" TargetMode="External"/><Relationship Id="rId3" Type="http://schemas.openxmlformats.org/officeDocument/2006/relationships/hyperlink" Target="http://www.microsoft.com/windows/compatibility/" TargetMode="External"/><Relationship Id="rId7" Type="http://schemas.openxmlformats.org/officeDocument/2006/relationships/hyperlink" Target="http://www.spn.com.cn/microsoft2/baodian.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devreadiness.org/" TargetMode="External"/><Relationship Id="rId5" Type="http://schemas.openxmlformats.org/officeDocument/2006/relationships/hyperlink" Target="http://www.innovateonwindows.com/logo" TargetMode="External"/><Relationship Id="rId4" Type="http://schemas.openxmlformats.org/officeDocument/2006/relationships/hyperlink" Target="http://code.msdn.microsoft.com/Windows7AppQuality" TargetMode="External"/><Relationship Id="rId9" Type="http://schemas.openxmlformats.org/officeDocument/2006/relationships/hyperlink" Target="http://www.microsoft.com/downloads/details.aspx?FamilyID=12100526-ed26-476b-8e20-69662b8546c1"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21" Type="http://schemas.openxmlformats.org/officeDocument/2006/relationships/image" Target="../media/image57.png"/><Relationship Id="rId7" Type="http://schemas.openxmlformats.org/officeDocument/2006/relationships/image" Target="../media/image43.wmf"/><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notesSlide" Target="../notesSlides/notesSlide7.xml"/><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5.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24.xml"/><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8.png"/><Relationship Id="rId10" Type="http://schemas.openxmlformats.org/officeDocument/2006/relationships/image" Target="../media/image44.png"/><Relationship Id="rId4" Type="http://schemas.openxmlformats.org/officeDocument/2006/relationships/slide" Target="slide17.xml"/><Relationship Id="rId9" Type="http://schemas.openxmlformats.org/officeDocument/2006/relationships/image" Target="../media/image43.wmf"/></Relationships>
</file>

<file path=ppt/slides/_rels/slide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433631"/>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功能性变化</a:t>
            </a:r>
            <a:r>
              <a:rPr lang="en-US" altLang="zh-CN" sz="3200" dirty="0" smtClean="0">
                <a:latin typeface="Segoe Semibold" pitchFamily="34" charset="0"/>
              </a:rPr>
              <a:t>:</a:t>
            </a:r>
            <a:r>
              <a:rPr lang="zh-CN" altLang="en-US" sz="3200" dirty="0" smtClean="0">
                <a:latin typeface="Segoe Semibold" pitchFamily="34" charset="0"/>
              </a:rPr>
              <a:t>文档库替换文档文件夹</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zh-CN" altLang="en-US" dirty="0" smtClean="0"/>
              <a:t>通用文件对话框的缺省路径改为文档库</a:t>
            </a:r>
            <a:endParaRPr lang="en-US" dirty="0" smtClean="0">
              <a:solidFill>
                <a:srgbClr val="0070C0"/>
              </a:solidFill>
              <a:latin typeface="Segoe Semibold" pitchFamily="34" charset="0"/>
            </a:endParaRPr>
          </a:p>
          <a:p>
            <a:endParaRPr lang="en-US" dirty="0"/>
          </a:p>
        </p:txBody>
      </p:sp>
      <p:pic>
        <p:nvPicPr>
          <p:cNvPr id="25" name="Picture 4" descr="C:\Users\v-juduan\Pictures\Microsoft Clip Organizer\j0439822.png"/>
          <p:cNvPicPr>
            <a:picLocks noChangeAspect="1" noChangeArrowheads="1"/>
          </p:cNvPicPr>
          <p:nvPr/>
        </p:nvPicPr>
        <p:blipFill>
          <a:blip r:embed="rId3" cstate="print"/>
          <a:srcRect/>
          <a:stretch>
            <a:fillRect/>
          </a:stretch>
        </p:blipFill>
        <p:spPr bwMode="auto">
          <a:xfrm>
            <a:off x="5786446" y="3143248"/>
            <a:ext cx="2214578" cy="2214578"/>
          </a:xfrm>
          <a:prstGeom prst="rect">
            <a:avLst/>
          </a:prstGeom>
          <a:noFill/>
        </p:spPr>
      </p:pic>
      <p:grpSp>
        <p:nvGrpSpPr>
          <p:cNvPr id="3" name="Group 95"/>
          <p:cNvGrpSpPr/>
          <p:nvPr/>
        </p:nvGrpSpPr>
        <p:grpSpPr>
          <a:xfrm>
            <a:off x="0" y="2428868"/>
            <a:ext cx="1811756" cy="1374855"/>
            <a:chOff x="7162800" y="2514600"/>
            <a:chExt cx="1964156" cy="1374855"/>
          </a:xfrm>
        </p:grpSpPr>
        <p:sp>
          <p:nvSpPr>
            <p:cNvPr id="3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4" name="Rounded Rectangle 6">
              <a:hlinkClick r:id="rId4"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5" name="Rounded Rectangle 6">
              <a:hlinkClick r:id="rId5"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36" name="Rounded Rectangle 6">
            <a:hlinkClick r:id="rId5" action="ppaction://hlinksldjump"/>
          </p:cNvPr>
          <p:cNvSpPr/>
          <p:nvPr/>
        </p:nvSpPr>
        <p:spPr>
          <a:xfrm>
            <a:off x="0" y="2428868"/>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lang="zh-CN" altLang="en-US" sz="1400" b="1" kern="0" dirty="0" smtClean="0">
                <a:solidFill>
                  <a:srgbClr val="000000"/>
                </a:solidFill>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4" name="Content Placeholder 2"/>
          <p:cNvSpPr txBox="1">
            <a:spLocks/>
          </p:cNvSpPr>
          <p:nvPr/>
        </p:nvSpPr>
        <p:spPr>
          <a:xfrm>
            <a:off x="2071670" y="1500174"/>
            <a:ext cx="6429420" cy="4143403"/>
          </a:xfrm>
          <a:prstGeom prst="rect">
            <a:avLst/>
          </a:prstGeom>
        </p:spPr>
        <p:txBody>
          <a:bodyPr>
            <a:noAutofit/>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文档库是文件（非目录）</a:t>
            </a:r>
            <a:endParaRPr lang="en-US" sz="2200" dirty="0" smtClean="0">
              <a:solidFill>
                <a:schemeClr val="bg1"/>
              </a:solidFill>
            </a:endParaRPr>
          </a:p>
          <a:p>
            <a:pPr lvl="2">
              <a:lnSpc>
                <a:spcPct val="150000"/>
              </a:lnSpc>
            </a:pPr>
            <a:r>
              <a:rPr lang="en-US" dirty="0" err="1" smtClean="0">
                <a:solidFill>
                  <a:schemeClr val="bg1"/>
                </a:solidFill>
              </a:rPr>
              <a:t>IFileDialog</a:t>
            </a:r>
            <a:r>
              <a:rPr lang="en-US" dirty="0" smtClean="0">
                <a:solidFill>
                  <a:schemeClr val="bg1"/>
                </a:solidFill>
              </a:rPr>
              <a:t>-&gt;</a:t>
            </a:r>
            <a:r>
              <a:rPr lang="en-US" dirty="0" err="1" smtClean="0">
                <a:solidFill>
                  <a:schemeClr val="bg1"/>
                </a:solidFill>
              </a:rPr>
              <a:t>GetFolder</a:t>
            </a:r>
            <a:r>
              <a:rPr lang="en-US" dirty="0" smtClean="0">
                <a:solidFill>
                  <a:schemeClr val="bg1"/>
                </a:solidFill>
              </a:rPr>
              <a:t>() + </a:t>
            </a:r>
            <a:br>
              <a:rPr lang="en-US" dirty="0" smtClean="0">
                <a:solidFill>
                  <a:schemeClr val="bg1"/>
                </a:solidFill>
              </a:rPr>
            </a:br>
            <a:r>
              <a:rPr lang="en-US" dirty="0" err="1" smtClean="0">
                <a:solidFill>
                  <a:schemeClr val="bg1"/>
                </a:solidFill>
              </a:rPr>
              <a:t>IFileDialog</a:t>
            </a:r>
            <a:r>
              <a:rPr lang="en-US" dirty="0" smtClean="0">
                <a:solidFill>
                  <a:schemeClr val="bg1"/>
                </a:solidFill>
              </a:rPr>
              <a:t>-&gt;</a:t>
            </a:r>
            <a:r>
              <a:rPr lang="en-US" dirty="0" err="1" smtClean="0">
                <a:solidFill>
                  <a:schemeClr val="bg1"/>
                </a:solidFill>
              </a:rPr>
              <a:t>GetFilename</a:t>
            </a:r>
            <a:r>
              <a:rPr lang="en-US" dirty="0" smtClean="0">
                <a:solidFill>
                  <a:schemeClr val="bg1"/>
                </a:solidFill>
              </a:rPr>
              <a:t>() </a:t>
            </a:r>
            <a:r>
              <a:rPr lang="zh-CN" altLang="en-US" dirty="0" smtClean="0">
                <a:solidFill>
                  <a:schemeClr val="bg1"/>
                </a:solidFill>
              </a:rPr>
              <a:t>不再适用于文档库</a:t>
            </a:r>
            <a:endParaRPr lang="en-US" dirty="0" smtClean="0">
              <a:solidFill>
                <a:schemeClr val="bg1"/>
              </a:solidFill>
            </a:endParaRPr>
          </a:p>
          <a:p>
            <a:pPr lvl="3">
              <a:lnSpc>
                <a:spcPct val="150000"/>
              </a:lnSpc>
            </a:pPr>
            <a:r>
              <a:rPr lang="en-US" dirty="0" err="1" smtClean="0">
                <a:solidFill>
                  <a:schemeClr val="bg1"/>
                </a:solidFill>
              </a:rPr>
              <a:t>GetFolder</a:t>
            </a:r>
            <a:r>
              <a:rPr lang="en-US" dirty="0" smtClean="0">
                <a:solidFill>
                  <a:schemeClr val="bg1"/>
                </a:solidFill>
              </a:rPr>
              <a:t>() </a:t>
            </a:r>
            <a:r>
              <a:rPr lang="zh-CN" altLang="en-US" dirty="0" smtClean="0">
                <a:solidFill>
                  <a:schemeClr val="bg1"/>
                </a:solidFill>
              </a:rPr>
              <a:t>返回的是文件</a:t>
            </a:r>
            <a:endParaRPr lang="en-US" altLang="zh-CN"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400" dirty="0" smtClean="0">
                <a:solidFill>
                  <a:schemeClr val="bg1"/>
                </a:solidFill>
              </a:rPr>
              <a:t>解决办法</a:t>
            </a:r>
            <a:endParaRPr lang="en-US" altLang="zh-CN" sz="2400" dirty="0" smtClean="0">
              <a:solidFill>
                <a:schemeClr val="bg1"/>
              </a:solidFill>
            </a:endParaRPr>
          </a:p>
          <a:p>
            <a:pPr lvl="2">
              <a:lnSpc>
                <a:spcPct val="150000"/>
              </a:lnSpc>
            </a:pPr>
            <a:r>
              <a:rPr lang="en-US" dirty="0" smtClean="0"/>
              <a:t> </a:t>
            </a:r>
            <a:r>
              <a:rPr lang="en-US" dirty="0" err="1" smtClean="0">
                <a:solidFill>
                  <a:schemeClr val="bg1"/>
                </a:solidFill>
              </a:rPr>
              <a:t>IFileDialog</a:t>
            </a:r>
            <a:r>
              <a:rPr lang="en-US" dirty="0" smtClean="0">
                <a:solidFill>
                  <a:schemeClr val="bg1"/>
                </a:solidFill>
              </a:rPr>
              <a:t>-&gt;</a:t>
            </a:r>
            <a:r>
              <a:rPr lang="en-US" dirty="0" err="1" smtClean="0">
                <a:solidFill>
                  <a:schemeClr val="bg1"/>
                </a:solidFill>
              </a:rPr>
              <a:t>GetResult</a:t>
            </a:r>
            <a:r>
              <a:rPr lang="en-US" dirty="0" smtClean="0">
                <a:solidFill>
                  <a:schemeClr val="bg1"/>
                </a:solidFill>
              </a:rPr>
              <a: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文档库</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968546"/>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功能性相关</a:t>
            </a:r>
            <a:r>
              <a:rPr lang="en-US" altLang="zh-CN" sz="3200" dirty="0" smtClean="0">
                <a:latin typeface="Segoe Semibold" pitchFamily="34" charset="0"/>
              </a:rPr>
              <a:t>:</a:t>
            </a:r>
            <a:r>
              <a:rPr lang="zh-CN" altLang="en-US" sz="3200" dirty="0" smtClean="0"/>
              <a:t>用户界面</a:t>
            </a:r>
            <a:r>
              <a:rPr lang="en-US" sz="3200" dirty="0" smtClean="0"/>
              <a:t>——</a:t>
            </a:r>
            <a:r>
              <a:rPr lang="zh-CN" altLang="en-US" sz="3200" dirty="0" smtClean="0"/>
              <a:t>感知 高</a:t>
            </a:r>
            <a:r>
              <a:rPr lang="en-US" sz="3200" dirty="0" smtClean="0"/>
              <a:t>DPI</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en-US" altLang="zh-CN" dirty="0" smtClean="0"/>
              <a:t>DPI</a:t>
            </a:r>
            <a:r>
              <a:rPr lang="zh-CN" altLang="en-US" dirty="0" smtClean="0"/>
              <a:t> 增强</a:t>
            </a:r>
            <a:endParaRPr lang="en-US" dirty="0"/>
          </a:p>
        </p:txBody>
      </p:sp>
      <p:grpSp>
        <p:nvGrpSpPr>
          <p:cNvPr id="3" name="Group 95"/>
          <p:cNvGrpSpPr/>
          <p:nvPr/>
        </p:nvGrpSpPr>
        <p:grpSpPr>
          <a:xfrm>
            <a:off x="0" y="3071810"/>
            <a:ext cx="1811756" cy="1374855"/>
            <a:chOff x="7162800" y="2514600"/>
            <a:chExt cx="1964156" cy="1374855"/>
          </a:xfrm>
        </p:grpSpPr>
        <p:sp>
          <p:nvSpPr>
            <p:cNvPr id="3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4"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5"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36" name="Rounded Rectangle 6">
            <a:hlinkClick r:id="rId4" action="ppaction://hlinksldjump"/>
          </p:cNvPr>
          <p:cNvSpPr/>
          <p:nvPr/>
        </p:nvSpPr>
        <p:spPr>
          <a:xfrm>
            <a:off x="0" y="3071810"/>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3" name="Content Placeholder 2"/>
          <p:cNvSpPr txBox="1">
            <a:spLocks/>
          </p:cNvSpPr>
          <p:nvPr/>
        </p:nvSpPr>
        <p:spPr>
          <a:xfrm>
            <a:off x="2071670" y="1500174"/>
            <a:ext cx="6429420" cy="4143403"/>
          </a:xfrm>
          <a:prstGeom prst="rect">
            <a:avLst/>
          </a:prstGeom>
        </p:spPr>
        <p:txBody>
          <a:bodyPr>
            <a:noAutofit/>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基于用户的</a:t>
            </a:r>
            <a:r>
              <a:rPr lang="en-US" sz="2200" dirty="0" smtClean="0">
                <a:solidFill>
                  <a:schemeClr val="bg1"/>
                </a:solidFill>
              </a:rPr>
              <a:t> DPI</a:t>
            </a:r>
            <a:r>
              <a:rPr lang="zh-CN" altLang="en-US" sz="2200" dirty="0" smtClean="0">
                <a:solidFill>
                  <a:schemeClr val="bg1"/>
                </a:solidFill>
              </a:rPr>
              <a:t>设置</a:t>
            </a:r>
            <a:r>
              <a:rPr lang="en-US" sz="2200" dirty="0" smtClean="0">
                <a:solidFill>
                  <a:schemeClr val="bg1"/>
                </a:solidFill>
              </a:rPr>
              <a:t> (</a:t>
            </a:r>
            <a:r>
              <a:rPr lang="en-US" altLang="zh-CN" sz="2200" dirty="0" smtClean="0">
                <a:solidFill>
                  <a:schemeClr val="bg1"/>
                </a:solidFill>
              </a:rPr>
              <a:t>Vista</a:t>
            </a:r>
            <a:r>
              <a:rPr lang="zh-CN" altLang="en-US" sz="2200" dirty="0" smtClean="0">
                <a:solidFill>
                  <a:schemeClr val="bg1"/>
                </a:solidFill>
              </a:rPr>
              <a:t>：基于机器</a:t>
            </a:r>
            <a:r>
              <a:rPr lang="en-US" altLang="zh-CN" sz="2200" dirty="0" smtClean="0">
                <a:solidFill>
                  <a:schemeClr val="bg1"/>
                </a:solidFill>
              </a:rPr>
              <a:t>)</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更改</a:t>
            </a:r>
            <a:r>
              <a:rPr lang="en-US" sz="2200" dirty="0" smtClean="0">
                <a:solidFill>
                  <a:schemeClr val="bg1"/>
                </a:solidFill>
              </a:rPr>
              <a:t> DPI</a:t>
            </a:r>
            <a:r>
              <a:rPr lang="zh-CN" altLang="en-US" sz="2200" dirty="0" smtClean="0">
                <a:solidFill>
                  <a:schemeClr val="bg1"/>
                </a:solidFill>
              </a:rPr>
              <a:t> 设置不需要重启机器</a:t>
            </a:r>
            <a:r>
              <a:rPr lang="en-US" sz="2200" dirty="0" smtClean="0">
                <a:solidFill>
                  <a:schemeClr val="bg1"/>
                </a:solidFill>
              </a:rPr>
              <a:t> (</a:t>
            </a:r>
            <a:r>
              <a:rPr lang="zh-CN" altLang="en-US" sz="2200" dirty="0" smtClean="0">
                <a:solidFill>
                  <a:schemeClr val="bg1"/>
                </a:solidFill>
              </a:rPr>
              <a:t>只需</a:t>
            </a:r>
            <a:r>
              <a:rPr lang="en-US" sz="2200" dirty="0" smtClean="0">
                <a:solidFill>
                  <a:schemeClr val="bg1"/>
                </a:solidFill>
              </a:rPr>
              <a:t>logoff/logon )</a:t>
            </a:r>
          </a:p>
          <a:p>
            <a:pPr marL="742950" lvl="1" indent="-285750">
              <a:lnSpc>
                <a:spcPct val="150000"/>
              </a:lnSpc>
              <a:spcBef>
                <a:spcPct val="20000"/>
              </a:spcBef>
              <a:buClr>
                <a:schemeClr val="bg1">
                  <a:lumMod val="50000"/>
                </a:schemeClr>
              </a:buClr>
              <a:buFont typeface="Wingdings" pitchFamily="2" charset="2"/>
              <a:buChar char="l"/>
            </a:pPr>
            <a:r>
              <a:rPr lang="en-US" sz="2200" kern="0" dirty="0" smtClean="0">
                <a:solidFill>
                  <a:schemeClr val="bg1"/>
                </a:solidFill>
                <a:latin typeface="Segoe UI" pitchFamily="34" charset="0"/>
                <a:ea typeface="Segoe UI" pitchFamily="34" charset="0"/>
                <a:cs typeface="Segoe UI" pitchFamily="34" charset="0"/>
              </a:rPr>
              <a:t>Windows 7 </a:t>
            </a:r>
            <a:r>
              <a:rPr lang="zh-CN" altLang="en-US" sz="2200" kern="0" dirty="0" smtClean="0">
                <a:solidFill>
                  <a:schemeClr val="bg1"/>
                </a:solidFill>
                <a:latin typeface="Segoe UI" pitchFamily="34" charset="0"/>
                <a:ea typeface="Segoe UI" pitchFamily="34" charset="0"/>
                <a:cs typeface="Segoe UI" pitchFamily="34" charset="0"/>
              </a:rPr>
              <a:t>采用 百分比而不是</a:t>
            </a:r>
            <a:r>
              <a:rPr lang="en-US" sz="2200" kern="0" dirty="0" smtClean="0">
                <a:solidFill>
                  <a:schemeClr val="bg1"/>
                </a:solidFill>
                <a:latin typeface="Segoe UI" pitchFamily="34" charset="0"/>
                <a:ea typeface="Segoe UI" pitchFamily="34" charset="0"/>
                <a:cs typeface="Segoe UI" pitchFamily="34" charset="0"/>
              </a:rPr>
              <a:t>DPI </a:t>
            </a:r>
            <a:r>
              <a:rPr lang="zh-CN" altLang="en-US" sz="2200" kern="0" dirty="0" smtClean="0">
                <a:solidFill>
                  <a:schemeClr val="bg1"/>
                </a:solidFill>
                <a:latin typeface="Segoe UI" pitchFamily="34" charset="0"/>
                <a:ea typeface="Segoe UI" pitchFamily="34" charset="0"/>
                <a:cs typeface="Segoe UI" pitchFamily="34" charset="0"/>
              </a:rPr>
              <a:t>值</a:t>
            </a:r>
            <a:endParaRPr lang="en-US" altLang="zh-CN" sz="2200" kern="0" dirty="0" smtClean="0">
              <a:solidFill>
                <a:schemeClr val="bg1"/>
              </a:solidFill>
              <a:latin typeface="Segoe UI" pitchFamily="34" charset="0"/>
              <a:ea typeface="Segoe UI" pitchFamily="34" charset="0"/>
              <a:cs typeface="Segoe UI" pitchFamily="34" charset="0"/>
            </a:endParaRPr>
          </a:p>
          <a:p>
            <a:pPr marL="1200150" lvl="2" indent="-285750">
              <a:spcBef>
                <a:spcPct val="20000"/>
              </a:spcBef>
              <a:buClr>
                <a:schemeClr val="bg1">
                  <a:lumMod val="50000"/>
                </a:schemeClr>
              </a:buClr>
              <a:buFont typeface="Wingdings" pitchFamily="2" charset="2"/>
              <a:buChar char="l"/>
            </a:pPr>
            <a:r>
              <a:rPr lang="en-US" kern="0" dirty="0" smtClean="0">
                <a:solidFill>
                  <a:schemeClr val="bg1"/>
                </a:solidFill>
                <a:latin typeface="Segoe UI" pitchFamily="34" charset="0"/>
                <a:ea typeface="Segoe UI" pitchFamily="34" charset="0"/>
                <a:cs typeface="Segoe UI" pitchFamily="34" charset="0"/>
              </a:rPr>
              <a:t>100%  = 96 DPI, 125% = 120 DPI, 150% = 144 DPI</a:t>
            </a: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声明应用感知</a:t>
            </a:r>
            <a:r>
              <a:rPr lang="en-US" altLang="zh-CN" sz="2200" dirty="0" smtClean="0">
                <a:solidFill>
                  <a:schemeClr val="bg1"/>
                </a:solidFill>
              </a:rPr>
              <a:t>DPI</a:t>
            </a:r>
          </a:p>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Char char="l"/>
              <a:tabLst/>
              <a:defRPr/>
            </a:pP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DPI</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 </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Manifest</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 </a:t>
            </a:r>
            <a:r>
              <a:rPr lang="en-US" sz="1600" dirty="0" smtClean="0">
                <a:solidFill>
                  <a:schemeClr val="bg1"/>
                </a:solidFill>
              </a:rPr>
              <a:t>&lt;</a:t>
            </a:r>
            <a:r>
              <a:rPr lang="en-US" sz="1600" dirty="0" err="1" smtClean="0">
                <a:solidFill>
                  <a:schemeClr val="bg1"/>
                </a:solidFill>
              </a:rPr>
              <a:t>dpiAware</a:t>
            </a:r>
            <a:r>
              <a:rPr lang="en-US" sz="1600" dirty="0" smtClean="0">
                <a:solidFill>
                  <a:schemeClr val="bg1"/>
                </a:solidFill>
              </a:rPr>
              <a:t>  </a:t>
            </a:r>
            <a:r>
              <a:rPr lang="en-US" sz="1600" dirty="0" err="1" smtClean="0">
                <a:solidFill>
                  <a:schemeClr val="bg1"/>
                </a:solidFill>
              </a:rPr>
              <a:t>xmlns</a:t>
            </a:r>
            <a:r>
              <a:rPr lang="en-US" sz="1600" dirty="0" smtClean="0">
                <a:solidFill>
                  <a:schemeClr val="bg1"/>
                </a:solidFill>
              </a:rPr>
              <a:t>="http://schemas.microsoft.com/SMI/2005/WindowsSettings"&gt;true&lt;/dpiAware&gt;</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14" name="Picture 13"/>
          <p:cNvPicPr/>
          <p:nvPr/>
        </p:nvPicPr>
        <p:blipFill>
          <a:blip r:embed="rId5" cstate="print"/>
          <a:srcRect/>
          <a:stretch>
            <a:fillRect/>
          </a:stretch>
        </p:blipFill>
        <p:spPr bwMode="auto">
          <a:xfrm>
            <a:off x="5429257" y="4071942"/>
            <a:ext cx="2286016" cy="100013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感知 高</a:t>
            </a:r>
            <a:r>
              <a:rPr lang="en-US" dirty="0" smtClean="0"/>
              <a:t>DPI</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433631"/>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功能性相关</a:t>
            </a:r>
            <a:r>
              <a:rPr lang="en-US" altLang="zh-CN" sz="3200" dirty="0" smtClean="0">
                <a:latin typeface="Segoe Semibold" pitchFamily="34" charset="0"/>
              </a:rPr>
              <a:t>:</a:t>
            </a:r>
            <a:r>
              <a:rPr lang="en-US" sz="3200" dirty="0" smtClean="0"/>
              <a:t>Windows Mail</a:t>
            </a:r>
            <a:r>
              <a:rPr lang="zh-CN" altLang="en-US" sz="3200" dirty="0" smtClean="0"/>
              <a:t>被移除</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pPr marL="342900" lvl="1" indent="-342900">
              <a:buClr>
                <a:schemeClr val="accent1"/>
              </a:buClr>
              <a:buSzPct val="100000"/>
            </a:pPr>
            <a:r>
              <a:rPr lang="en-US" altLang="zh-CN" b="1" dirty="0" smtClean="0">
                <a:solidFill>
                  <a:schemeClr val="accent1"/>
                </a:solidFill>
              </a:rPr>
              <a:t>Windows Live Mail</a:t>
            </a:r>
            <a:r>
              <a:rPr lang="zh-CN" altLang="en-US" b="1" dirty="0" smtClean="0">
                <a:solidFill>
                  <a:schemeClr val="accent1"/>
                </a:solidFill>
              </a:rPr>
              <a:t>或者其他邮件客户端替代</a:t>
            </a:r>
            <a:endParaRPr lang="en-US" altLang="en-US" b="1" dirty="0" smtClean="0">
              <a:solidFill>
                <a:schemeClr val="accent1"/>
              </a:solidFill>
            </a:endParaRPr>
          </a:p>
          <a:p>
            <a:endParaRPr lang="en-US" dirty="0" smtClean="0">
              <a:solidFill>
                <a:srgbClr val="0070C0"/>
              </a:solidFill>
              <a:latin typeface="Segoe Semibold" pitchFamily="34" charset="0"/>
            </a:endParaRPr>
          </a:p>
          <a:p>
            <a:endParaRPr lang="en-US" dirty="0"/>
          </a:p>
        </p:txBody>
      </p:sp>
      <p:grpSp>
        <p:nvGrpSpPr>
          <p:cNvPr id="3" name="Group 95"/>
          <p:cNvGrpSpPr/>
          <p:nvPr/>
        </p:nvGrpSpPr>
        <p:grpSpPr>
          <a:xfrm>
            <a:off x="0" y="2428868"/>
            <a:ext cx="1811756" cy="1374855"/>
            <a:chOff x="7162800" y="2514600"/>
            <a:chExt cx="1964156" cy="1374855"/>
          </a:xfrm>
        </p:grpSpPr>
        <p:sp>
          <p:nvSpPr>
            <p:cNvPr id="3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4"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5"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36" name="Rounded Rectangle 6">
            <a:hlinkClick r:id="rId4" action="ppaction://hlinksldjump"/>
          </p:cNvPr>
          <p:cNvSpPr/>
          <p:nvPr/>
        </p:nvSpPr>
        <p:spPr>
          <a:xfrm>
            <a:off x="0" y="2428868"/>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lang="zh-CN" altLang="en-US" sz="1400" b="1" kern="0" dirty="0" smtClean="0">
                <a:solidFill>
                  <a:srgbClr val="000000"/>
                </a:solidFill>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4" name="Content Placeholder 2"/>
          <p:cNvSpPr txBox="1">
            <a:spLocks/>
          </p:cNvSpPr>
          <p:nvPr/>
        </p:nvSpPr>
        <p:spPr>
          <a:xfrm>
            <a:off x="2071670" y="1857364"/>
            <a:ext cx="6429420" cy="3786213"/>
          </a:xfrm>
          <a:prstGeom prst="rect">
            <a:avLst/>
          </a:prstGeom>
        </p:spPr>
        <p:txBody>
          <a:bodyPr>
            <a:noAutofit/>
          </a:bodyPr>
          <a:lstStyle/>
          <a:p>
            <a:pPr marL="742950" lvl="1" indent="-285750">
              <a:lnSpc>
                <a:spcPct val="150000"/>
              </a:lnSpc>
              <a:spcBef>
                <a:spcPct val="20000"/>
              </a:spcBef>
              <a:buClr>
                <a:schemeClr val="bg1">
                  <a:lumMod val="50000"/>
                </a:schemeClr>
              </a:buClr>
              <a:buFont typeface="Wingdings" pitchFamily="2" charset="2"/>
              <a:buChar char="l"/>
            </a:pPr>
            <a:r>
              <a:rPr lang="en-US" sz="2200" dirty="0" err="1" smtClean="0">
                <a:solidFill>
                  <a:schemeClr val="bg1"/>
                </a:solidFill>
              </a:rPr>
              <a:t>CoStartOutlookExpress</a:t>
            </a:r>
            <a:r>
              <a:rPr lang="en-US" sz="2200" dirty="0" smtClean="0">
                <a:solidFill>
                  <a:schemeClr val="bg1"/>
                </a:solidFill>
              </a:rPr>
              <a:t> API </a:t>
            </a:r>
            <a:r>
              <a:rPr lang="zh-CN" altLang="en-US" sz="2200" dirty="0" smtClean="0">
                <a:solidFill>
                  <a:schemeClr val="bg1"/>
                </a:solidFill>
              </a:rPr>
              <a:t>被禁用</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一些文件扩展名不再和</a:t>
            </a:r>
            <a:r>
              <a:rPr lang="en-US" altLang="zh-CN" sz="2200" dirty="0" smtClean="0">
                <a:solidFill>
                  <a:schemeClr val="bg1"/>
                </a:solidFill>
              </a:rPr>
              <a:t>Windows Mail</a:t>
            </a:r>
            <a:r>
              <a:rPr lang="zh-CN" altLang="en-US" sz="2200" dirty="0" smtClean="0">
                <a:solidFill>
                  <a:schemeClr val="bg1"/>
                </a:solidFill>
              </a:rPr>
              <a:t>关联</a:t>
            </a:r>
            <a:endParaRPr lang="en-US" sz="2200" dirty="0" smtClean="0">
              <a:solidFill>
                <a:schemeClr val="bg1"/>
              </a:solidFill>
            </a:endParaRPr>
          </a:p>
          <a:p>
            <a:pPr marL="1200150" lvl="2" indent="-285750">
              <a:spcBef>
                <a:spcPct val="20000"/>
              </a:spcBef>
              <a:buClr>
                <a:schemeClr val="bg1">
                  <a:lumMod val="50000"/>
                </a:schemeClr>
              </a:buClr>
              <a:buFont typeface="Wingdings" pitchFamily="2" charset="2"/>
              <a:buChar char="l"/>
            </a:pPr>
            <a:r>
              <a:rPr lang="en-US" dirty="0" smtClean="0">
                <a:solidFill>
                  <a:schemeClr val="bg1"/>
                </a:solidFill>
              </a:rPr>
              <a:t>(.</a:t>
            </a:r>
            <a:r>
              <a:rPr lang="en-US" dirty="0" err="1" smtClean="0">
                <a:solidFill>
                  <a:schemeClr val="bg1"/>
                </a:solidFill>
              </a:rPr>
              <a:t>eml</a:t>
            </a:r>
            <a:r>
              <a:rPr lang="en-US" dirty="0" smtClean="0">
                <a:solidFill>
                  <a:schemeClr val="bg1"/>
                </a:solidFill>
              </a:rPr>
              <a:t>, .</a:t>
            </a:r>
            <a:r>
              <a:rPr lang="en-US" dirty="0" err="1" smtClean="0">
                <a:solidFill>
                  <a:schemeClr val="bg1"/>
                </a:solidFill>
              </a:rPr>
              <a:t>nws</a:t>
            </a:r>
            <a:r>
              <a:rPr lang="en-US" dirty="0" smtClean="0">
                <a:solidFill>
                  <a:schemeClr val="bg1"/>
                </a:solidFill>
              </a:rPr>
              <a:t>, .contact, .group, .</a:t>
            </a:r>
            <a:r>
              <a:rPr lang="en-US" dirty="0" err="1" smtClean="0">
                <a:solidFill>
                  <a:schemeClr val="bg1"/>
                </a:solidFill>
              </a:rPr>
              <a:t>wab</a:t>
            </a:r>
            <a:r>
              <a:rPr lang="en-US" dirty="0" smtClean="0">
                <a:solidFill>
                  <a:schemeClr val="bg1"/>
                </a:solidFill>
              </a:rPr>
              <a:t>, .p7c, .</a:t>
            </a:r>
            <a:r>
              <a:rPr lang="en-US" dirty="0" err="1" smtClean="0">
                <a:solidFill>
                  <a:schemeClr val="bg1"/>
                </a:solidFill>
              </a:rPr>
              <a:t>vfc</a:t>
            </a:r>
            <a:r>
              <a:rPr lang="en-US" dirty="0" smtClean="0">
                <a:solidFill>
                  <a:schemeClr val="bg1"/>
                </a:solidFill>
              </a:rPr>
              <a:t>) </a:t>
            </a:r>
          </a:p>
          <a:p>
            <a:pPr marL="742950" lvl="1" indent="-285750">
              <a:lnSpc>
                <a:spcPct val="150000"/>
              </a:lnSpc>
              <a:spcBef>
                <a:spcPct val="20000"/>
              </a:spcBef>
              <a:buClr>
                <a:schemeClr val="bg1">
                  <a:lumMod val="50000"/>
                </a:schemeClr>
              </a:buClr>
              <a:buFont typeface="Wingdings" pitchFamily="2" charset="2"/>
              <a:buChar char="l"/>
            </a:pPr>
            <a:endParaRPr lang="en-US" sz="2200" dirty="0" smtClean="0">
              <a:solidFill>
                <a:schemeClr val="bg1"/>
              </a:solidFill>
            </a:endParaRPr>
          </a:p>
          <a:p>
            <a:pPr lvl="2">
              <a:lnSpc>
                <a:spcPct val="150000"/>
              </a:lnSpc>
            </a:pPr>
            <a:endParaRPr lang="en-US" dirty="0" smtClean="0">
              <a:solidFill>
                <a:schemeClr val="bg1"/>
              </a:solidFill>
            </a:endParaRPr>
          </a:p>
        </p:txBody>
      </p:sp>
      <p:pic>
        <p:nvPicPr>
          <p:cNvPr id="15" name="Picture 14" descr="Windows Mail.png"/>
          <p:cNvPicPr>
            <a:picLocks noChangeAspect="1"/>
          </p:cNvPicPr>
          <p:nvPr/>
        </p:nvPicPr>
        <p:blipFill>
          <a:blip r:embed="rId5" cstate="print"/>
          <a:stretch>
            <a:fillRect/>
          </a:stretch>
        </p:blipFill>
        <p:spPr>
          <a:xfrm>
            <a:off x="5786446" y="3643314"/>
            <a:ext cx="2000264" cy="2000264"/>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433631"/>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功能性相关</a:t>
            </a:r>
            <a:r>
              <a:rPr lang="en-US" altLang="zh-CN" sz="3200" dirty="0" smtClean="0">
                <a:latin typeface="Segoe Semibold" pitchFamily="34" charset="0"/>
              </a:rPr>
              <a:t>:</a:t>
            </a:r>
            <a:r>
              <a:rPr lang="en-US" sz="3200" dirty="0" smtClean="0"/>
              <a:t>Windows </a:t>
            </a:r>
            <a:r>
              <a:rPr lang="zh-CN" altLang="en-US" sz="3200" dirty="0" smtClean="0"/>
              <a:t>便携设备</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en-US" sz="2600" dirty="0" smtClean="0"/>
              <a:t>wpdusb.sys </a:t>
            </a:r>
            <a:r>
              <a:rPr lang="zh-CN" altLang="en-US" sz="2600" dirty="0" smtClean="0"/>
              <a:t>被</a:t>
            </a:r>
            <a:r>
              <a:rPr lang="en-US" sz="2600" dirty="0" smtClean="0"/>
              <a:t>winusb.sys</a:t>
            </a:r>
            <a:r>
              <a:rPr lang="zh-CN" altLang="en-US" sz="2600" dirty="0" smtClean="0"/>
              <a:t>替代</a:t>
            </a:r>
            <a:endParaRPr lang="en-US" altLang="zh-CN" sz="2600" dirty="0" smtClean="0"/>
          </a:p>
          <a:p>
            <a:endParaRPr lang="en-US" dirty="0" smtClean="0">
              <a:solidFill>
                <a:srgbClr val="0070C0"/>
              </a:solidFill>
              <a:latin typeface="Segoe Semibold" pitchFamily="34" charset="0"/>
            </a:endParaRPr>
          </a:p>
          <a:p>
            <a:endParaRPr lang="en-US" dirty="0"/>
          </a:p>
        </p:txBody>
      </p:sp>
      <p:grpSp>
        <p:nvGrpSpPr>
          <p:cNvPr id="3" name="Group 95"/>
          <p:cNvGrpSpPr/>
          <p:nvPr/>
        </p:nvGrpSpPr>
        <p:grpSpPr>
          <a:xfrm>
            <a:off x="0" y="2428868"/>
            <a:ext cx="1811756" cy="1374855"/>
            <a:chOff x="7162800" y="2514600"/>
            <a:chExt cx="1964156" cy="1374855"/>
          </a:xfrm>
        </p:grpSpPr>
        <p:sp>
          <p:nvSpPr>
            <p:cNvPr id="3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4"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5"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36" name="Rounded Rectangle 6">
            <a:hlinkClick r:id="rId4" action="ppaction://hlinksldjump"/>
          </p:cNvPr>
          <p:cNvSpPr/>
          <p:nvPr/>
        </p:nvSpPr>
        <p:spPr>
          <a:xfrm>
            <a:off x="0" y="2428868"/>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lang="zh-CN" altLang="en-US" sz="1400" b="1" kern="0" dirty="0" smtClean="0">
                <a:solidFill>
                  <a:srgbClr val="000000"/>
                </a:solidFill>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4" name="Content Placeholder 2"/>
          <p:cNvSpPr txBox="1">
            <a:spLocks/>
          </p:cNvSpPr>
          <p:nvPr/>
        </p:nvSpPr>
        <p:spPr>
          <a:xfrm>
            <a:off x="2071670" y="1857364"/>
            <a:ext cx="6429420" cy="3786213"/>
          </a:xfrm>
          <a:prstGeom prst="rect">
            <a:avLst/>
          </a:prstGeom>
        </p:spPr>
        <p:txBody>
          <a:bodyPr>
            <a:noAutofit/>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涉及</a:t>
            </a:r>
            <a:r>
              <a:rPr lang="en-US" altLang="zh-CN" sz="2200" dirty="0" smtClean="0">
                <a:solidFill>
                  <a:schemeClr val="bg1"/>
                </a:solidFill>
              </a:rPr>
              <a:t>WPD</a:t>
            </a:r>
            <a:r>
              <a:rPr lang="zh-CN" altLang="en-US" sz="2200" dirty="0" smtClean="0">
                <a:solidFill>
                  <a:schemeClr val="bg1"/>
                </a:solidFill>
              </a:rPr>
              <a:t>的应用可能不正常</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需要采用</a:t>
            </a:r>
            <a:r>
              <a:rPr lang="en-US" sz="2200" dirty="0" smtClean="0">
                <a:solidFill>
                  <a:schemeClr val="bg1"/>
                </a:solidFill>
              </a:rPr>
              <a:t>WPD APIs</a:t>
            </a:r>
            <a:r>
              <a:rPr lang="zh-CN" altLang="en-US" sz="2200" dirty="0" smtClean="0">
                <a:solidFill>
                  <a:schemeClr val="bg1"/>
                </a:solidFill>
              </a:rPr>
              <a:t> 重写</a:t>
            </a:r>
            <a:endParaRPr lang="en-US" sz="2200" dirty="0" smtClean="0">
              <a:solidFill>
                <a:schemeClr val="bg1"/>
              </a:solidFill>
            </a:endParaRPr>
          </a:p>
          <a:p>
            <a:pPr lvl="2">
              <a:lnSpc>
                <a:spcPct val="150000"/>
              </a:lnSpc>
            </a:pPr>
            <a:endParaRPr lang="en-US" dirty="0" smtClean="0">
              <a:solidFill>
                <a:schemeClr val="bg1"/>
              </a:solidFill>
            </a:endParaRPr>
          </a:p>
        </p:txBody>
      </p:sp>
      <p:pic>
        <p:nvPicPr>
          <p:cNvPr id="4098" name="Picture 2" descr="C:\Users\v-juduan\Pictures\Microsoft Clip Organizer\j0433875.png"/>
          <p:cNvPicPr>
            <a:picLocks noChangeAspect="1" noChangeArrowheads="1"/>
          </p:cNvPicPr>
          <p:nvPr/>
        </p:nvPicPr>
        <p:blipFill>
          <a:blip r:embed="rId5" cstate="print"/>
          <a:srcRect/>
          <a:stretch>
            <a:fillRect/>
          </a:stretch>
        </p:blipFill>
        <p:spPr bwMode="auto">
          <a:xfrm>
            <a:off x="5000628" y="3205165"/>
            <a:ext cx="2179635" cy="2179635"/>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433631"/>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功能性相关</a:t>
            </a:r>
            <a:r>
              <a:rPr lang="en-US" altLang="zh-CN" sz="3200" dirty="0" smtClean="0">
                <a:latin typeface="Segoe Semibold" pitchFamily="34" charset="0"/>
              </a:rPr>
              <a:t>:</a:t>
            </a:r>
            <a:r>
              <a:rPr lang="en-US" sz="3200" dirty="0" smtClean="0"/>
              <a:t>MSMQ </a:t>
            </a:r>
            <a:r>
              <a:rPr lang="zh-CN" altLang="en-US" sz="3200" dirty="0" smtClean="0"/>
              <a:t>缺省采用 </a:t>
            </a:r>
            <a:r>
              <a:rPr lang="en-US" sz="3200" dirty="0" smtClean="0"/>
              <a:t>SHA-2</a:t>
            </a:r>
            <a:endParaRPr lang="en-GB" sz="3200" dirty="0">
              <a:latin typeface="Segoe Semibold" pitchFamily="34" charset="0"/>
            </a:endParaRPr>
          </a:p>
        </p:txBody>
      </p:sp>
      <p:sp>
        <p:nvSpPr>
          <p:cNvPr id="23" name="Content Placeholder 22"/>
          <p:cNvSpPr>
            <a:spLocks noGrp="1"/>
          </p:cNvSpPr>
          <p:nvPr>
            <p:ph idx="1"/>
          </p:nvPr>
        </p:nvSpPr>
        <p:spPr>
          <a:xfrm>
            <a:off x="1142976" y="928670"/>
            <a:ext cx="7400948" cy="471478"/>
          </a:xfrm>
        </p:spPr>
        <p:txBody>
          <a:bodyPr/>
          <a:lstStyle/>
          <a:p>
            <a:r>
              <a:rPr lang="en-US" altLang="zh-CN" sz="2600" dirty="0" smtClean="0"/>
              <a:t>Windows7</a:t>
            </a:r>
            <a:r>
              <a:rPr lang="zh-CN" altLang="en-US" sz="2600" dirty="0" smtClean="0"/>
              <a:t>所有传入消息都需 用</a:t>
            </a:r>
            <a:r>
              <a:rPr lang="en-US" sz="2600" dirty="0" smtClean="0"/>
              <a:t>SHA-2</a:t>
            </a:r>
            <a:r>
              <a:rPr lang="zh-CN" altLang="en-US" sz="2600" dirty="0" smtClean="0"/>
              <a:t>进行 签名</a:t>
            </a:r>
            <a:endParaRPr lang="en-US" dirty="0" smtClean="0">
              <a:solidFill>
                <a:srgbClr val="0070C0"/>
              </a:solidFill>
              <a:latin typeface="Segoe Semibold" pitchFamily="34" charset="0"/>
            </a:endParaRPr>
          </a:p>
          <a:p>
            <a:endParaRPr lang="en-US" dirty="0"/>
          </a:p>
        </p:txBody>
      </p:sp>
      <p:grpSp>
        <p:nvGrpSpPr>
          <p:cNvPr id="3" name="Group 95"/>
          <p:cNvGrpSpPr/>
          <p:nvPr/>
        </p:nvGrpSpPr>
        <p:grpSpPr>
          <a:xfrm>
            <a:off x="0" y="2428868"/>
            <a:ext cx="1811756" cy="1374855"/>
            <a:chOff x="7162800" y="2514600"/>
            <a:chExt cx="1964156" cy="1374855"/>
          </a:xfrm>
        </p:grpSpPr>
        <p:sp>
          <p:nvSpPr>
            <p:cNvPr id="3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4"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a:t>
              </a:r>
              <a:r>
                <a:rPr lang="zh-CN" altLang="en-US" sz="1400" b="1" kern="0" dirty="0" smtClean="0">
                  <a:solidFill>
                    <a:srgbClr val="FFFFFF">
                      <a:lumMod val="50000"/>
                    </a:srgbClr>
                  </a:solidFill>
                  <a:latin typeface="微软雅黑" pitchFamily="34" charset="-122"/>
                  <a:ea typeface="微软雅黑" pitchFamily="34" charset="-122"/>
                </a:rPr>
                <a:t>相关</a:t>
              </a:r>
              <a:endParaRPr lang="en-GB" altLang="en-US" sz="1400" b="1" kern="0" dirty="0" smtClean="0">
                <a:solidFill>
                  <a:srgbClr val="FFFFFF">
                    <a:lumMod val="50000"/>
                  </a:srgbClr>
                </a:solidFill>
                <a:latin typeface="微软雅黑" pitchFamily="34" charset="-122"/>
                <a:ea typeface="微软雅黑" pitchFamily="34" charset="-122"/>
              </a:endParaRPr>
            </a:p>
          </p:txBody>
        </p:sp>
        <p:sp>
          <p:nvSpPr>
            <p:cNvPr id="35"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36" name="Rounded Rectangle 6">
            <a:hlinkClick r:id="rId4" action="ppaction://hlinksldjump"/>
          </p:cNvPr>
          <p:cNvSpPr/>
          <p:nvPr/>
        </p:nvSpPr>
        <p:spPr>
          <a:xfrm>
            <a:off x="0" y="2428868"/>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000000"/>
                </a:solidFill>
                <a:latin typeface="微软雅黑" pitchFamily="34" charset="-122"/>
                <a:ea typeface="微软雅黑" pitchFamily="34" charset="-122"/>
              </a:rPr>
              <a:t>功能性</a:t>
            </a:r>
            <a:r>
              <a:rPr lang="zh-CN" altLang="en-US" sz="1400" dirty="0" smtClean="0">
                <a:latin typeface="Segoe Semibold" pitchFamily="34" charset="0"/>
              </a:rPr>
              <a:t>相关</a:t>
            </a:r>
            <a:endParaRPr kumimoji="0" lang="en-GB"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5" name="Content Placeholder 2"/>
          <p:cNvSpPr txBox="1">
            <a:spLocks/>
          </p:cNvSpPr>
          <p:nvPr/>
        </p:nvSpPr>
        <p:spPr>
          <a:xfrm>
            <a:off x="1957398" y="1571612"/>
            <a:ext cx="6257940" cy="4168773"/>
          </a:xfrm>
          <a:prstGeom prst="rect">
            <a:avLst/>
          </a:prstGeom>
        </p:spPr>
        <p:txBody>
          <a:bodyPr>
            <a:noAutofit/>
          </a:bodyPr>
          <a:lstStyle/>
          <a:p>
            <a:pPr marL="742950" marR="0" lvl="1" indent="-285750" fontAlgn="auto">
              <a:lnSpc>
                <a:spcPct val="150000"/>
              </a:lnSpc>
              <a:spcBef>
                <a:spcPct val="20000"/>
              </a:spcBef>
              <a:spcAft>
                <a:spcPts val="0"/>
              </a:spcAft>
              <a:buClr>
                <a:schemeClr val="bg1">
                  <a:lumMod val="50000"/>
                </a:schemeClr>
              </a:buClr>
              <a:buSzTx/>
              <a:buFont typeface="Wingdings" pitchFamily="2" charset="2"/>
              <a:buChar char="l"/>
              <a:tabLst/>
              <a:defRPr/>
            </a:pPr>
            <a:r>
              <a:rPr lang="en-US" altLang="zh-CN" sz="2200" dirty="0" smtClean="0">
                <a:solidFill>
                  <a:schemeClr val="bg1"/>
                </a:solidFill>
              </a:rPr>
              <a:t>Windows 2003 </a:t>
            </a:r>
            <a:r>
              <a:rPr lang="zh-CN" altLang="en-US" sz="2200" dirty="0" smtClean="0">
                <a:solidFill>
                  <a:schemeClr val="bg1"/>
                </a:solidFill>
              </a:rPr>
              <a:t>或更低版本中的 </a:t>
            </a:r>
            <a:r>
              <a:rPr lang="en-US" altLang="zh-CN" sz="2200" dirty="0" smtClean="0">
                <a:solidFill>
                  <a:schemeClr val="bg1"/>
                </a:solidFill>
              </a:rPr>
              <a:t>MSMQ </a:t>
            </a:r>
            <a:r>
              <a:rPr lang="zh-CN" altLang="en-US" sz="2200" dirty="0" smtClean="0">
                <a:solidFill>
                  <a:schemeClr val="bg1"/>
                </a:solidFill>
              </a:rPr>
              <a:t>将无法接受 </a:t>
            </a:r>
            <a:r>
              <a:rPr lang="en-US" altLang="zh-CN" sz="2200" dirty="0" smtClean="0">
                <a:solidFill>
                  <a:schemeClr val="bg1"/>
                </a:solidFill>
              </a:rPr>
              <a:t>Windows 7 </a:t>
            </a:r>
            <a:r>
              <a:rPr lang="zh-CN" altLang="en-US" sz="2200" dirty="0" smtClean="0">
                <a:solidFill>
                  <a:schemeClr val="bg1"/>
                </a:solidFill>
              </a:rPr>
              <a:t>中 </a:t>
            </a:r>
            <a:r>
              <a:rPr lang="en-US" altLang="zh-CN" sz="2200" dirty="0" smtClean="0">
                <a:solidFill>
                  <a:schemeClr val="bg1"/>
                </a:solidFill>
              </a:rPr>
              <a:t>MSMQ </a:t>
            </a:r>
            <a:r>
              <a:rPr lang="zh-CN" altLang="en-US" sz="2200" dirty="0" smtClean="0">
                <a:solidFill>
                  <a:schemeClr val="bg1"/>
                </a:solidFill>
              </a:rPr>
              <a:t>的签名消息。 </a:t>
            </a:r>
            <a:endParaRPr lang="en-US" altLang="en-US"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Tx/>
              <a:buFont typeface="Wingdings" pitchFamily="2" charset="2"/>
              <a:buChar char="l"/>
              <a:tabLst/>
              <a:defRPr/>
            </a:pPr>
            <a:r>
              <a:rPr lang="en-US" altLang="en-US" sz="2200" dirty="0" smtClean="0">
                <a:solidFill>
                  <a:schemeClr val="bg1"/>
                </a:solidFill>
              </a:rPr>
              <a:t>Windows 7 </a:t>
            </a:r>
            <a:r>
              <a:rPr lang="zh-CN" altLang="en-US" sz="2200" dirty="0" smtClean="0">
                <a:solidFill>
                  <a:schemeClr val="bg1"/>
                </a:solidFill>
              </a:rPr>
              <a:t>中的</a:t>
            </a:r>
            <a:r>
              <a:rPr lang="en-US" altLang="en-US" sz="2200" dirty="0" smtClean="0">
                <a:solidFill>
                  <a:schemeClr val="bg1"/>
                </a:solidFill>
              </a:rPr>
              <a:t> MSMQ  </a:t>
            </a:r>
            <a:r>
              <a:rPr lang="zh-CN" altLang="en-US" sz="2200" dirty="0" smtClean="0">
                <a:solidFill>
                  <a:schemeClr val="bg1"/>
                </a:solidFill>
              </a:rPr>
              <a:t>将无法接受来自</a:t>
            </a:r>
            <a:r>
              <a:rPr lang="en-US" altLang="en-US" sz="2200" dirty="0" smtClean="0">
                <a:solidFill>
                  <a:schemeClr val="bg1"/>
                </a:solidFill>
              </a:rPr>
              <a:t> Windows 2008 </a:t>
            </a:r>
            <a:r>
              <a:rPr lang="zh-CN" altLang="en-US" sz="2200" dirty="0" smtClean="0">
                <a:solidFill>
                  <a:schemeClr val="bg1"/>
                </a:solidFill>
              </a:rPr>
              <a:t>或更低版本的签名消息。</a:t>
            </a:r>
            <a:endParaRPr lang="en-US" altLang="zh-CN"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Pct val="100000"/>
              <a:buFont typeface="Wingdings" pitchFamily="2" charset="2"/>
              <a:buChar char="l"/>
              <a:tabLst/>
              <a:defRPr/>
            </a:pPr>
            <a:r>
              <a:rPr lang="zh-CN" altLang="en-US" sz="2200" dirty="0" smtClean="0">
                <a:solidFill>
                  <a:schemeClr val="bg1"/>
                </a:solidFill>
              </a:rPr>
              <a:t>解决办法：</a:t>
            </a:r>
            <a:endParaRPr lang="en-US" altLang="zh-CN"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Tx/>
              <a:buFont typeface="Wingdings" pitchFamily="2" charset="2"/>
              <a:buChar char="l"/>
              <a:tabLst/>
              <a:defRPr/>
            </a:pPr>
            <a:r>
              <a:rPr lang="zh-CN" altLang="en-US" sz="2200" dirty="0" smtClean="0">
                <a:solidFill>
                  <a:schemeClr val="bg1"/>
                </a:solidFill>
              </a:rPr>
              <a:t>升级到</a:t>
            </a:r>
            <a:r>
              <a:rPr lang="en-US" altLang="zh-CN" sz="2200" dirty="0" smtClean="0">
                <a:solidFill>
                  <a:schemeClr val="bg1"/>
                </a:solidFill>
              </a:rPr>
              <a:t>Windows 7/Windows Server2008 R2</a:t>
            </a:r>
            <a:endParaRPr lang="en-US" altLang="en-US"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Tx/>
              <a:buFont typeface="Wingdings" pitchFamily="2" charset="2"/>
              <a:buChar char="l"/>
              <a:tabLst/>
              <a:defRPr/>
            </a:pPr>
            <a:r>
              <a:rPr lang="zh-CN" altLang="en-US" sz="2200" dirty="0" smtClean="0">
                <a:solidFill>
                  <a:schemeClr val="bg1"/>
                </a:solidFill>
              </a:rPr>
              <a:t>修改注册登记项添加例外情况</a:t>
            </a:r>
            <a:endParaRPr lang="en-US" altLang="en-US" sz="22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0" y="2343167"/>
            <a:ext cx="1811756" cy="1374855"/>
            <a:chOff x="7162800" y="2514600"/>
            <a:chExt cx="1964156" cy="1374855"/>
          </a:xfrm>
        </p:grpSpPr>
        <p:sp>
          <p:nvSpPr>
            <p:cNvPr id="96"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97"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图形图像</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98"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38" name="Isosceles Triangle 37"/>
          <p:cNvSpPr/>
          <p:nvPr/>
        </p:nvSpPr>
        <p:spPr bwMode="auto">
          <a:xfrm rot="16200000">
            <a:off x="1752600" y="2790820"/>
            <a:ext cx="685800" cy="533400"/>
          </a:xfrm>
          <a:prstGeom prst="triangle">
            <a:avLst/>
          </a:prstGeom>
          <a:gradFill rotWithShape="1">
            <a:gsLst>
              <a:gs pos="0">
                <a:srgbClr val="7DCC2E">
                  <a:shade val="47500"/>
                  <a:satMod val="137000"/>
                </a:srgbClr>
              </a:gs>
              <a:gs pos="55000">
                <a:srgbClr val="7DCC2E">
                  <a:shade val="69000"/>
                  <a:satMod val="137000"/>
                </a:srgbClr>
              </a:gs>
              <a:gs pos="100000">
                <a:srgbClr val="7DCC2E">
                  <a:shade val="98000"/>
                  <a:satMod val="137000"/>
                </a:srgbClr>
              </a:gs>
            </a:gsLst>
            <a:lin ang="16200000" scaled="0"/>
          </a:gradFill>
          <a:ln>
            <a:no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9" name="Round Diagonal Corner Rectangle 38"/>
          <p:cNvSpPr/>
          <p:nvPr/>
        </p:nvSpPr>
        <p:spPr bwMode="auto">
          <a:xfrm flipH="1">
            <a:off x="2362200" y="1200168"/>
            <a:ext cx="6477000" cy="4800600"/>
          </a:xfrm>
          <a:prstGeom prst="round2DiagRect">
            <a:avLst>
              <a:gd name="adj1" fmla="val 7441"/>
              <a:gd name="adj2" fmla="val 0"/>
            </a:avLst>
          </a:prstGeom>
          <a:solidFill>
            <a:srgbClr val="303742"/>
          </a:soli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267182">
                <a:satMod val="300000"/>
              </a:srgbClr>
            </a:contourClr>
          </a:sp3d>
        </p:spPr>
        <p:txBody>
          <a:bodyPr rtlCol="0" anchor="t"/>
          <a:lstStyle/>
          <a:p>
            <a:pPr marL="0" marR="0" lvl="0" indent="0" algn="ctr" defTabSz="844550" eaLnBrk="1" fontAlgn="base" latinLnBrk="0" hangingPunct="1">
              <a:lnSpc>
                <a:spcPct val="90000"/>
              </a:lnSpc>
              <a:spcBef>
                <a:spcPct val="0"/>
              </a:spcBef>
              <a:spcAft>
                <a:spcPct val="35000"/>
              </a:spcAft>
              <a:buClrTx/>
              <a:buSzTx/>
              <a:buFontTx/>
              <a:buNone/>
              <a:tabLst/>
              <a:defRPr/>
            </a:pPr>
            <a:endParaRPr kumimoji="0" lang="en-GB" sz="2800" b="1" i="0" u="none" strike="noStrike" kern="0" cap="none" spc="0" normalizeH="0" baseline="0" noProof="0" dirty="0" smtClean="0">
              <a:ln>
                <a:noFill/>
              </a:ln>
              <a:solidFill>
                <a:srgbClr val="FFFFFF"/>
              </a:solidFill>
              <a:effectLst/>
              <a:uLnTx/>
              <a:uFillTx/>
              <a:latin typeface="Segoe Semibold" pitchFamily="34" charset="0"/>
              <a:ea typeface="+mn-ea"/>
              <a:cs typeface="+mn-cs"/>
            </a:endParaRPr>
          </a:p>
        </p:txBody>
      </p:sp>
      <p:grpSp>
        <p:nvGrpSpPr>
          <p:cNvPr id="3" name="Group 22"/>
          <p:cNvGrpSpPr/>
          <p:nvPr/>
        </p:nvGrpSpPr>
        <p:grpSpPr>
          <a:xfrm>
            <a:off x="2590800" y="1500174"/>
            <a:ext cx="5943600" cy="4267200"/>
            <a:chOff x="2590800" y="1902243"/>
            <a:chExt cx="5943600" cy="4267200"/>
          </a:xfrm>
        </p:grpSpPr>
        <p:grpSp>
          <p:nvGrpSpPr>
            <p:cNvPr id="4" name="Group 22"/>
            <p:cNvGrpSpPr/>
            <p:nvPr/>
          </p:nvGrpSpPr>
          <p:grpSpPr>
            <a:xfrm>
              <a:off x="6591721" y="5429615"/>
              <a:ext cx="1104480" cy="544594"/>
              <a:chOff x="2971800" y="11256873"/>
              <a:chExt cx="5410200" cy="2667649"/>
            </a:xfrm>
          </p:grpSpPr>
          <p:pic>
            <p:nvPicPr>
              <p:cNvPr id="37" name="Picture 2"/>
              <p:cNvPicPr>
                <a:picLocks noChangeAspect="1" noChangeArrowheads="1"/>
              </p:cNvPicPr>
              <p:nvPr/>
            </p:nvPicPr>
            <p:blipFill>
              <a:blip r:embed="rId5" cstate="print"/>
              <a:srcRect/>
              <a:stretch>
                <a:fillRect/>
              </a:stretch>
            </p:blipFill>
            <p:spPr bwMode="auto">
              <a:xfrm>
                <a:off x="2971800" y="11256873"/>
                <a:ext cx="2971799" cy="2667649"/>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40" name="Picture 3"/>
              <p:cNvPicPr>
                <a:picLocks noChangeAspect="1" noChangeArrowheads="1"/>
              </p:cNvPicPr>
              <p:nvPr/>
            </p:nvPicPr>
            <p:blipFill>
              <a:blip r:embed="rId6" cstate="print"/>
              <a:srcRect/>
              <a:stretch>
                <a:fillRect/>
              </a:stretch>
            </p:blipFill>
            <p:spPr bwMode="auto">
              <a:xfrm>
                <a:off x="5486401" y="11256881"/>
                <a:ext cx="2895599" cy="2636119"/>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grpSp>
        <p:pic>
          <p:nvPicPr>
            <p:cNvPr id="27" name="Picture 5" descr="C:\Users\judy.shi\Desktop\61.png"/>
            <p:cNvPicPr>
              <a:picLocks noChangeAspect="1" noChangeArrowheads="1"/>
            </p:cNvPicPr>
            <p:nvPr/>
          </p:nvPicPr>
          <p:blipFill>
            <a:blip r:embed="rId7" cstate="print"/>
            <a:srcRect/>
            <a:stretch>
              <a:fillRect/>
            </a:stretch>
          </p:blipFill>
          <p:spPr bwMode="auto">
            <a:xfrm>
              <a:off x="3143240" y="3759631"/>
              <a:ext cx="1744114" cy="684534"/>
            </a:xfrm>
            <a:prstGeom prst="rect">
              <a:avLst/>
            </a:prstGeom>
            <a:noFill/>
          </p:spPr>
        </p:pic>
        <p:grpSp>
          <p:nvGrpSpPr>
            <p:cNvPr id="5" name="Group 43"/>
            <p:cNvGrpSpPr/>
            <p:nvPr/>
          </p:nvGrpSpPr>
          <p:grpSpPr>
            <a:xfrm>
              <a:off x="2590800" y="1902243"/>
              <a:ext cx="5943600" cy="4267200"/>
              <a:chOff x="2590800" y="2057400"/>
              <a:chExt cx="5943600" cy="4267200"/>
            </a:xfrm>
          </p:grpSpPr>
          <p:sp>
            <p:nvSpPr>
              <p:cNvPr id="31" name="Rounded Rectangle 30"/>
              <p:cNvSpPr/>
              <p:nvPr/>
            </p:nvSpPr>
            <p:spPr bwMode="auto">
              <a:xfrm>
                <a:off x="25908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altLang="zh-CN" sz="1600" dirty="0" smtClean="0">
                    <a:solidFill>
                      <a:srgbClr val="FFFFFF"/>
                    </a:solidFill>
                    <a:latin typeface="Segoe Semibold" pitchFamily="34" charset="0"/>
                  </a:rPr>
                  <a:t>Session</a:t>
                </a:r>
                <a:r>
                  <a:rPr lang="zh-CN" altLang="en-US" sz="1600" dirty="0" smtClean="0">
                    <a:solidFill>
                      <a:srgbClr val="FFFFFF"/>
                    </a:solidFill>
                    <a:latin typeface="Segoe Semibold" pitchFamily="34" charset="0"/>
                  </a:rPr>
                  <a:t> </a:t>
                </a:r>
                <a:r>
                  <a:rPr lang="en-US" altLang="zh-CN" sz="1600" dirty="0" smtClean="0">
                    <a:solidFill>
                      <a:srgbClr val="FFFFFF"/>
                    </a:solidFill>
                    <a:latin typeface="Segoe Semibold" pitchFamily="34" charset="0"/>
                  </a:rPr>
                  <a:t>0</a:t>
                </a:r>
                <a:r>
                  <a:rPr lang="zh-CN" altLang="en-US" sz="1600" dirty="0" smtClean="0">
                    <a:solidFill>
                      <a:srgbClr val="FFFFFF"/>
                    </a:solidFill>
                    <a:latin typeface="Segoe Semibold" pitchFamily="34" charset="0"/>
                  </a:rPr>
                  <a:t>隔离</a:t>
                </a:r>
                <a:endParaRPr lang="en-US" sz="1600" dirty="0" smtClean="0">
                  <a:solidFill>
                    <a:srgbClr val="FFFFFF"/>
                  </a:solidFill>
                  <a:latin typeface="Segoe Semibold" pitchFamily="34" charset="0"/>
                </a:endParaRPr>
              </a:p>
            </p:txBody>
          </p:sp>
          <p:sp>
            <p:nvSpPr>
              <p:cNvPr id="32" name="Rounded Rectangle 31"/>
              <p:cNvSpPr/>
              <p:nvPr/>
            </p:nvSpPr>
            <p:spPr bwMode="auto">
              <a:xfrm>
                <a:off x="5715000" y="2057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zh-CN" altLang="en-US" sz="1600" dirty="0" smtClean="0">
                    <a:solidFill>
                      <a:srgbClr val="FFFFFF"/>
                    </a:solidFill>
                    <a:latin typeface="Segoe Semibold" pitchFamily="34" charset="0"/>
                  </a:rPr>
                  <a:t>用户账号控制</a:t>
                </a:r>
                <a:r>
                  <a:rPr lang="en-US" altLang="zh-CN" sz="1600" dirty="0" smtClean="0">
                    <a:solidFill>
                      <a:srgbClr val="FFFFFF"/>
                    </a:solidFill>
                    <a:latin typeface="Segoe Semibold" pitchFamily="34" charset="0"/>
                  </a:rPr>
                  <a:t>UAC</a:t>
                </a:r>
                <a:endParaRPr lang="en-US" sz="1600" dirty="0" smtClean="0">
                  <a:solidFill>
                    <a:srgbClr val="FFFFFF"/>
                  </a:solidFill>
                  <a:latin typeface="Segoe Semibold" pitchFamily="34" charset="0"/>
                </a:endParaRPr>
              </a:p>
            </p:txBody>
          </p:sp>
          <p:sp>
            <p:nvSpPr>
              <p:cNvPr id="33" name="Rounded Rectangle 32"/>
              <p:cNvSpPr/>
              <p:nvPr/>
            </p:nvSpPr>
            <p:spPr bwMode="auto">
              <a:xfrm>
                <a:off x="2590800" y="3557598"/>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altLang="zh-CN" sz="1600" dirty="0" smtClean="0">
                    <a:solidFill>
                      <a:srgbClr val="FFFFFF"/>
                    </a:solidFill>
                    <a:latin typeface="Segoe Semibold" pitchFamily="34" charset="0"/>
                  </a:rPr>
                  <a:t>Services</a:t>
                </a:r>
                <a:r>
                  <a:rPr lang="zh-CN" altLang="en-US" sz="1600" dirty="0" smtClean="0">
                    <a:solidFill>
                      <a:srgbClr val="FFFFFF"/>
                    </a:solidFill>
                    <a:latin typeface="Segoe Semibold" pitchFamily="34" charset="0"/>
                  </a:rPr>
                  <a:t> </a:t>
                </a:r>
                <a:r>
                  <a:rPr lang="en-US" altLang="zh-CN" sz="1600" dirty="0" smtClean="0">
                    <a:latin typeface="Segoe Semibold" pitchFamily="34" charset="0"/>
                  </a:rPr>
                  <a:t>hardening</a:t>
                </a:r>
                <a:r>
                  <a:rPr lang="en-US" sz="1600" dirty="0" smtClean="0">
                    <a:latin typeface="Segoe Semibold" pitchFamily="34" charset="0"/>
                  </a:rPr>
                  <a:t/>
                </a:r>
                <a:br>
                  <a:rPr lang="en-US" sz="1600" dirty="0" smtClean="0">
                    <a:latin typeface="Segoe Semibold" pitchFamily="34" charset="0"/>
                  </a:rPr>
                </a:br>
                <a:endParaRPr lang="en-US" altLang="zh-CN" sz="1600" dirty="0" smtClean="0">
                  <a:solidFill>
                    <a:srgbClr val="FFFFFF"/>
                  </a:solidFill>
                  <a:latin typeface="Segoe Semibold" pitchFamily="34" charset="0"/>
                </a:endParaRPr>
              </a:p>
            </p:txBody>
          </p:sp>
          <p:sp>
            <p:nvSpPr>
              <p:cNvPr id="34" name="Rounded Rectangle 33"/>
              <p:cNvSpPr/>
              <p:nvPr/>
            </p:nvSpPr>
            <p:spPr bwMode="auto">
              <a:xfrm>
                <a:off x="5715000" y="3581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zh-CN" altLang="en-US" sz="1600" dirty="0" smtClean="0">
                    <a:solidFill>
                      <a:srgbClr val="FFFFFF"/>
                    </a:solidFill>
                    <a:latin typeface="Segoe Semibold" pitchFamily="34" charset="0"/>
                  </a:rPr>
                  <a:t>完备性级别控制</a:t>
                </a:r>
                <a:r>
                  <a:rPr lang="en-US" altLang="zh-CN" sz="1600" dirty="0" smtClean="0">
                    <a:solidFill>
                      <a:srgbClr val="FFFFFF"/>
                    </a:solidFill>
                    <a:latin typeface="Segoe Semibold" pitchFamily="34" charset="0"/>
                  </a:rPr>
                  <a:t>MIC</a:t>
                </a:r>
                <a:endParaRPr lang="en-US" sz="1600" dirty="0" smtClean="0">
                  <a:solidFill>
                    <a:srgbClr val="FFFFFF"/>
                  </a:solidFill>
                  <a:latin typeface="Segoe Semibold" pitchFamily="34" charset="0"/>
                </a:endParaRPr>
              </a:p>
            </p:txBody>
          </p:sp>
          <p:sp>
            <p:nvSpPr>
              <p:cNvPr id="35" name="Rounded Rectangle 34"/>
              <p:cNvSpPr/>
              <p:nvPr/>
            </p:nvSpPr>
            <p:spPr bwMode="auto">
              <a:xfrm>
                <a:off x="25908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pPr>
                <a:r>
                  <a:rPr lang="en-US" altLang="zh-CN" sz="1600" kern="0" dirty="0" smtClean="0">
                    <a:solidFill>
                      <a:srgbClr val="FFFFFF"/>
                    </a:solidFill>
                    <a:latin typeface="Segoe Semibold" pitchFamily="34" charset="0"/>
                  </a:rPr>
                  <a:t>WRP</a:t>
                </a:r>
                <a:r>
                  <a:rPr lang="zh-CN" altLang="en-US" sz="1600" kern="0" dirty="0" smtClean="0">
                    <a:solidFill>
                      <a:srgbClr val="FFFFFF"/>
                    </a:solidFill>
                    <a:latin typeface="Segoe Semibold" pitchFamily="34" charset="0"/>
                  </a:rPr>
                  <a:t>资源保护</a:t>
                </a:r>
                <a:endParaRPr lang="en-US" sz="1600" kern="0" dirty="0" smtClean="0">
                  <a:solidFill>
                    <a:srgbClr val="FFFFFF"/>
                  </a:solidFill>
                  <a:latin typeface="Segoe Semibold" pitchFamily="34" charset="0"/>
                </a:endParaRPr>
              </a:p>
              <a:p>
                <a:pPr algn="ctr" defTabSz="1096963" fontAlgn="base">
                  <a:spcBef>
                    <a:spcPct val="0"/>
                  </a:spcBef>
                  <a:spcAft>
                    <a:spcPct val="0"/>
                  </a:spcAft>
                </a:pPr>
                <a:endParaRPr lang="en-US" sz="1600" dirty="0" smtClean="0">
                  <a:solidFill>
                    <a:srgbClr val="FFFFFF"/>
                  </a:solidFill>
                  <a:latin typeface="Segoe Semibold" pitchFamily="34" charset="0"/>
                </a:endParaRPr>
              </a:p>
            </p:txBody>
          </p:sp>
          <p:sp>
            <p:nvSpPr>
              <p:cNvPr id="36" name="Rounded Rectangle 35"/>
              <p:cNvSpPr/>
              <p:nvPr/>
            </p:nvSpPr>
            <p:spPr bwMode="auto">
              <a:xfrm>
                <a:off x="5715000" y="5105400"/>
                <a:ext cx="2819400" cy="1219200"/>
              </a:xfrm>
              <a:prstGeom prst="roundRect">
                <a:avLst>
                  <a:gd name="adj" fmla="val 9299"/>
                </a:avLst>
              </a:prstGeom>
              <a:noFill/>
              <a:ln w="25400">
                <a:solidFill>
                  <a:schemeClr val="tx1"/>
                </a:solidFill>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zh-CN" altLang="en-US" sz="1600" dirty="0" smtClean="0">
                    <a:solidFill>
                      <a:srgbClr val="FFFFFF"/>
                    </a:solidFill>
                    <a:latin typeface="Segoe Semibold" pitchFamily="34" charset="0"/>
                  </a:rPr>
                  <a:t>用户特权隔离</a:t>
                </a:r>
                <a:r>
                  <a:rPr lang="en-US" altLang="zh-CN" sz="1600" dirty="0" smtClean="0">
                    <a:solidFill>
                      <a:srgbClr val="FFFFFF"/>
                    </a:solidFill>
                    <a:latin typeface="Segoe Semibold" pitchFamily="34" charset="0"/>
                  </a:rPr>
                  <a:t>UIPI</a:t>
                </a:r>
                <a:endParaRPr lang="en-US" sz="1600" dirty="0" smtClean="0">
                  <a:solidFill>
                    <a:srgbClr val="FFFFFF"/>
                  </a:solidFill>
                  <a:latin typeface="Segoe Semibold" pitchFamily="34" charset="0"/>
                </a:endParaRPr>
              </a:p>
            </p:txBody>
          </p:sp>
        </p:grpSp>
      </p:grpSp>
      <p:sp>
        <p:nvSpPr>
          <p:cNvPr id="80" name="Rounded Rectangle 6">
            <a:hlinkClick r:id="rId3" action="ppaction://hlinksldjump"/>
          </p:cNvPr>
          <p:cNvSpPr/>
          <p:nvPr/>
        </p:nvSpPr>
        <p:spPr>
          <a:xfrm>
            <a:off x="0" y="2786058"/>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auto"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grpSp>
        <p:nvGrpSpPr>
          <p:cNvPr id="45" name="Group 44"/>
          <p:cNvGrpSpPr/>
          <p:nvPr/>
        </p:nvGrpSpPr>
        <p:grpSpPr>
          <a:xfrm>
            <a:off x="6572264" y="1857364"/>
            <a:ext cx="928694" cy="857256"/>
            <a:chOff x="3357554" y="1857364"/>
            <a:chExt cx="785818" cy="785818"/>
          </a:xfrm>
        </p:grpSpPr>
        <p:pic>
          <p:nvPicPr>
            <p:cNvPr id="43" name="Picture 42" descr="Users man woman people persons.png"/>
            <p:cNvPicPr>
              <a:picLocks noChangeAspect="1"/>
            </p:cNvPicPr>
            <p:nvPr/>
          </p:nvPicPr>
          <p:blipFill>
            <a:blip r:embed="rId8" cstate="print"/>
            <a:stretch>
              <a:fillRect/>
            </a:stretch>
          </p:blipFill>
          <p:spPr>
            <a:xfrm>
              <a:off x="3357554" y="1857364"/>
              <a:ext cx="785818" cy="785818"/>
            </a:xfrm>
            <a:prstGeom prst="rect">
              <a:avLst/>
            </a:prstGeom>
          </p:spPr>
        </p:pic>
        <p:pic>
          <p:nvPicPr>
            <p:cNvPr id="44" name="Picture 43" descr="Security secure Threat Detected.png"/>
            <p:cNvPicPr>
              <a:picLocks noChangeAspect="1"/>
            </p:cNvPicPr>
            <p:nvPr/>
          </p:nvPicPr>
          <p:blipFill>
            <a:blip r:embed="rId9" cstate="screen"/>
            <a:stretch>
              <a:fillRect/>
            </a:stretch>
          </p:blipFill>
          <p:spPr>
            <a:xfrm>
              <a:off x="3571900" y="2285992"/>
              <a:ext cx="285720" cy="326353"/>
            </a:xfrm>
            <a:prstGeom prst="rect">
              <a:avLst/>
            </a:prstGeom>
          </p:spPr>
        </p:pic>
      </p:grpSp>
      <p:pic>
        <p:nvPicPr>
          <p:cNvPr id="2050" name="Picture 2" descr="C:\Users\v-juduan\Pictures\Microsoft Clip Organizer\j0435242.png"/>
          <p:cNvPicPr>
            <a:picLocks noChangeAspect="1" noChangeArrowheads="1"/>
          </p:cNvPicPr>
          <p:nvPr/>
        </p:nvPicPr>
        <p:blipFill>
          <a:blip r:embed="rId10" cstate="print"/>
          <a:srcRect/>
          <a:stretch>
            <a:fillRect/>
          </a:stretch>
        </p:blipFill>
        <p:spPr bwMode="auto">
          <a:xfrm>
            <a:off x="3286116" y="1857364"/>
            <a:ext cx="546217" cy="1080730"/>
          </a:xfrm>
          <a:prstGeom prst="rect">
            <a:avLst/>
          </a:prstGeom>
          <a:noFill/>
        </p:spPr>
      </p:pic>
      <p:pic>
        <p:nvPicPr>
          <p:cNvPr id="47" name="Picture 2" descr="C:\Users\v-juduan\Pictures\Microsoft Clip Organizer\j0435242.png"/>
          <p:cNvPicPr>
            <a:picLocks noChangeAspect="1" noChangeArrowheads="1"/>
          </p:cNvPicPr>
          <p:nvPr/>
        </p:nvPicPr>
        <p:blipFill>
          <a:blip r:embed="rId10" cstate="print"/>
          <a:srcRect/>
          <a:stretch>
            <a:fillRect/>
          </a:stretch>
        </p:blipFill>
        <p:spPr bwMode="auto">
          <a:xfrm>
            <a:off x="3975209" y="1919642"/>
            <a:ext cx="546217" cy="1080730"/>
          </a:xfrm>
          <a:prstGeom prst="rect">
            <a:avLst/>
          </a:prstGeom>
          <a:noFill/>
        </p:spPr>
      </p:pic>
      <p:sp>
        <p:nvSpPr>
          <p:cNvPr id="50" name="Title 1"/>
          <p:cNvSpPr txBox="1">
            <a:spLocks/>
          </p:cNvSpPr>
          <p:nvPr/>
        </p:nvSpPr>
        <p:spPr>
          <a:xfrm>
            <a:off x="609600" y="285728"/>
            <a:ext cx="8229600" cy="1143000"/>
          </a:xfrm>
          <a:prstGeom prst="rect">
            <a:avLst/>
          </a:prstGeom>
        </p:spPr>
        <p:txBody>
          <a:bodyPr>
            <a:normAutofit/>
          </a:bodyPr>
          <a:lstStyle/>
          <a:p>
            <a:pPr marL="0" marR="0" lvl="0" indent="0" algn="l" defTabSz="1244600" rtl="0" eaLnBrk="1" fontAlgn="auto" latinLnBrk="0" hangingPunct="1">
              <a:lnSpc>
                <a:spcPct val="100000"/>
              </a:lnSpc>
              <a:spcBef>
                <a:spcPct val="0"/>
              </a:spcBef>
              <a:spcAft>
                <a:spcPct val="35000"/>
              </a:spcAft>
              <a:buClrTx/>
              <a:buSzTx/>
              <a:buFontTx/>
              <a:buNone/>
              <a:tabLst/>
              <a:defRPr/>
            </a:pPr>
            <a:r>
              <a:rPr kumimoji="0" lang="en-US" altLang="zh-CN"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Windows7</a:t>
            </a:r>
            <a:r>
              <a:rPr kumimoji="0" lang="zh-CN" altLang="en-US"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应用程序兼容：安全性相关</a:t>
            </a:r>
            <a:endParaRPr kumimoji="0" lang="en-GB" sz="32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endParaRPr>
          </a:p>
        </p:txBody>
      </p:sp>
      <p:pic>
        <p:nvPicPr>
          <p:cNvPr id="54" name="Picture 2" descr="C:\Users\judy.shi\Desktop\1-5\OB 3.png"/>
          <p:cNvPicPr>
            <a:picLocks noChangeAspect="1" noChangeArrowheads="1"/>
          </p:cNvPicPr>
          <p:nvPr/>
        </p:nvPicPr>
        <p:blipFill>
          <a:blip r:embed="rId11" cstate="print"/>
          <a:srcRect/>
          <a:stretch>
            <a:fillRect/>
          </a:stretch>
        </p:blipFill>
        <p:spPr bwMode="auto">
          <a:xfrm>
            <a:off x="3428992" y="5000636"/>
            <a:ext cx="1371590" cy="532975"/>
          </a:xfrm>
          <a:prstGeom prst="rect">
            <a:avLst/>
          </a:prstGeom>
          <a:noFill/>
        </p:spPr>
      </p:pic>
      <p:pic>
        <p:nvPicPr>
          <p:cNvPr id="57" name="Picture 56" descr="52design_com_sys_28.png"/>
          <p:cNvPicPr>
            <a:picLocks noChangeAspect="1"/>
          </p:cNvPicPr>
          <p:nvPr/>
        </p:nvPicPr>
        <p:blipFill>
          <a:blip r:embed="rId12" cstate="print"/>
          <a:stretch>
            <a:fillRect/>
          </a:stretch>
        </p:blipFill>
        <p:spPr>
          <a:xfrm>
            <a:off x="5643570" y="2857496"/>
            <a:ext cx="1285884" cy="1285884"/>
          </a:xfrm>
          <a:prstGeom prst="rect">
            <a:avLst/>
          </a:prstGeom>
        </p:spPr>
      </p:pic>
      <p:pic>
        <p:nvPicPr>
          <p:cNvPr id="58" name="Picture 57" descr="52design_com_sys_28.png"/>
          <p:cNvPicPr>
            <a:picLocks noChangeAspect="1"/>
          </p:cNvPicPr>
          <p:nvPr/>
        </p:nvPicPr>
        <p:blipFill>
          <a:blip r:embed="rId12" cstate="print"/>
          <a:stretch>
            <a:fillRect/>
          </a:stretch>
        </p:blipFill>
        <p:spPr>
          <a:xfrm>
            <a:off x="6286512" y="3000372"/>
            <a:ext cx="1071570" cy="1071570"/>
          </a:xfrm>
          <a:prstGeom prst="rect">
            <a:avLst/>
          </a:prstGeom>
        </p:spPr>
      </p:pic>
      <p:pic>
        <p:nvPicPr>
          <p:cNvPr id="59" name="Picture 58" descr="52design_com_sys_28.png"/>
          <p:cNvPicPr>
            <a:picLocks noChangeAspect="1"/>
          </p:cNvPicPr>
          <p:nvPr/>
        </p:nvPicPr>
        <p:blipFill>
          <a:blip r:embed="rId12" cstate="print"/>
          <a:stretch>
            <a:fillRect/>
          </a:stretch>
        </p:blipFill>
        <p:spPr>
          <a:xfrm>
            <a:off x="7429520" y="3357562"/>
            <a:ext cx="571504" cy="571504"/>
          </a:xfrm>
          <a:prstGeom prst="rect">
            <a:avLst/>
          </a:prstGeom>
        </p:spPr>
      </p:pic>
      <p:pic>
        <p:nvPicPr>
          <p:cNvPr id="60" name="Picture 59" descr="52design_com_sys_28.png"/>
          <p:cNvPicPr>
            <a:picLocks noChangeAspect="1"/>
          </p:cNvPicPr>
          <p:nvPr/>
        </p:nvPicPr>
        <p:blipFill>
          <a:blip r:embed="rId12" cstate="print"/>
          <a:stretch>
            <a:fillRect/>
          </a:stretch>
        </p:blipFill>
        <p:spPr>
          <a:xfrm>
            <a:off x="6858016" y="3143248"/>
            <a:ext cx="857256" cy="8572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3390904"/>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238404" y="1428736"/>
            <a:ext cx="6191248" cy="4586286"/>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安全性相关</a:t>
            </a:r>
            <a:r>
              <a:rPr lang="en-US" altLang="zh-CN" sz="3200" dirty="0" smtClean="0">
                <a:latin typeface="Segoe Semibold" pitchFamily="34" charset="0"/>
              </a:rPr>
              <a:t>:Session</a:t>
            </a:r>
            <a:r>
              <a:rPr lang="zh-CN" altLang="en-US" sz="3200" dirty="0" smtClean="0">
                <a:latin typeface="Segoe Semibold" pitchFamily="34" charset="0"/>
              </a:rPr>
              <a:t> </a:t>
            </a:r>
            <a:r>
              <a:rPr lang="en-US" altLang="zh-CN" sz="3200" dirty="0" smtClean="0">
                <a:latin typeface="Segoe Semibold" pitchFamily="34" charset="0"/>
              </a:rPr>
              <a:t>0</a:t>
            </a:r>
            <a:r>
              <a:rPr lang="zh-CN" altLang="en-US" sz="3200" dirty="0" smtClean="0">
                <a:latin typeface="Segoe Semibold" pitchFamily="34" charset="0"/>
              </a:rPr>
              <a:t> 隔离</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zh-CN" altLang="en-US" dirty="0" smtClean="0"/>
              <a:t>通用文件对话框的缺省路径改为文档库</a:t>
            </a:r>
            <a:endParaRPr lang="en-US" dirty="0" smtClean="0">
              <a:solidFill>
                <a:srgbClr val="0070C0"/>
              </a:solidFill>
              <a:latin typeface="Segoe Semibold" pitchFamily="34" charset="0"/>
            </a:endParaRPr>
          </a:p>
          <a:p>
            <a:endParaRPr lang="en-US" dirty="0"/>
          </a:p>
        </p:txBody>
      </p:sp>
      <p:sp>
        <p:nvSpPr>
          <p:cNvPr id="38" name="Rounded Rectangle 37"/>
          <p:cNvSpPr/>
          <p:nvPr/>
        </p:nvSpPr>
        <p:spPr bwMode="auto">
          <a:xfrm>
            <a:off x="2285984" y="1728742"/>
            <a:ext cx="2071702" cy="4059632"/>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Session 0</a:t>
            </a:r>
          </a:p>
        </p:txBody>
      </p:sp>
      <p:sp>
        <p:nvSpPr>
          <p:cNvPr id="39" name="Rounded Rectangle 38"/>
          <p:cNvSpPr/>
          <p:nvPr/>
        </p:nvSpPr>
        <p:spPr bwMode="auto">
          <a:xfrm>
            <a:off x="2500298" y="2157370"/>
            <a:ext cx="1729161" cy="3429024"/>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WinSta0</a:t>
            </a:r>
          </a:p>
        </p:txBody>
      </p:sp>
      <p:sp>
        <p:nvSpPr>
          <p:cNvPr id="40" name="Rounded Rectangle 39"/>
          <p:cNvSpPr/>
          <p:nvPr/>
        </p:nvSpPr>
        <p:spPr bwMode="auto">
          <a:xfrm>
            <a:off x="2643174" y="2585998"/>
            <a:ext cx="1500198" cy="2857520"/>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Default Desktop</a:t>
            </a:r>
          </a:p>
        </p:txBody>
      </p:sp>
      <p:sp>
        <p:nvSpPr>
          <p:cNvPr id="41" name="Rounded Rectangle 40"/>
          <p:cNvSpPr/>
          <p:nvPr/>
        </p:nvSpPr>
        <p:spPr bwMode="auto">
          <a:xfrm>
            <a:off x="3026135" y="3514692"/>
            <a:ext cx="1045799" cy="592016"/>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Service</a:t>
            </a:r>
          </a:p>
        </p:txBody>
      </p:sp>
      <p:sp>
        <p:nvSpPr>
          <p:cNvPr id="42" name="Rounded Rectangle 41"/>
          <p:cNvSpPr/>
          <p:nvPr/>
        </p:nvSpPr>
        <p:spPr bwMode="auto">
          <a:xfrm>
            <a:off x="2928926" y="4443386"/>
            <a:ext cx="1143008" cy="578870"/>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User Application</a:t>
            </a:r>
          </a:p>
        </p:txBody>
      </p:sp>
      <p:sp>
        <p:nvSpPr>
          <p:cNvPr id="43" name="Circular Arrow 42"/>
          <p:cNvSpPr/>
          <p:nvPr/>
        </p:nvSpPr>
        <p:spPr bwMode="auto">
          <a:xfrm rot="5400000">
            <a:off x="3464712" y="3478973"/>
            <a:ext cx="1214446" cy="1428761"/>
          </a:xfrm>
          <a:prstGeom prst="circular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44" name="Circular Arrow 43"/>
          <p:cNvSpPr/>
          <p:nvPr/>
        </p:nvSpPr>
        <p:spPr bwMode="auto">
          <a:xfrm rot="5400000" flipH="1" flipV="1">
            <a:off x="2357421" y="3871883"/>
            <a:ext cx="1000133" cy="714379"/>
          </a:xfrm>
          <a:prstGeom prst="circular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45" name="Rounded Rectangle 44"/>
          <p:cNvSpPr/>
          <p:nvPr/>
        </p:nvSpPr>
        <p:spPr bwMode="auto">
          <a:xfrm>
            <a:off x="6215074" y="1800180"/>
            <a:ext cx="2214578" cy="3988194"/>
          </a:xfrm>
          <a:prstGeom prst="roundRect">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Session 1</a:t>
            </a:r>
          </a:p>
        </p:txBody>
      </p:sp>
      <p:sp>
        <p:nvSpPr>
          <p:cNvPr id="46" name="Rounded Rectangle 45"/>
          <p:cNvSpPr/>
          <p:nvPr/>
        </p:nvSpPr>
        <p:spPr bwMode="auto">
          <a:xfrm>
            <a:off x="6429388" y="2300246"/>
            <a:ext cx="1857388" cy="3311590"/>
          </a:xfrm>
          <a:prstGeom prst="roundRect">
            <a:avLst/>
          </a:prstGeom>
          <a:gradFill>
            <a:gsLst>
              <a:gs pos="0">
                <a:schemeClr val="accent5">
                  <a:lumMod val="20000"/>
                  <a:lumOff val="80000"/>
                  <a:alpha val="70000"/>
                </a:schemeClr>
              </a:gs>
              <a:gs pos="100000">
                <a:schemeClr val="accent5">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WinSta0</a:t>
            </a:r>
          </a:p>
        </p:txBody>
      </p:sp>
      <p:sp>
        <p:nvSpPr>
          <p:cNvPr id="47" name="Rounded Rectangle 46"/>
          <p:cNvSpPr/>
          <p:nvPr/>
        </p:nvSpPr>
        <p:spPr bwMode="auto">
          <a:xfrm>
            <a:off x="6643702" y="2943188"/>
            <a:ext cx="1500198" cy="2500330"/>
          </a:xfrm>
          <a:prstGeom prst="roundRect">
            <a:avLst/>
          </a:prstGeom>
          <a:gradFill>
            <a:gsLst>
              <a:gs pos="0">
                <a:schemeClr val="accent3">
                  <a:lumMod val="20000"/>
                  <a:lumOff val="80000"/>
                  <a:alpha val="70000"/>
                </a:schemeClr>
              </a:gs>
              <a:gs pos="100000">
                <a:schemeClr val="accent3">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Default Desktop</a:t>
            </a:r>
          </a:p>
        </p:txBody>
      </p:sp>
      <p:sp>
        <p:nvSpPr>
          <p:cNvPr id="48" name="Rounded Rectangle 47"/>
          <p:cNvSpPr/>
          <p:nvPr/>
        </p:nvSpPr>
        <p:spPr bwMode="auto">
          <a:xfrm>
            <a:off x="6765106" y="4065684"/>
            <a:ext cx="1307356" cy="520578"/>
          </a:xfrm>
          <a:prstGeom prst="roundRect">
            <a:avLst/>
          </a:prstGeom>
          <a:gradFill>
            <a:gsLst>
              <a:gs pos="0">
                <a:schemeClr val="accent2">
                  <a:lumMod val="20000"/>
                  <a:lumOff val="80000"/>
                  <a:alpha val="70000"/>
                </a:schemeClr>
              </a:gs>
              <a:gs pos="100000">
                <a:schemeClr val="accent2">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User Application</a:t>
            </a:r>
          </a:p>
        </p:txBody>
      </p:sp>
      <p:pic>
        <p:nvPicPr>
          <p:cNvPr id="49" name="Picture 48" descr="Generic User.png"/>
          <p:cNvPicPr>
            <a:picLocks noChangeAspect="1"/>
          </p:cNvPicPr>
          <p:nvPr/>
        </p:nvPicPr>
        <p:blipFill>
          <a:blip r:embed="rId3" cstate="print"/>
          <a:stretch>
            <a:fillRect/>
          </a:stretch>
        </p:blipFill>
        <p:spPr>
          <a:xfrm>
            <a:off x="4643438" y="4371948"/>
            <a:ext cx="1037070" cy="1262095"/>
          </a:xfrm>
          <a:prstGeom prst="rect">
            <a:avLst/>
          </a:prstGeom>
        </p:spPr>
      </p:pic>
      <p:grpSp>
        <p:nvGrpSpPr>
          <p:cNvPr id="3" name="Group 49"/>
          <p:cNvGrpSpPr/>
          <p:nvPr/>
        </p:nvGrpSpPr>
        <p:grpSpPr>
          <a:xfrm>
            <a:off x="4473461" y="3371816"/>
            <a:ext cx="1813051" cy="857256"/>
            <a:chOff x="3235569" y="3616381"/>
            <a:chExt cx="2637693" cy="1237706"/>
          </a:xfrm>
        </p:grpSpPr>
        <p:sp>
          <p:nvSpPr>
            <p:cNvPr id="51" name="Left-Right Arrow 50"/>
            <p:cNvSpPr/>
            <p:nvPr/>
          </p:nvSpPr>
          <p:spPr bwMode="auto">
            <a:xfrm>
              <a:off x="3235569" y="4071111"/>
              <a:ext cx="2637693" cy="328246"/>
            </a:xfrm>
            <a:prstGeom prst="leftRightArrow">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52" name="Picture 51" descr="Ann Do Not Enter.png"/>
            <p:cNvPicPr>
              <a:picLocks noChangeAspect="1"/>
            </p:cNvPicPr>
            <p:nvPr/>
          </p:nvPicPr>
          <p:blipFill>
            <a:blip r:embed="rId4" cstate="print"/>
            <a:stretch>
              <a:fillRect/>
            </a:stretch>
          </p:blipFill>
          <p:spPr>
            <a:xfrm>
              <a:off x="3938038" y="3616381"/>
              <a:ext cx="1232755" cy="1237706"/>
            </a:xfrm>
            <a:prstGeom prst="rect">
              <a:avLst/>
            </a:prstGeom>
          </p:spPr>
        </p:pic>
      </p:grpSp>
      <p:pic>
        <p:nvPicPr>
          <p:cNvPr id="53" name="Picture 52" descr="Windows Vista Logo Vertical W.png"/>
          <p:cNvPicPr>
            <a:picLocks noChangeAspect="1"/>
          </p:cNvPicPr>
          <p:nvPr/>
        </p:nvPicPr>
        <p:blipFill>
          <a:blip r:embed="rId5" cstate="print"/>
          <a:stretch>
            <a:fillRect/>
          </a:stretch>
        </p:blipFill>
        <p:spPr>
          <a:xfrm>
            <a:off x="3307291" y="1981172"/>
            <a:ext cx="4126971" cy="2890842"/>
          </a:xfrm>
          <a:prstGeom prst="rect">
            <a:avLst/>
          </a:prstGeom>
        </p:spPr>
      </p:pic>
      <p:grpSp>
        <p:nvGrpSpPr>
          <p:cNvPr id="4" name="Group 95"/>
          <p:cNvGrpSpPr/>
          <p:nvPr/>
        </p:nvGrpSpPr>
        <p:grpSpPr>
          <a:xfrm>
            <a:off x="0" y="3000372"/>
            <a:ext cx="1811756" cy="1374855"/>
            <a:chOff x="7162800" y="2514600"/>
            <a:chExt cx="1964156" cy="1374855"/>
          </a:xfrm>
        </p:grpSpPr>
        <p:sp>
          <p:nvSpPr>
            <p:cNvPr id="57"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58" name="Rounded Rectangle 6">
              <a:hlinkClick r:id="rId6"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59" name="Rounded Rectangle 6">
              <a:hlinkClick r:id="rId7"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60" name="Rounded Rectangle 6">
            <a:hlinkClick r:id="rId7" action="ppaction://hlinksldjump"/>
          </p:cNvPr>
          <p:cNvSpPr/>
          <p:nvPr/>
        </p:nvSpPr>
        <p:spPr>
          <a:xfrm>
            <a:off x="0" y="3468611"/>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FFFFFF">
                    <a:lumMod val="50000"/>
                  </a:srgbClr>
                </a:solidFill>
                <a:latin typeface="微软雅黑" pitchFamily="34" charset="-122"/>
                <a:ea typeface="微软雅黑" pitchFamily="34" charset="-122"/>
              </a:rPr>
              <a:t>安全性相关</a:t>
            </a:r>
            <a:endParaRPr lang="en-GB" sz="1400" b="1" kern="0" dirty="0" smtClean="0">
              <a:solidFill>
                <a:srgbClr val="FFFFFF">
                  <a:lumMod val="50000"/>
                </a:srgbClr>
              </a:solidFill>
              <a:latin typeface="微软雅黑" pitchFamily="34" charset="-122"/>
              <a:ea typeface="微软雅黑" pitchFamily="34" charset="-122"/>
            </a:endParaRPr>
          </a:p>
        </p:txBody>
      </p:sp>
      <p:pic>
        <p:nvPicPr>
          <p:cNvPr id="29" name="Picture 28" descr="Windows XP logo vert reverse.png"/>
          <p:cNvPicPr>
            <a:picLocks noChangeAspect="1"/>
          </p:cNvPicPr>
          <p:nvPr/>
        </p:nvPicPr>
        <p:blipFill>
          <a:blip r:embed="rId8" cstate="print"/>
          <a:stretch>
            <a:fillRect/>
          </a:stretch>
        </p:blipFill>
        <p:spPr>
          <a:xfrm>
            <a:off x="2500298" y="1928802"/>
            <a:ext cx="5175302" cy="307183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29"/>
                                        </p:tgtEl>
                                      </p:cBhvr>
                                    </p:animEffect>
                                    <p:set>
                                      <p:cBhvr>
                                        <p:cTn id="12" dur="1" fill="hold">
                                          <p:stCondLst>
                                            <p:cond delay="1999"/>
                                          </p:stCondLst>
                                        </p:cTn>
                                        <p:tgtEl>
                                          <p:spTgt spid="29"/>
                                        </p:tgtEl>
                                        <p:attrNameLst>
                                          <p:attrName>style.visibility</p:attrName>
                                        </p:attrNameLst>
                                      </p:cBhvr>
                                      <p:to>
                                        <p:strVal val="hidden"/>
                                      </p:to>
                                    </p:se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9"/>
                                        </p:tgtEl>
                                      </p:cBhvr>
                                    </p:animEffect>
                                    <p:set>
                                      <p:cBhvr>
                                        <p:cTn id="44" dur="1" fill="hold">
                                          <p:stCondLst>
                                            <p:cond delay="499"/>
                                          </p:stCondLst>
                                        </p:cTn>
                                        <p:tgtEl>
                                          <p:spTgt spid="49"/>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up)">
                                      <p:cBhvr>
                                        <p:cTn id="53" dur="500"/>
                                        <p:tgtEl>
                                          <p:spTgt spid="43"/>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38"/>
                                        </p:tgtEl>
                                      </p:cBhvr>
                                    </p:animEffect>
                                    <p:set>
                                      <p:cBhvr>
                                        <p:cTn id="62" dur="1" fill="hold">
                                          <p:stCondLst>
                                            <p:cond delay="499"/>
                                          </p:stCondLst>
                                        </p:cTn>
                                        <p:tgtEl>
                                          <p:spTgt spid="3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41"/>
                                        </p:tgtEl>
                                      </p:cBhvr>
                                    </p:animEffect>
                                    <p:set>
                                      <p:cBhvr>
                                        <p:cTn id="71" dur="1" fill="hold">
                                          <p:stCondLst>
                                            <p:cond delay="499"/>
                                          </p:stCondLst>
                                        </p:cTn>
                                        <p:tgtEl>
                                          <p:spTgt spid="4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42"/>
                                        </p:tgtEl>
                                      </p:cBhvr>
                                    </p:animEffect>
                                    <p:set>
                                      <p:cBhvr>
                                        <p:cTn id="74" dur="1" fill="hold">
                                          <p:stCondLst>
                                            <p:cond delay="499"/>
                                          </p:stCondLst>
                                        </p:cTn>
                                        <p:tgtEl>
                                          <p:spTgt spid="4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2000"/>
                                        <p:tgtEl>
                                          <p:spTgt spid="53"/>
                                        </p:tgtEl>
                                      </p:cBhvr>
                                    </p:animEffect>
                                    <p:set>
                                      <p:cBhvr>
                                        <p:cTn id="90" dur="1" fill="hold">
                                          <p:stCondLst>
                                            <p:cond delay="1999"/>
                                          </p:stCondLst>
                                        </p:cTn>
                                        <p:tgtEl>
                                          <p:spTgt spid="53"/>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2"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2" nodeType="click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2" nodeType="click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2"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39" presetClass="entr" presetSubtype="0" accel="100000" fill="hold" nodeType="click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ppt_h</p:attrName>
                                        </p:attrNameLst>
                                      </p:cBhvr>
                                      <p:tavLst>
                                        <p:tav tm="0">
                                          <p:val>
                                            <p:strVal val="#ppt_h/20"/>
                                          </p:val>
                                        </p:tav>
                                        <p:tav tm="50000">
                                          <p:val>
                                            <p:strVal val="#ppt_h/20"/>
                                          </p:val>
                                        </p:tav>
                                        <p:tav tm="100000">
                                          <p:val>
                                            <p:strVal val="#ppt_h"/>
                                          </p:val>
                                        </p:tav>
                                      </p:tavLst>
                                    </p:anim>
                                    <p:anim calcmode="lin" valueType="num">
                                      <p:cBhvr>
                                        <p:cTn id="115" dur="500" fill="hold"/>
                                        <p:tgtEl>
                                          <p:spTgt spid="49"/>
                                        </p:tgtEl>
                                        <p:attrNameLst>
                                          <p:attrName>ppt_w</p:attrName>
                                        </p:attrNameLst>
                                      </p:cBhvr>
                                      <p:tavLst>
                                        <p:tav tm="0">
                                          <p:val>
                                            <p:strVal val="#ppt_w+.3"/>
                                          </p:val>
                                        </p:tav>
                                        <p:tav tm="50000">
                                          <p:val>
                                            <p:strVal val="#ppt_w+.3"/>
                                          </p:val>
                                        </p:tav>
                                        <p:tav tm="100000">
                                          <p:val>
                                            <p:strVal val="#ppt_w"/>
                                          </p:val>
                                        </p:tav>
                                      </p:tavLst>
                                    </p:anim>
                                    <p:anim calcmode="lin" valueType="num">
                                      <p:cBhvr>
                                        <p:cTn id="116" dur="500" fill="hold"/>
                                        <p:tgtEl>
                                          <p:spTgt spid="49"/>
                                        </p:tgtEl>
                                        <p:attrNameLst>
                                          <p:attrName>ppt_x</p:attrName>
                                        </p:attrNameLst>
                                      </p:cBhvr>
                                      <p:tavLst>
                                        <p:tav tm="0">
                                          <p:val>
                                            <p:strVal val="#ppt_x-.3"/>
                                          </p:val>
                                        </p:tav>
                                        <p:tav tm="50000">
                                          <p:val>
                                            <p:strVal val="#ppt_x"/>
                                          </p:val>
                                        </p:tav>
                                        <p:tav tm="100000">
                                          <p:val>
                                            <p:strVal val="#ppt_x"/>
                                          </p:val>
                                        </p:tav>
                                      </p:tavLst>
                                    </p:anim>
                                    <p:anim calcmode="lin" valueType="num">
                                      <p:cBhvr>
                                        <p:cTn id="11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49"/>
                                        </p:tgtEl>
                                      </p:cBhvr>
                                    </p:animEffect>
                                    <p:set>
                                      <p:cBhvr>
                                        <p:cTn id="122" dur="1" fill="hold">
                                          <p:stCondLst>
                                            <p:cond delay="499"/>
                                          </p:stCondLst>
                                        </p:cTn>
                                        <p:tgtEl>
                                          <p:spTgt spid="49"/>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fade">
                                      <p:cBhvr>
                                        <p:cTn id="136" dur="500"/>
                                        <p:tgtEl>
                                          <p:spTgt spid="4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500"/>
                                        <p:tgtEl>
                                          <p:spTgt spid="48"/>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fade">
                                      <p:cBhvr>
                                        <p:cTn id="1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3" grpId="0" animBg="1"/>
      <p:bldP spid="43" grpId="1" animBg="1"/>
      <p:bldP spid="44" grpId="0" animBg="1"/>
      <p:bldP spid="44" grpId="1" animBg="1"/>
      <p:bldP spid="45"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Session</a:t>
            </a:r>
            <a:r>
              <a:rPr lang="zh-CN" altLang="en-US" dirty="0" smtClean="0"/>
              <a:t> </a:t>
            </a:r>
            <a:r>
              <a:rPr lang="en-US" altLang="zh-CN" dirty="0" smtClean="0"/>
              <a:t>0</a:t>
            </a:r>
            <a:r>
              <a:rPr lang="zh-CN" altLang="en-US" dirty="0" smtClean="0"/>
              <a:t> 隔离</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Windows7 </a:t>
            </a:r>
            <a:r>
              <a:rPr lang="zh-CN" altLang="en-US" dirty="0" smtClean="0"/>
              <a:t>应用程序兼容</a:t>
            </a:r>
            <a:endParaRPr lang="zh-CN" altLang="en-US" dirty="0"/>
          </a:p>
        </p:txBody>
      </p:sp>
      <p:sp>
        <p:nvSpPr>
          <p:cNvPr id="5" name="文本占位符 4"/>
          <p:cNvSpPr>
            <a:spLocks noGrp="1"/>
          </p:cNvSpPr>
          <p:nvPr>
            <p:ph type="body" sz="quarter" idx="10"/>
          </p:nvPr>
        </p:nvSpPr>
        <p:spPr/>
        <p:txBody>
          <a:bodyPr/>
          <a:lstStyle/>
          <a:p>
            <a:r>
              <a:rPr lang="en-US" b="1" dirty="0" smtClean="0"/>
              <a:t>DEV431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962276"/>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57422" y="1500174"/>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安全性相关</a:t>
            </a:r>
            <a:r>
              <a:rPr lang="en-US" altLang="zh-CN" sz="3200" dirty="0" smtClean="0">
                <a:latin typeface="Segoe Semibold" pitchFamily="34" charset="0"/>
              </a:rPr>
              <a:t>: Services</a:t>
            </a:r>
            <a:r>
              <a:rPr lang="zh-CN" altLang="en-US" sz="3200" dirty="0" smtClean="0">
                <a:latin typeface="Segoe Semibold" pitchFamily="34" charset="0"/>
              </a:rPr>
              <a:t> </a:t>
            </a:r>
            <a:r>
              <a:rPr lang="en-US" altLang="zh-CN" sz="3200" dirty="0" smtClean="0">
                <a:latin typeface="Segoe Semibold" pitchFamily="34" charset="0"/>
              </a:rPr>
              <a:t>hardening</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pPr marL="342900" lvl="1" indent="-342900">
              <a:buClr>
                <a:schemeClr val="accent1"/>
              </a:buClr>
              <a:buSzPct val="100000"/>
            </a:pPr>
            <a:r>
              <a:rPr lang="zh-CN" altLang="en-US" sz="2600" b="1" dirty="0" smtClean="0">
                <a:solidFill>
                  <a:schemeClr val="accent1"/>
                </a:solidFill>
              </a:rPr>
              <a:t>服务程序运行在最低权限</a:t>
            </a:r>
          </a:p>
          <a:p>
            <a:endParaRPr lang="en-US" altLang="zh-CN" sz="2600" dirty="0" smtClean="0"/>
          </a:p>
          <a:p>
            <a:endParaRPr lang="en-US" dirty="0" smtClean="0">
              <a:solidFill>
                <a:srgbClr val="0070C0"/>
              </a:solidFill>
              <a:latin typeface="Segoe Semibold" pitchFamily="34" charset="0"/>
            </a:endParaRPr>
          </a:p>
          <a:p>
            <a:endParaRPr lang="en-US" dirty="0"/>
          </a:p>
        </p:txBody>
      </p:sp>
      <p:sp>
        <p:nvSpPr>
          <p:cNvPr id="13" name="Content Placeholder 2"/>
          <p:cNvSpPr txBox="1">
            <a:spLocks/>
          </p:cNvSpPr>
          <p:nvPr/>
        </p:nvSpPr>
        <p:spPr>
          <a:xfrm>
            <a:off x="2200316" y="1643051"/>
            <a:ext cx="5729270" cy="2357453"/>
          </a:xfrm>
          <a:prstGeom prst="rect">
            <a:avLst/>
          </a:prstGeom>
        </p:spPr>
        <p:txBody>
          <a:bodyPr/>
          <a:lstStyle/>
          <a:p>
            <a:pPr marL="742950" marR="0" lvl="1" indent="-285750" fontAlgn="auto">
              <a:lnSpc>
                <a:spcPct val="150000"/>
              </a:lnSpc>
              <a:spcBef>
                <a:spcPct val="20000"/>
              </a:spcBef>
              <a:spcAft>
                <a:spcPts val="0"/>
              </a:spcAft>
              <a:buClr>
                <a:schemeClr val="bg1">
                  <a:lumMod val="50000"/>
                </a:schemeClr>
              </a:buClr>
              <a:buSzPct val="100000"/>
              <a:buFont typeface="Wingdings" pitchFamily="2" charset="2"/>
              <a:buChar char="l"/>
              <a:tabLst/>
              <a:defRPr/>
            </a:pPr>
            <a:r>
              <a:rPr lang="zh-CN" altLang="en-US" sz="2200" dirty="0" smtClean="0">
                <a:solidFill>
                  <a:schemeClr val="bg1"/>
                </a:solidFill>
              </a:rPr>
              <a:t>服务程序有相应的配置文件</a:t>
            </a:r>
            <a:endParaRPr lang="en-US" altLang="zh-CN"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Pct val="100000"/>
              <a:tabLst/>
              <a:defRPr/>
            </a:pPr>
            <a:r>
              <a:rPr lang="zh-CN" altLang="en-US" sz="2200" dirty="0" smtClean="0">
                <a:solidFill>
                  <a:schemeClr val="bg1"/>
                </a:solidFill>
              </a:rPr>
              <a:t>         用以指定该服务可以执行的文件，</a:t>
            </a:r>
            <a:endParaRPr lang="en-US" altLang="zh-CN"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Pct val="100000"/>
              <a:tabLst/>
              <a:defRPr/>
            </a:pPr>
            <a:r>
              <a:rPr lang="zh-CN" altLang="en-US" sz="2200" dirty="0" smtClean="0">
                <a:solidFill>
                  <a:schemeClr val="bg1"/>
                </a:solidFill>
              </a:rPr>
              <a:t>         注册表和网络行为</a:t>
            </a:r>
            <a:endParaRPr lang="en-US" altLang="zh-CN" sz="2200" dirty="0">
              <a:solidFill>
                <a:schemeClr val="bg1"/>
              </a:solidFill>
            </a:endParaRPr>
          </a:p>
        </p:txBody>
      </p:sp>
      <p:sp>
        <p:nvSpPr>
          <p:cNvPr id="15" name="Line 5"/>
          <p:cNvSpPr>
            <a:spLocks noChangeShapeType="1"/>
          </p:cNvSpPr>
          <p:nvPr/>
        </p:nvSpPr>
        <p:spPr bwMode="auto">
          <a:xfrm flipV="1">
            <a:off x="5067082" y="3571876"/>
            <a:ext cx="1790934" cy="743447"/>
          </a:xfrm>
          <a:prstGeom prst="line">
            <a:avLst/>
          </a:prstGeom>
          <a:noFill/>
          <a:ln w="38100">
            <a:solidFill>
              <a:srgbClr val="FFFFFF">
                <a:alpha val="60001"/>
              </a:srgbClr>
            </a:solidFill>
            <a:round/>
            <a:headEnd/>
            <a:tailEnd type="triangle" w="med" len="med"/>
          </a:ln>
          <a:effectLst/>
        </p:spPr>
        <p:txBody>
          <a:bodyPr/>
          <a:lstStyle/>
          <a:p>
            <a:endParaRPr lang="en-US"/>
          </a:p>
        </p:txBody>
      </p:sp>
      <p:pic>
        <p:nvPicPr>
          <p:cNvPr id="16" name="Picture 6" descr="database green"/>
          <p:cNvPicPr>
            <a:picLocks noChangeAspect="1" noChangeArrowheads="1"/>
          </p:cNvPicPr>
          <p:nvPr/>
        </p:nvPicPr>
        <p:blipFill>
          <a:blip r:embed="rId3" cstate="print"/>
          <a:srcRect/>
          <a:stretch>
            <a:fillRect/>
          </a:stretch>
        </p:blipFill>
        <p:spPr bwMode="auto">
          <a:xfrm>
            <a:off x="7143768" y="3214686"/>
            <a:ext cx="533400" cy="639763"/>
          </a:xfrm>
          <a:prstGeom prst="rect">
            <a:avLst/>
          </a:prstGeom>
          <a:noFill/>
        </p:spPr>
      </p:pic>
      <p:sp>
        <p:nvSpPr>
          <p:cNvPr id="17" name="Line 7"/>
          <p:cNvSpPr>
            <a:spLocks noChangeShapeType="1"/>
          </p:cNvSpPr>
          <p:nvPr/>
        </p:nvSpPr>
        <p:spPr bwMode="auto">
          <a:xfrm>
            <a:off x="5143504" y="4572008"/>
            <a:ext cx="1000132" cy="1587"/>
          </a:xfrm>
          <a:prstGeom prst="line">
            <a:avLst/>
          </a:prstGeom>
          <a:noFill/>
          <a:ln w="38100">
            <a:solidFill>
              <a:srgbClr val="FFFFFF">
                <a:alpha val="60001"/>
              </a:srgbClr>
            </a:solidFill>
            <a:round/>
            <a:headEnd/>
            <a:tailEnd type="triangle" w="med" len="med"/>
          </a:ln>
          <a:effectLst/>
        </p:spPr>
        <p:txBody>
          <a:bodyPr/>
          <a:lstStyle/>
          <a:p>
            <a:endParaRPr lang="en-US"/>
          </a:p>
        </p:txBody>
      </p:sp>
      <p:sp>
        <p:nvSpPr>
          <p:cNvPr id="18" name="Line 8"/>
          <p:cNvSpPr>
            <a:spLocks noChangeShapeType="1"/>
          </p:cNvSpPr>
          <p:nvPr/>
        </p:nvSpPr>
        <p:spPr bwMode="auto">
          <a:xfrm>
            <a:off x="4810122" y="4879981"/>
            <a:ext cx="2190770" cy="406407"/>
          </a:xfrm>
          <a:prstGeom prst="line">
            <a:avLst/>
          </a:prstGeom>
          <a:noFill/>
          <a:ln w="38100">
            <a:solidFill>
              <a:srgbClr val="FFFFFF">
                <a:alpha val="60001"/>
              </a:srgbClr>
            </a:solidFill>
            <a:round/>
            <a:headEnd/>
            <a:tailEnd type="triangle" w="med" len="med"/>
          </a:ln>
          <a:effectLst/>
        </p:spPr>
        <p:txBody>
          <a:bodyPr/>
          <a:lstStyle/>
          <a:p>
            <a:endParaRPr lang="en-US"/>
          </a:p>
        </p:txBody>
      </p:sp>
      <p:sp>
        <p:nvSpPr>
          <p:cNvPr id="19" name="Text Box 9"/>
          <p:cNvSpPr txBox="1">
            <a:spLocks noChangeArrowheads="1"/>
          </p:cNvSpPr>
          <p:nvPr/>
        </p:nvSpPr>
        <p:spPr bwMode="auto">
          <a:xfrm>
            <a:off x="6645303" y="3870331"/>
            <a:ext cx="1927225" cy="336550"/>
          </a:xfrm>
          <a:prstGeom prst="rect">
            <a:avLst/>
          </a:prstGeom>
          <a:noFill/>
          <a:ln w="12700" algn="ctr">
            <a:noFill/>
            <a:miter lim="800000"/>
            <a:headEnd/>
            <a:tailEnd/>
          </a:ln>
          <a:effectLst/>
        </p:spPr>
        <p:txBody>
          <a:bodyPr>
            <a:spAutoFit/>
          </a:bodyPr>
          <a:lstStyle/>
          <a:p>
            <a:pPr>
              <a:lnSpc>
                <a:spcPct val="100000"/>
              </a:lnSpc>
              <a:spcBef>
                <a:spcPct val="0"/>
              </a:spcBef>
            </a:pPr>
            <a:r>
              <a:rPr lang="zh-CN" altLang="en-US" sz="1600" b="1" dirty="0">
                <a:solidFill>
                  <a:schemeClr val="bg1"/>
                </a:solidFill>
                <a:effectLst/>
                <a:latin typeface="Arial" charset="0"/>
                <a:ea typeface="宋体" pitchFamily="2" charset="-122"/>
              </a:rPr>
              <a:t>文件系统</a:t>
            </a:r>
          </a:p>
        </p:txBody>
      </p:sp>
      <p:sp>
        <p:nvSpPr>
          <p:cNvPr id="20" name="Text Box 10"/>
          <p:cNvSpPr txBox="1">
            <a:spLocks noChangeArrowheads="1"/>
          </p:cNvSpPr>
          <p:nvPr/>
        </p:nvSpPr>
        <p:spPr bwMode="auto">
          <a:xfrm>
            <a:off x="6084909" y="4857760"/>
            <a:ext cx="1487487" cy="336550"/>
          </a:xfrm>
          <a:prstGeom prst="rect">
            <a:avLst/>
          </a:prstGeom>
          <a:noFill/>
          <a:ln w="12700" algn="ctr">
            <a:noFill/>
            <a:miter lim="800000"/>
            <a:headEnd/>
            <a:tailEnd/>
          </a:ln>
          <a:effectLst/>
        </p:spPr>
        <p:txBody>
          <a:bodyPr>
            <a:spAutoFit/>
          </a:bodyPr>
          <a:lstStyle/>
          <a:p>
            <a:pPr>
              <a:lnSpc>
                <a:spcPct val="100000"/>
              </a:lnSpc>
              <a:spcBef>
                <a:spcPct val="0"/>
              </a:spcBef>
            </a:pPr>
            <a:r>
              <a:rPr lang="zh-CN" altLang="en-US" sz="1600" b="1" dirty="0">
                <a:solidFill>
                  <a:schemeClr val="bg1"/>
                </a:solidFill>
                <a:effectLst/>
                <a:latin typeface="Arial" charset="0"/>
                <a:ea typeface="宋体" pitchFamily="2" charset="-122"/>
              </a:rPr>
              <a:t>注册表</a:t>
            </a:r>
          </a:p>
        </p:txBody>
      </p:sp>
      <p:sp>
        <p:nvSpPr>
          <p:cNvPr id="21" name="Text Box 11"/>
          <p:cNvSpPr txBox="1">
            <a:spLocks noChangeArrowheads="1"/>
          </p:cNvSpPr>
          <p:nvPr/>
        </p:nvSpPr>
        <p:spPr bwMode="auto">
          <a:xfrm>
            <a:off x="7123137" y="5521342"/>
            <a:ext cx="1020763" cy="336550"/>
          </a:xfrm>
          <a:prstGeom prst="rect">
            <a:avLst/>
          </a:prstGeom>
          <a:noFill/>
          <a:ln w="12700" algn="ctr">
            <a:noFill/>
            <a:miter lim="800000"/>
            <a:headEnd/>
            <a:tailEnd/>
          </a:ln>
          <a:effectLst/>
        </p:spPr>
        <p:txBody>
          <a:bodyPr>
            <a:spAutoFit/>
          </a:bodyPr>
          <a:lstStyle/>
          <a:p>
            <a:pPr>
              <a:lnSpc>
                <a:spcPct val="100000"/>
              </a:lnSpc>
              <a:spcBef>
                <a:spcPct val="0"/>
              </a:spcBef>
            </a:pPr>
            <a:r>
              <a:rPr lang="zh-CN" altLang="en-US" sz="1600" b="1" dirty="0">
                <a:solidFill>
                  <a:schemeClr val="bg1"/>
                </a:solidFill>
                <a:effectLst/>
                <a:latin typeface="Arial" charset="0"/>
                <a:ea typeface="宋体" pitchFamily="2" charset="-122"/>
              </a:rPr>
              <a:t>网络</a:t>
            </a:r>
          </a:p>
        </p:txBody>
      </p:sp>
      <p:grpSp>
        <p:nvGrpSpPr>
          <p:cNvPr id="22" name="Group 12"/>
          <p:cNvGrpSpPr>
            <a:grpSpLocks/>
          </p:cNvGrpSpPr>
          <p:nvPr/>
        </p:nvGrpSpPr>
        <p:grpSpPr bwMode="auto">
          <a:xfrm>
            <a:off x="7072330" y="4857760"/>
            <a:ext cx="685800" cy="838200"/>
            <a:chOff x="3132" y="1863"/>
            <a:chExt cx="819" cy="969"/>
          </a:xfrm>
        </p:grpSpPr>
        <p:pic>
          <p:nvPicPr>
            <p:cNvPr id="24" name="Picture 13" descr="XP icon generic internet"/>
            <p:cNvPicPr>
              <a:picLocks noChangeAspect="1" noChangeArrowheads="1"/>
            </p:cNvPicPr>
            <p:nvPr/>
          </p:nvPicPr>
          <p:blipFill>
            <a:blip r:embed="rId4" cstate="print"/>
            <a:srcRect/>
            <a:stretch>
              <a:fillRect/>
            </a:stretch>
          </p:blipFill>
          <p:spPr bwMode="auto">
            <a:xfrm>
              <a:off x="3216" y="2022"/>
              <a:ext cx="625" cy="612"/>
            </a:xfrm>
            <a:prstGeom prst="rect">
              <a:avLst/>
            </a:prstGeom>
            <a:noFill/>
          </p:spPr>
        </p:pic>
        <p:pic>
          <p:nvPicPr>
            <p:cNvPr id="25" name="Picture 14" descr="net-cable"/>
            <p:cNvPicPr>
              <a:picLocks noChangeAspect="1" noChangeArrowheads="1"/>
            </p:cNvPicPr>
            <p:nvPr/>
          </p:nvPicPr>
          <p:blipFill>
            <a:blip r:embed="rId5" cstate="print"/>
            <a:srcRect r="41667"/>
            <a:stretch>
              <a:fillRect/>
            </a:stretch>
          </p:blipFill>
          <p:spPr bwMode="auto">
            <a:xfrm rot="7530487" flipH="1">
              <a:off x="3054" y="2238"/>
              <a:ext cx="672" cy="516"/>
            </a:xfrm>
            <a:prstGeom prst="rect">
              <a:avLst/>
            </a:prstGeom>
            <a:noFill/>
          </p:spPr>
        </p:pic>
        <p:pic>
          <p:nvPicPr>
            <p:cNvPr id="26" name="Picture 15" descr="radio tower 3"/>
            <p:cNvPicPr>
              <a:picLocks noChangeAspect="1" noChangeArrowheads="1"/>
            </p:cNvPicPr>
            <p:nvPr/>
          </p:nvPicPr>
          <p:blipFill>
            <a:blip r:embed="rId6" cstate="print"/>
            <a:srcRect/>
            <a:stretch>
              <a:fillRect/>
            </a:stretch>
          </p:blipFill>
          <p:spPr bwMode="auto">
            <a:xfrm>
              <a:off x="3456" y="1863"/>
              <a:ext cx="495" cy="825"/>
            </a:xfrm>
            <a:prstGeom prst="rect">
              <a:avLst/>
            </a:prstGeom>
            <a:noFill/>
          </p:spPr>
        </p:pic>
      </p:grpSp>
      <p:pic>
        <p:nvPicPr>
          <p:cNvPr id="27" name="Picture 16" descr="XP icon ini file"/>
          <p:cNvPicPr>
            <a:picLocks noChangeAspect="1" noChangeArrowheads="1"/>
          </p:cNvPicPr>
          <p:nvPr/>
        </p:nvPicPr>
        <p:blipFill>
          <a:blip r:embed="rId7" cstate="print"/>
          <a:srcRect/>
          <a:stretch>
            <a:fillRect/>
          </a:stretch>
        </p:blipFill>
        <p:spPr bwMode="auto">
          <a:xfrm>
            <a:off x="6286512" y="4286256"/>
            <a:ext cx="506413" cy="590550"/>
          </a:xfrm>
          <a:prstGeom prst="rect">
            <a:avLst/>
          </a:prstGeom>
          <a:noFill/>
        </p:spPr>
      </p:pic>
      <p:pic>
        <p:nvPicPr>
          <p:cNvPr id="28" name="Picture 17" descr="iMac new Apple"/>
          <p:cNvPicPr>
            <a:picLocks noChangeAspect="1" noChangeArrowheads="1"/>
          </p:cNvPicPr>
          <p:nvPr/>
        </p:nvPicPr>
        <p:blipFill>
          <a:blip r:embed="rId8" cstate="print"/>
          <a:srcRect/>
          <a:stretch>
            <a:fillRect/>
          </a:stretch>
        </p:blipFill>
        <p:spPr bwMode="auto">
          <a:xfrm>
            <a:off x="4071934" y="4286256"/>
            <a:ext cx="963613" cy="809625"/>
          </a:xfrm>
          <a:prstGeom prst="rect">
            <a:avLst/>
          </a:prstGeom>
          <a:noFill/>
        </p:spPr>
      </p:pic>
      <p:grpSp>
        <p:nvGrpSpPr>
          <p:cNvPr id="29" name="Group 95"/>
          <p:cNvGrpSpPr/>
          <p:nvPr/>
        </p:nvGrpSpPr>
        <p:grpSpPr>
          <a:xfrm>
            <a:off x="0" y="2571744"/>
            <a:ext cx="1811756" cy="1374855"/>
            <a:chOff x="7162800" y="2514600"/>
            <a:chExt cx="1964156" cy="1374855"/>
          </a:xfrm>
        </p:grpSpPr>
        <p:sp>
          <p:nvSpPr>
            <p:cNvPr id="30"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1" name="Rounded Rectangle 6">
              <a:hlinkClick r:id="rId9"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2" name="Rounded Rectangle 6">
              <a:hlinkClick r:id="rId10"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37" name="Rounded Rectangle 6">
            <a:hlinkClick r:id="rId10" action="ppaction://hlinksldjump"/>
          </p:cNvPr>
          <p:cNvSpPr/>
          <p:nvPr/>
        </p:nvSpPr>
        <p:spPr>
          <a:xfrm>
            <a:off x="0" y="3039983"/>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FFFFFF">
                    <a:lumMod val="50000"/>
                  </a:srgbClr>
                </a:solidFill>
                <a:latin typeface="微软雅黑" pitchFamily="34" charset="-122"/>
                <a:ea typeface="微软雅黑" pitchFamily="34" charset="-122"/>
              </a:rPr>
              <a:t>安全性相关</a:t>
            </a:r>
            <a:endParaRPr lang="en-GB" sz="1400" b="1" kern="0" dirty="0" smtClean="0">
              <a:solidFill>
                <a:srgbClr val="FFFFFF">
                  <a:lumMod val="50000"/>
                </a:srgb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Services</a:t>
            </a:r>
            <a:r>
              <a:rPr lang="zh-CN" altLang="en-US" dirty="0" smtClean="0"/>
              <a:t> </a:t>
            </a:r>
            <a:r>
              <a:rPr lang="en-US" altLang="zh-CN" dirty="0" smtClean="0">
                <a:latin typeface="Segoe Semibold" pitchFamily="34" charset="0"/>
              </a:rPr>
              <a:t>hardening</a:t>
            </a:r>
            <a:r>
              <a:rPr lang="en-US" dirty="0" smtClean="0">
                <a:latin typeface="Segoe Semibold" pitchFamily="34" charset="0"/>
              </a:rPr>
              <a:t/>
            </a:r>
            <a:br>
              <a:rPr lang="en-US" dirty="0" smtClean="0">
                <a:latin typeface="Segoe Semibold" pitchFamily="34" charset="0"/>
              </a:rPr>
            </a:b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47822" y="3005134"/>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安全性相关</a:t>
            </a:r>
            <a:r>
              <a:rPr lang="en-US" altLang="zh-CN" sz="3200" dirty="0" smtClean="0">
                <a:latin typeface="Segoe Semibold" pitchFamily="34" charset="0"/>
              </a:rPr>
              <a:t>: WRP</a:t>
            </a:r>
            <a:r>
              <a:rPr lang="zh-CN" altLang="en-US" sz="3200" dirty="0" smtClean="0">
                <a:latin typeface="Segoe Semibold" pitchFamily="34" charset="0"/>
              </a:rPr>
              <a:t>资源保护</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zh-CN" altLang="en-US" sz="2600" dirty="0" smtClean="0"/>
              <a:t>用于受保护的系统资源</a:t>
            </a:r>
            <a:endParaRPr lang="en-US" altLang="zh-CN" sz="2600" dirty="0" smtClean="0"/>
          </a:p>
          <a:p>
            <a:endParaRPr lang="en-US" dirty="0" smtClean="0">
              <a:solidFill>
                <a:srgbClr val="0070C0"/>
              </a:solidFill>
              <a:latin typeface="Segoe Semibold" pitchFamily="34" charset="0"/>
            </a:endParaRPr>
          </a:p>
          <a:p>
            <a:endParaRPr lang="en-US" dirty="0"/>
          </a:p>
        </p:txBody>
      </p:sp>
      <p:sp>
        <p:nvSpPr>
          <p:cNvPr id="13" name="Content Placeholder 2"/>
          <p:cNvSpPr txBox="1">
            <a:spLocks/>
          </p:cNvSpPr>
          <p:nvPr/>
        </p:nvSpPr>
        <p:spPr>
          <a:xfrm>
            <a:off x="2357422" y="1643050"/>
            <a:ext cx="5114932" cy="2668575"/>
          </a:xfrm>
          <a:prstGeom prst="rect">
            <a:avLst/>
          </a:prstGeom>
        </p:spPr>
        <p:txBody>
          <a:bodyPr/>
          <a:lstStyle/>
          <a:p>
            <a:pPr marL="742950" marR="0" lvl="1" indent="-285750" fontAlgn="auto">
              <a:lnSpc>
                <a:spcPct val="150000"/>
              </a:lnSpc>
              <a:spcBef>
                <a:spcPct val="20000"/>
              </a:spcBef>
              <a:spcAft>
                <a:spcPts val="0"/>
              </a:spcAft>
              <a:buClr>
                <a:schemeClr val="bg1">
                  <a:lumMod val="50000"/>
                </a:schemeClr>
              </a:buClr>
              <a:buSzPct val="100000"/>
              <a:buFont typeface="Wingdings" pitchFamily="2" charset="2"/>
              <a:buChar char="l"/>
              <a:tabLst/>
              <a:defRPr/>
            </a:pPr>
            <a:r>
              <a:rPr lang="zh-CN" altLang="en-US" sz="2200" dirty="0" smtClean="0">
                <a:solidFill>
                  <a:schemeClr val="bg1"/>
                </a:solidFill>
              </a:rPr>
              <a:t>只能通过</a:t>
            </a:r>
            <a:r>
              <a:rPr lang="en-US" altLang="zh-CN" sz="2200" dirty="0" smtClean="0">
                <a:solidFill>
                  <a:schemeClr val="bg1"/>
                </a:solidFill>
              </a:rPr>
              <a:t>Windows Update</a:t>
            </a:r>
            <a:r>
              <a:rPr lang="zh-CN" altLang="en-US" sz="2200" dirty="0" smtClean="0">
                <a:solidFill>
                  <a:schemeClr val="bg1"/>
                </a:solidFill>
              </a:rPr>
              <a:t>或其它</a:t>
            </a:r>
            <a:r>
              <a:rPr lang="en-US" altLang="zh-CN" sz="2200" dirty="0" smtClean="0">
                <a:solidFill>
                  <a:schemeClr val="bg1"/>
                </a:solidFill>
              </a:rPr>
              <a:t>Microsoft</a:t>
            </a:r>
            <a:r>
              <a:rPr lang="zh-CN" altLang="en-US" sz="2200" dirty="0" smtClean="0">
                <a:solidFill>
                  <a:schemeClr val="bg1"/>
                </a:solidFill>
              </a:rPr>
              <a:t>允许的更新机制来修改</a:t>
            </a:r>
            <a:r>
              <a:rPr lang="en-US" altLang="zh-CN" sz="2200" dirty="0" smtClean="0">
                <a:solidFill>
                  <a:schemeClr val="bg1"/>
                </a:solidFill>
              </a:rPr>
              <a:t>.</a:t>
            </a:r>
            <a:r>
              <a:rPr lang="zh-CN" altLang="en-US" sz="2200" dirty="0" smtClean="0">
                <a:solidFill>
                  <a:schemeClr val="bg1"/>
                </a:solidFill>
              </a:rPr>
              <a:t>为了系统安全和可靠性</a:t>
            </a:r>
            <a:r>
              <a:rPr lang="en-US" altLang="zh-CN" sz="2200" dirty="0" smtClean="0">
                <a:solidFill>
                  <a:schemeClr val="bg1"/>
                </a:solidFill>
              </a:rPr>
              <a:t>,</a:t>
            </a:r>
            <a:r>
              <a:rPr lang="zh-CN" altLang="en-US" sz="2200" dirty="0" smtClean="0">
                <a:solidFill>
                  <a:schemeClr val="bg1"/>
                </a:solidFill>
              </a:rPr>
              <a:t>一般应用不允许修改</a:t>
            </a:r>
            <a:r>
              <a:rPr lang="en-US" altLang="zh-CN" sz="2200" dirty="0" smtClean="0">
                <a:solidFill>
                  <a:schemeClr val="bg1"/>
                </a:solidFill>
              </a:rPr>
              <a:t>WRP</a:t>
            </a:r>
            <a:r>
              <a:rPr lang="zh-CN" altLang="en-US" sz="2200" dirty="0" smtClean="0">
                <a:solidFill>
                  <a:schemeClr val="bg1"/>
                </a:solidFill>
              </a:rPr>
              <a:t>资源</a:t>
            </a:r>
            <a:r>
              <a:rPr lang="en-US" altLang="zh-CN" sz="2200" dirty="0" smtClean="0">
                <a:solidFill>
                  <a:schemeClr val="bg1"/>
                </a:solidFill>
              </a:rPr>
              <a:t>.</a:t>
            </a:r>
          </a:p>
          <a:p>
            <a:pPr marL="742950" marR="0" lvl="1" indent="-285750" fontAlgn="auto">
              <a:lnSpc>
                <a:spcPct val="150000"/>
              </a:lnSpc>
              <a:spcBef>
                <a:spcPct val="20000"/>
              </a:spcBef>
              <a:spcAft>
                <a:spcPts val="0"/>
              </a:spcAft>
              <a:buClr>
                <a:schemeClr val="bg1">
                  <a:lumMod val="50000"/>
                </a:schemeClr>
              </a:buClr>
              <a:buSzPct val="100000"/>
              <a:buFont typeface="Wingdings" pitchFamily="2" charset="2"/>
              <a:buChar char="l"/>
              <a:tabLst/>
              <a:defRPr/>
            </a:pPr>
            <a:r>
              <a:rPr lang="zh-CN" altLang="en-US" sz="2200" dirty="0" smtClean="0">
                <a:solidFill>
                  <a:schemeClr val="bg1"/>
                </a:solidFill>
              </a:rPr>
              <a:t>应用程序应避免安装</a:t>
            </a:r>
            <a:r>
              <a:rPr lang="en-US" altLang="zh-CN" sz="2200" dirty="0" smtClean="0">
                <a:solidFill>
                  <a:schemeClr val="bg1"/>
                </a:solidFill>
              </a:rPr>
              <a:t>/</a:t>
            </a:r>
            <a:r>
              <a:rPr lang="zh-CN" altLang="en-US" sz="2200" dirty="0" smtClean="0">
                <a:solidFill>
                  <a:schemeClr val="bg1"/>
                </a:solidFill>
              </a:rPr>
              <a:t>修改受</a:t>
            </a:r>
            <a:r>
              <a:rPr lang="en-US" altLang="zh-CN" sz="2200" dirty="0" smtClean="0">
                <a:solidFill>
                  <a:schemeClr val="bg1"/>
                </a:solidFill>
              </a:rPr>
              <a:t>WRP</a:t>
            </a:r>
            <a:r>
              <a:rPr lang="zh-CN" altLang="en-US" sz="2200" dirty="0" smtClean="0">
                <a:solidFill>
                  <a:schemeClr val="bg1"/>
                </a:solidFill>
              </a:rPr>
              <a:t>保护的文件和注册登记项</a:t>
            </a:r>
            <a:r>
              <a:rPr lang="en-US" altLang="zh-CN" sz="2200" dirty="0" smtClean="0">
                <a:solidFill>
                  <a:schemeClr val="bg1"/>
                </a:solidFill>
              </a:rPr>
              <a:t>.</a:t>
            </a: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en-US" sz="2400" b="1" i="0" u="none" strike="noStrike" kern="1200" cap="none" spc="0" normalizeH="0" baseline="0" noProof="0" dirty="0">
              <a:ln>
                <a:noFill/>
              </a:ln>
              <a:solidFill>
                <a:schemeClr val="accent1"/>
              </a:solidFill>
              <a:effectLst/>
              <a:uLnTx/>
              <a:uFillTx/>
              <a:latin typeface="+mn-lt"/>
              <a:ea typeface="+mn-ea"/>
              <a:cs typeface="+mn-cs"/>
            </a:endParaRPr>
          </a:p>
        </p:txBody>
      </p:sp>
      <p:grpSp>
        <p:nvGrpSpPr>
          <p:cNvPr id="15" name="Group 95"/>
          <p:cNvGrpSpPr/>
          <p:nvPr/>
        </p:nvGrpSpPr>
        <p:grpSpPr>
          <a:xfrm>
            <a:off x="0" y="2571744"/>
            <a:ext cx="1811756" cy="1374855"/>
            <a:chOff x="7162800" y="2514600"/>
            <a:chExt cx="1964156" cy="1374855"/>
          </a:xfrm>
        </p:grpSpPr>
        <p:sp>
          <p:nvSpPr>
            <p:cNvPr id="16"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7"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8"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19" name="Rounded Rectangle 6">
            <a:hlinkClick r:id="rId4" action="ppaction://hlinksldjump"/>
          </p:cNvPr>
          <p:cNvSpPr/>
          <p:nvPr/>
        </p:nvSpPr>
        <p:spPr>
          <a:xfrm>
            <a:off x="0" y="3039983"/>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FFFFFF">
                    <a:lumMod val="50000"/>
                  </a:srgbClr>
                </a:solidFill>
                <a:latin typeface="微软雅黑" pitchFamily="34" charset="-122"/>
                <a:ea typeface="微软雅黑" pitchFamily="34" charset="-122"/>
              </a:rPr>
              <a:t>安全性相关</a:t>
            </a:r>
            <a:endParaRPr lang="en-GB" sz="1400" b="1" kern="0" dirty="0" smtClean="0">
              <a:solidFill>
                <a:srgbClr val="FFFFFF">
                  <a:lumMod val="50000"/>
                </a:srgb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WRP</a:t>
            </a:r>
            <a:r>
              <a:rPr lang="zh-CN" altLang="en-US" dirty="0" smtClean="0"/>
              <a:t>资源保护</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968546"/>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安全性变化</a:t>
            </a:r>
            <a:r>
              <a:rPr lang="en-US" altLang="zh-CN" sz="3200" dirty="0" smtClean="0">
                <a:latin typeface="Segoe Semibold" pitchFamily="34" charset="0"/>
              </a:rPr>
              <a:t>:</a:t>
            </a:r>
            <a:r>
              <a:rPr lang="zh-CN" altLang="en-US" sz="3200" dirty="0" smtClean="0"/>
              <a:t>用户帐户控制（</a:t>
            </a:r>
            <a:r>
              <a:rPr lang="en-US" sz="3200" dirty="0" smtClean="0"/>
              <a:t>UAC </a:t>
            </a:r>
            <a:r>
              <a:rPr lang="zh-CN" altLang="en-US" sz="3200" dirty="0" smtClean="0"/>
              <a:t>）</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en-US" altLang="zh-CN" dirty="0" smtClean="0"/>
              <a:t>UAC</a:t>
            </a:r>
            <a:r>
              <a:rPr lang="zh-CN" altLang="en-US" dirty="0" smtClean="0"/>
              <a:t> 功能的改善和增强</a:t>
            </a:r>
            <a:endParaRPr lang="en-US" dirty="0"/>
          </a:p>
        </p:txBody>
      </p:sp>
      <p:grpSp>
        <p:nvGrpSpPr>
          <p:cNvPr id="3" name="Group 95"/>
          <p:cNvGrpSpPr/>
          <p:nvPr/>
        </p:nvGrpSpPr>
        <p:grpSpPr>
          <a:xfrm>
            <a:off x="0" y="2571744"/>
            <a:ext cx="1811756" cy="1374855"/>
            <a:chOff x="7162800" y="2514600"/>
            <a:chExt cx="1964156" cy="1374855"/>
          </a:xfrm>
        </p:grpSpPr>
        <p:sp>
          <p:nvSpPr>
            <p:cNvPr id="15"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6"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7"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18" name="Rounded Rectangle 6">
            <a:hlinkClick r:id="rId4" action="ppaction://hlinksldjump"/>
          </p:cNvPr>
          <p:cNvSpPr/>
          <p:nvPr/>
        </p:nvSpPr>
        <p:spPr>
          <a:xfrm>
            <a:off x="0" y="3039983"/>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FFFFFF">
                    <a:lumMod val="50000"/>
                  </a:srgbClr>
                </a:solidFill>
                <a:latin typeface="微软雅黑" pitchFamily="34" charset="-122"/>
                <a:ea typeface="微软雅黑" pitchFamily="34" charset="-122"/>
              </a:rPr>
              <a:t>安全性相关</a:t>
            </a:r>
            <a:endParaRPr lang="en-GB" sz="1400" b="1" kern="0" dirty="0" smtClean="0">
              <a:solidFill>
                <a:srgbClr val="FFFFFF">
                  <a:lumMod val="50000"/>
                </a:srgbClr>
              </a:solidFill>
              <a:latin typeface="微软雅黑" pitchFamily="34" charset="-122"/>
              <a:ea typeface="微软雅黑" pitchFamily="34" charset="-122"/>
            </a:endParaRPr>
          </a:p>
        </p:txBody>
      </p:sp>
      <p:sp>
        <p:nvSpPr>
          <p:cNvPr id="19" name="Content Placeholder 2"/>
          <p:cNvSpPr txBox="1">
            <a:spLocks/>
          </p:cNvSpPr>
          <p:nvPr/>
        </p:nvSpPr>
        <p:spPr>
          <a:xfrm>
            <a:off x="2071670" y="1500174"/>
            <a:ext cx="6429420" cy="4143403"/>
          </a:xfrm>
          <a:prstGeom prst="rect">
            <a:avLst/>
          </a:prstGeom>
        </p:spPr>
        <p:txBody>
          <a:bodyPr>
            <a:noAutofit/>
          </a:bodyPr>
          <a:lstStyle/>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Char char="l"/>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标准对话框界面</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多层次</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Char char="l"/>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文件</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注册登记项虚拟化</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None/>
              <a:tabLst/>
              <a:defRPr/>
            </a:pP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     (</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对于</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Legacy App)</a:t>
            </a:r>
          </a:p>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Char char="l"/>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遵循</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UAC</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指导原则</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Char char="l"/>
              <a:tabLst/>
              <a:defRPr/>
            </a:pP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使用正确的路径</a:t>
            </a:r>
            <a:endParaRPr kumimoji="0" lang="en-US" altLang="zh-CN" sz="2200" b="0" i="0" u="none" strike="noStrike" kern="1200" cap="none" spc="0" normalizeH="0" baseline="0" noProof="0" dirty="0" smtClean="0">
              <a:ln>
                <a:noFill/>
              </a:ln>
              <a:solidFill>
                <a:schemeClr val="bg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
                <a:schemeClr val="bg1">
                  <a:lumMod val="50000"/>
                </a:schemeClr>
              </a:buClr>
              <a:buSzTx/>
              <a:buFont typeface="Wingdings" pitchFamily="2" charset="2"/>
              <a:buChar char="l"/>
              <a:tabLst/>
              <a:defRPr/>
            </a:pP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UAC</a:t>
            </a:r>
            <a:r>
              <a:rPr kumimoji="0" lang="zh-CN" altLang="en-US" sz="2200" b="0" i="0" u="none" strike="noStrike" kern="1200" cap="none" spc="0" normalizeH="0" baseline="0" noProof="0" dirty="0" smtClean="0">
                <a:ln>
                  <a:noFill/>
                </a:ln>
                <a:solidFill>
                  <a:schemeClr val="bg1"/>
                </a:solidFill>
                <a:effectLst/>
                <a:uLnTx/>
                <a:uFillTx/>
                <a:latin typeface="+mn-lt"/>
                <a:ea typeface="+mn-ea"/>
                <a:cs typeface="+mn-cs"/>
              </a:rPr>
              <a:t> </a:t>
            </a:r>
            <a:r>
              <a:rPr kumimoji="0" lang="en-US" altLang="zh-CN" sz="2200" b="0" i="0" u="none" strike="noStrike" kern="1200" cap="none" spc="0" normalizeH="0" baseline="0" noProof="0" dirty="0" smtClean="0">
                <a:ln>
                  <a:noFill/>
                </a:ln>
                <a:solidFill>
                  <a:schemeClr val="bg1"/>
                </a:solidFill>
                <a:effectLst/>
                <a:uLnTx/>
                <a:uFillTx/>
                <a:latin typeface="+mn-lt"/>
                <a:ea typeface="+mn-ea"/>
                <a:cs typeface="+mn-cs"/>
              </a:rPr>
              <a:t>Manifest</a:t>
            </a:r>
          </a:p>
          <a:p>
            <a:pPr marL="742950" marR="0" lvl="1" indent="-28575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None/>
              <a:tabLst/>
              <a:defRPr/>
            </a:pPr>
            <a:r>
              <a:rPr kumimoji="0" lang="en-US" sz="1600" b="0" i="0" u="none" strike="noStrike" kern="1200" cap="none" spc="0" normalizeH="0" baseline="0" noProof="0" dirty="0" smtClean="0">
                <a:ln>
                  <a:noFill/>
                </a:ln>
                <a:solidFill>
                  <a:schemeClr val="bg1"/>
                </a:solidFill>
                <a:effectLst/>
                <a:uLnTx/>
                <a:uFillTx/>
                <a:latin typeface="+mn-lt"/>
                <a:ea typeface="+mn-ea"/>
                <a:cs typeface="+mn-cs"/>
              </a:rPr>
              <a:t> &lt;</a:t>
            </a:r>
            <a:r>
              <a:rPr kumimoji="0" lang="en-US" sz="1800" b="1" i="0" u="none" strike="noStrike" kern="1200" cap="none" spc="0" normalizeH="0" baseline="0" noProof="0" dirty="0" smtClean="0">
                <a:ln>
                  <a:noFill/>
                </a:ln>
                <a:solidFill>
                  <a:schemeClr val="bg1"/>
                </a:solidFill>
                <a:effectLst/>
                <a:uLnTx/>
                <a:uFillTx/>
                <a:latin typeface="+mn-lt"/>
                <a:ea typeface="+mn-ea"/>
                <a:cs typeface="+mn-cs"/>
              </a:rPr>
              <a:t>ms_asmv2:requestedExecutionLevel level="</a:t>
            </a:r>
            <a:r>
              <a:rPr kumimoji="0" lang="en-US" sz="1800" b="1" i="0" u="none" strike="noStrike" kern="1200" cap="none" spc="0" normalizeH="0" baseline="0" noProof="0" dirty="0" err="1" smtClean="0">
                <a:ln>
                  <a:noFill/>
                </a:ln>
                <a:solidFill>
                  <a:schemeClr val="bg1"/>
                </a:solidFill>
                <a:effectLst/>
                <a:uLnTx/>
                <a:uFillTx/>
                <a:latin typeface="+mn-lt"/>
                <a:ea typeface="+mn-ea"/>
                <a:cs typeface="+mn-cs"/>
              </a:rPr>
              <a:t>asInvoker</a:t>
            </a:r>
            <a:r>
              <a:rPr kumimoji="0" lang="en-US" sz="1800" b="1" i="0" u="none" strike="noStrike" kern="1200" cap="none" spc="0" normalizeH="0" baseline="0" noProof="0" dirty="0" smtClean="0">
                <a:ln>
                  <a:noFill/>
                </a:ln>
                <a:solidFill>
                  <a:schemeClr val="bg1"/>
                </a:solidFill>
                <a:effectLst/>
                <a:uLnTx/>
                <a:uFillTx/>
                <a:latin typeface="+mn-lt"/>
                <a:ea typeface="+mn-ea"/>
                <a:cs typeface="+mn-cs"/>
              </a:rPr>
              <a:t> || 	 </a:t>
            </a:r>
            <a:r>
              <a:rPr kumimoji="0" lang="en-US" sz="1800" b="1" i="0" u="none" strike="noStrike" kern="1200" cap="none" spc="0" normalizeH="0" baseline="0" noProof="0" dirty="0" err="1" smtClean="0">
                <a:ln>
                  <a:noFill/>
                </a:ln>
                <a:solidFill>
                  <a:schemeClr val="bg1"/>
                </a:solidFill>
                <a:effectLst/>
                <a:uLnTx/>
                <a:uFillTx/>
                <a:latin typeface="+mn-lt"/>
                <a:ea typeface="+mn-ea"/>
                <a:cs typeface="+mn-cs"/>
              </a:rPr>
              <a:t>highestAvailable</a:t>
            </a:r>
            <a:r>
              <a:rPr kumimoji="0" lang="en-US" sz="1800" b="1" i="0" u="none" strike="noStrike" kern="1200" cap="none" spc="0" normalizeH="0" baseline="0" noProof="0" dirty="0" smtClean="0">
                <a:ln>
                  <a:noFill/>
                </a:ln>
                <a:solidFill>
                  <a:schemeClr val="bg1"/>
                </a:solidFill>
                <a:effectLst/>
                <a:uLnTx/>
                <a:uFillTx/>
                <a:latin typeface="+mn-lt"/>
                <a:ea typeface="+mn-ea"/>
                <a:cs typeface="+mn-cs"/>
              </a:rPr>
              <a:t> || </a:t>
            </a:r>
            <a:r>
              <a:rPr kumimoji="0" lang="en-US" sz="1800" b="1" i="0" u="none" strike="noStrike" kern="1200" cap="none" spc="0" normalizeH="0" baseline="0" noProof="0" dirty="0" err="1" smtClean="0">
                <a:ln>
                  <a:noFill/>
                </a:ln>
                <a:solidFill>
                  <a:schemeClr val="bg1"/>
                </a:solidFill>
                <a:effectLst/>
                <a:uLnTx/>
                <a:uFillTx/>
                <a:latin typeface="+mn-lt"/>
                <a:ea typeface="+mn-ea"/>
                <a:cs typeface="+mn-cs"/>
              </a:rPr>
              <a:t>requireAdministrator</a:t>
            </a:r>
            <a:r>
              <a:rPr kumimoji="0" lang="en-US" sz="1800" b="1" i="0" u="none" strike="noStrike" kern="1200" cap="none" spc="0" normalizeH="0" baseline="0" noProof="0" dirty="0" smtClean="0">
                <a:ln>
                  <a:noFill/>
                </a:ln>
                <a:solidFill>
                  <a:schemeClr val="bg1"/>
                </a:solidFill>
                <a:effectLst/>
                <a:uLnTx/>
                <a:uFillTx/>
                <a:latin typeface="+mn-lt"/>
                <a:ea typeface="+mn-ea"/>
                <a:cs typeface="+mn-cs"/>
              </a:rPr>
              <a:t>"</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/&gt;</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20" name="Picture 2"/>
          <p:cNvPicPr>
            <a:picLocks noChangeAspect="1" noChangeArrowheads="1"/>
          </p:cNvPicPr>
          <p:nvPr/>
        </p:nvPicPr>
        <p:blipFill>
          <a:blip r:embed="rId5" cstate="print"/>
          <a:srcRect/>
          <a:stretch>
            <a:fillRect/>
          </a:stretch>
        </p:blipFill>
        <p:spPr bwMode="auto">
          <a:xfrm>
            <a:off x="6715140" y="2086680"/>
            <a:ext cx="1707511" cy="963965"/>
          </a:xfrm>
          <a:prstGeom prst="rect">
            <a:avLst/>
          </a:prstGeom>
          <a:noFill/>
          <a:ln w="9525">
            <a:noFill/>
            <a:miter lim="800000"/>
            <a:headEnd/>
            <a:tailEnd/>
          </a:ln>
          <a:effectLst/>
        </p:spPr>
      </p:pic>
      <p:pic>
        <p:nvPicPr>
          <p:cNvPr id="21" name="Picture 3"/>
          <p:cNvPicPr>
            <a:picLocks noChangeAspect="1" noChangeArrowheads="1"/>
          </p:cNvPicPr>
          <p:nvPr/>
        </p:nvPicPr>
        <p:blipFill>
          <a:blip r:embed="rId6" cstate="print"/>
          <a:srcRect/>
          <a:stretch>
            <a:fillRect/>
          </a:stretch>
        </p:blipFill>
        <p:spPr bwMode="auto">
          <a:xfrm>
            <a:off x="6786578" y="3429000"/>
            <a:ext cx="1484402" cy="103262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UAC</a:t>
            </a:r>
            <a:r>
              <a:rPr lang="zh-CN" altLang="en-US" dirty="0" smtClean="0"/>
              <a:t>虚拟文件注册</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968546"/>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安全性变化</a:t>
            </a:r>
            <a:r>
              <a:rPr lang="en-US" altLang="zh-CN" sz="3200" dirty="0" smtClean="0">
                <a:latin typeface="Segoe Semibold" pitchFamily="34" charset="0"/>
              </a:rPr>
              <a:t>:</a:t>
            </a:r>
            <a:r>
              <a:rPr lang="zh-CN" altLang="en-US" sz="3200" dirty="0" smtClean="0">
                <a:latin typeface="Segoe Semibold" pitchFamily="34" charset="0"/>
              </a:rPr>
              <a:t>完备性级别</a:t>
            </a:r>
            <a:r>
              <a:rPr lang="zh-CN" altLang="en-US" sz="3200" dirty="0" smtClean="0"/>
              <a:t>控制（</a:t>
            </a:r>
            <a:r>
              <a:rPr lang="en-US" altLang="zh-CN" sz="3200" dirty="0" smtClean="0"/>
              <a:t>MIC</a:t>
            </a:r>
            <a:r>
              <a:rPr lang="zh-CN" altLang="en-US" sz="3200" dirty="0" smtClean="0"/>
              <a:t>）</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pPr marL="342900" lvl="1" indent="-342900">
              <a:buClr>
                <a:schemeClr val="accent1"/>
              </a:buClr>
              <a:buSzPct val="100000"/>
              <a:buNone/>
            </a:pPr>
            <a:r>
              <a:rPr lang="zh-CN" altLang="en-US" b="1" dirty="0" smtClean="0">
                <a:solidFill>
                  <a:schemeClr val="accent1"/>
                </a:solidFill>
              </a:rPr>
              <a:t>扩展访问控制模型：授权</a:t>
            </a:r>
            <a:r>
              <a:rPr lang="en-US" altLang="en-US" b="1" dirty="0" smtClean="0">
                <a:solidFill>
                  <a:schemeClr val="accent1"/>
                </a:solidFill>
              </a:rPr>
              <a:t>= </a:t>
            </a:r>
            <a:r>
              <a:rPr lang="zh-CN" altLang="en-US" b="1" dirty="0" smtClean="0">
                <a:solidFill>
                  <a:schemeClr val="accent1"/>
                </a:solidFill>
              </a:rPr>
              <a:t>身份</a:t>
            </a:r>
            <a:r>
              <a:rPr lang="en-US" altLang="en-US" b="1" dirty="0" smtClean="0">
                <a:solidFill>
                  <a:schemeClr val="accent1"/>
                </a:solidFill>
              </a:rPr>
              <a:t>+ </a:t>
            </a:r>
            <a:r>
              <a:rPr lang="zh-CN" altLang="en-US" b="1" dirty="0" smtClean="0">
                <a:solidFill>
                  <a:schemeClr val="accent1"/>
                </a:solidFill>
              </a:rPr>
              <a:t>信任</a:t>
            </a:r>
            <a:endParaRPr lang="en-US" altLang="en-US" b="1" dirty="0" smtClean="0">
              <a:solidFill>
                <a:schemeClr val="accent1"/>
              </a:solidFill>
            </a:endParaRPr>
          </a:p>
          <a:p>
            <a:pPr marL="342900" lvl="1" indent="-342900">
              <a:buClr>
                <a:schemeClr val="accent1"/>
              </a:buClr>
              <a:buSzPct val="100000"/>
              <a:buNone/>
            </a:pPr>
            <a:endParaRPr lang="en-US" altLang="zh-CN" b="1" dirty="0" smtClean="0">
              <a:solidFill>
                <a:schemeClr val="accent1"/>
              </a:solidFill>
            </a:endParaRPr>
          </a:p>
          <a:p>
            <a:endParaRPr lang="en-US" dirty="0"/>
          </a:p>
        </p:txBody>
      </p:sp>
      <p:grpSp>
        <p:nvGrpSpPr>
          <p:cNvPr id="3" name="Group 95"/>
          <p:cNvGrpSpPr/>
          <p:nvPr/>
        </p:nvGrpSpPr>
        <p:grpSpPr>
          <a:xfrm>
            <a:off x="0" y="2571744"/>
            <a:ext cx="1811756" cy="1374855"/>
            <a:chOff x="7162800" y="2514600"/>
            <a:chExt cx="1964156" cy="1374855"/>
          </a:xfrm>
        </p:grpSpPr>
        <p:sp>
          <p:nvSpPr>
            <p:cNvPr id="15"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6"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7"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18" name="Rounded Rectangle 6">
            <a:hlinkClick r:id="rId4" action="ppaction://hlinksldjump"/>
          </p:cNvPr>
          <p:cNvSpPr/>
          <p:nvPr/>
        </p:nvSpPr>
        <p:spPr>
          <a:xfrm>
            <a:off x="0" y="3039983"/>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FFFFFF">
                    <a:lumMod val="50000"/>
                  </a:srgbClr>
                </a:solidFill>
                <a:latin typeface="微软雅黑" pitchFamily="34" charset="-122"/>
                <a:ea typeface="微软雅黑" pitchFamily="34" charset="-122"/>
              </a:rPr>
              <a:t>安全性相关</a:t>
            </a:r>
            <a:endParaRPr lang="en-GB" sz="1400" b="1" kern="0" dirty="0" smtClean="0">
              <a:solidFill>
                <a:srgbClr val="FFFFFF">
                  <a:lumMod val="50000"/>
                </a:srgbClr>
              </a:solidFill>
              <a:latin typeface="微软雅黑" pitchFamily="34" charset="-122"/>
              <a:ea typeface="微软雅黑" pitchFamily="34" charset="-122"/>
            </a:endParaRPr>
          </a:p>
        </p:txBody>
      </p:sp>
      <p:sp>
        <p:nvSpPr>
          <p:cNvPr id="25" name="Content Placeholder 3"/>
          <p:cNvSpPr txBox="1">
            <a:spLocks/>
          </p:cNvSpPr>
          <p:nvPr/>
        </p:nvSpPr>
        <p:spPr>
          <a:xfrm>
            <a:off x="2285984" y="1671638"/>
            <a:ext cx="5900750" cy="3757626"/>
          </a:xfrm>
          <a:prstGeom prst="rect">
            <a:avLst/>
          </a:prstGeom>
        </p:spPr>
        <p:txBody>
          <a:bodyPr/>
          <a:lstStyle/>
          <a:p>
            <a:pPr marL="742950" lvl="1" indent="-285750">
              <a:lnSpc>
                <a:spcPct val="150000"/>
              </a:lnSpc>
              <a:spcBef>
                <a:spcPct val="20000"/>
              </a:spcBef>
              <a:buClr>
                <a:schemeClr val="bg1">
                  <a:lumMod val="50000"/>
                </a:schemeClr>
              </a:buClr>
              <a:buSzPct val="100000"/>
              <a:buFont typeface="Wingdings" pitchFamily="2" charset="2"/>
              <a:buChar char="l"/>
            </a:pPr>
            <a:r>
              <a:rPr lang="zh-CN" altLang="en-US" sz="2200" dirty="0" smtClean="0">
                <a:solidFill>
                  <a:schemeClr val="bg1"/>
                </a:solidFill>
              </a:rPr>
              <a:t>主要目的是为了阻止修改，保护完整性</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SzPct val="100000"/>
              <a:buFont typeface="Wingdings" pitchFamily="2" charset="2"/>
              <a:buChar char="l"/>
            </a:pPr>
            <a:r>
              <a:rPr lang="zh-CN" altLang="en-US" sz="2200" dirty="0" smtClean="0">
                <a:solidFill>
                  <a:schemeClr val="bg1"/>
                </a:solidFill>
              </a:rPr>
              <a:t>对象具有完备性级别</a:t>
            </a:r>
            <a:endParaRPr lang="en-US" altLang="zh-CN"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Pct val="100000"/>
              <a:buFont typeface="Wingdings" pitchFamily="2" charset="2"/>
              <a:buChar char="l"/>
              <a:tabLst/>
              <a:defRPr/>
            </a:pPr>
            <a:r>
              <a:rPr lang="zh-CN" altLang="en-US" sz="2200" dirty="0" smtClean="0">
                <a:solidFill>
                  <a:schemeClr val="bg1"/>
                </a:solidFill>
              </a:rPr>
              <a:t>进程运行在其</a:t>
            </a:r>
            <a:r>
              <a:rPr lang="en-US" altLang="zh-CN" sz="2200" dirty="0" smtClean="0">
                <a:solidFill>
                  <a:schemeClr val="bg1"/>
                </a:solidFill>
              </a:rPr>
              <a:t>MIC</a:t>
            </a:r>
            <a:r>
              <a:rPr lang="zh-CN" altLang="en-US" sz="2200" dirty="0" smtClean="0">
                <a:solidFill>
                  <a:schemeClr val="bg1"/>
                </a:solidFill>
              </a:rPr>
              <a:t>级别下</a:t>
            </a:r>
            <a:endParaRPr lang="en-US" altLang="en-US" sz="2200" dirty="0" smtClean="0">
              <a:solidFill>
                <a:schemeClr val="bg1"/>
              </a:solidFill>
            </a:endParaRPr>
          </a:p>
          <a:p>
            <a:pPr marL="742950" marR="0" lvl="1" indent="-285750" fontAlgn="auto">
              <a:lnSpc>
                <a:spcPct val="150000"/>
              </a:lnSpc>
              <a:spcBef>
                <a:spcPct val="20000"/>
              </a:spcBef>
              <a:spcAft>
                <a:spcPts val="0"/>
              </a:spcAft>
              <a:buClr>
                <a:schemeClr val="bg1">
                  <a:lumMod val="50000"/>
                </a:schemeClr>
              </a:buClr>
              <a:buSzPct val="100000"/>
              <a:buFont typeface="Wingdings" pitchFamily="2" charset="2"/>
              <a:buChar char="l"/>
              <a:tabLst/>
              <a:defRPr/>
            </a:pPr>
            <a:r>
              <a:rPr lang="zh-CN" altLang="en-US" sz="2200" dirty="0" smtClean="0">
                <a:solidFill>
                  <a:schemeClr val="bg1"/>
                </a:solidFill>
              </a:rPr>
              <a:t>进程只能写入小于等于其级别的区域内</a:t>
            </a:r>
            <a:endParaRPr lang="en-US" altLang="zh-CN" sz="2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endParaRPr kumimoji="0" 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MIC</a:t>
            </a:r>
            <a:r>
              <a:rPr lang="zh-CN" altLang="en-US" dirty="0" smtClean="0"/>
              <a:t>级别</a:t>
            </a:r>
            <a:endParaRPr lang="zh-CN" altLang="en-US" dirty="0"/>
          </a:p>
        </p:txBody>
      </p:sp>
      <p:sp>
        <p:nvSpPr>
          <p:cNvPr id="5" name="文本占位符 4"/>
          <p:cNvSpPr>
            <a:spLocks noGrp="1"/>
          </p:cNvSpPr>
          <p:nvPr>
            <p:ph type="body" sz="quarter" idx="11"/>
          </p:nvPr>
        </p:nvSpPr>
        <p:spPr/>
        <p:txBody>
          <a:bodyPr/>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968546"/>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安全性变化</a:t>
            </a:r>
            <a:r>
              <a:rPr lang="en-US" altLang="zh-CN" sz="3200" dirty="0" smtClean="0">
                <a:latin typeface="Segoe Semibold" pitchFamily="34" charset="0"/>
              </a:rPr>
              <a:t>:</a:t>
            </a:r>
            <a:r>
              <a:rPr lang="zh-CN" altLang="en-US" sz="3200" dirty="0" smtClean="0"/>
              <a:t>用户特权隔离（</a:t>
            </a:r>
            <a:r>
              <a:rPr lang="en-US" altLang="zh-CN" sz="3200" dirty="0" smtClean="0"/>
              <a:t>UIPI</a:t>
            </a:r>
            <a:r>
              <a:rPr lang="en-US" sz="3200" dirty="0" smtClean="0"/>
              <a:t> </a:t>
            </a:r>
            <a:r>
              <a:rPr lang="zh-CN" altLang="en-US" sz="3200" dirty="0" smtClean="0"/>
              <a:t>）</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pPr marL="342900" lvl="1" indent="-342900">
              <a:buClr>
                <a:schemeClr val="accent1"/>
              </a:buClr>
              <a:buSzPct val="100000"/>
              <a:buNone/>
            </a:pPr>
            <a:r>
              <a:rPr lang="zh-CN" altLang="en-US" b="1" dirty="0" smtClean="0">
                <a:solidFill>
                  <a:schemeClr val="accent1"/>
                </a:solidFill>
              </a:rPr>
              <a:t>基于</a:t>
            </a:r>
            <a:r>
              <a:rPr lang="en-US" altLang="zh-CN" b="1" dirty="0" smtClean="0">
                <a:solidFill>
                  <a:schemeClr val="accent1"/>
                </a:solidFill>
              </a:rPr>
              <a:t>MIC</a:t>
            </a:r>
            <a:r>
              <a:rPr lang="zh-CN" altLang="en-US" b="1" dirty="0" smtClean="0">
                <a:solidFill>
                  <a:schemeClr val="accent1"/>
                </a:solidFill>
              </a:rPr>
              <a:t>建立</a:t>
            </a:r>
            <a:endParaRPr lang="en-US" altLang="zh-CN" b="1" dirty="0" smtClean="0">
              <a:solidFill>
                <a:schemeClr val="accent1"/>
              </a:solidFill>
            </a:endParaRPr>
          </a:p>
          <a:p>
            <a:endParaRPr lang="en-US" dirty="0"/>
          </a:p>
        </p:txBody>
      </p:sp>
      <p:grpSp>
        <p:nvGrpSpPr>
          <p:cNvPr id="3" name="Group 95"/>
          <p:cNvGrpSpPr/>
          <p:nvPr/>
        </p:nvGrpSpPr>
        <p:grpSpPr>
          <a:xfrm>
            <a:off x="0" y="2571744"/>
            <a:ext cx="1811756" cy="1374855"/>
            <a:chOff x="7162800" y="2514600"/>
            <a:chExt cx="1964156" cy="1374855"/>
          </a:xfrm>
        </p:grpSpPr>
        <p:sp>
          <p:nvSpPr>
            <p:cNvPr id="15"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6"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安全性变化</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7"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18" name="Rounded Rectangle 6">
            <a:hlinkClick r:id="rId4" action="ppaction://hlinksldjump"/>
          </p:cNvPr>
          <p:cNvSpPr/>
          <p:nvPr/>
        </p:nvSpPr>
        <p:spPr>
          <a:xfrm>
            <a:off x="0" y="3039983"/>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FFFFFF">
                    <a:lumMod val="50000"/>
                  </a:srgbClr>
                </a:solidFill>
                <a:latin typeface="微软雅黑" pitchFamily="34" charset="-122"/>
                <a:ea typeface="微软雅黑" pitchFamily="34" charset="-122"/>
              </a:rPr>
              <a:t>安全性相关</a:t>
            </a:r>
            <a:endParaRPr lang="en-GB" sz="1400" b="1" kern="0" dirty="0" smtClean="0">
              <a:solidFill>
                <a:srgbClr val="FFFFFF">
                  <a:lumMod val="50000"/>
                </a:srgbClr>
              </a:solidFill>
              <a:latin typeface="微软雅黑" pitchFamily="34" charset="-122"/>
              <a:ea typeface="微软雅黑" pitchFamily="34" charset="-122"/>
            </a:endParaRPr>
          </a:p>
        </p:txBody>
      </p:sp>
      <p:sp>
        <p:nvSpPr>
          <p:cNvPr id="22" name="Content Placeholder 2"/>
          <p:cNvSpPr txBox="1">
            <a:spLocks/>
          </p:cNvSpPr>
          <p:nvPr/>
        </p:nvSpPr>
        <p:spPr>
          <a:xfrm>
            <a:off x="1914564" y="1643050"/>
            <a:ext cx="8229600" cy="4525963"/>
          </a:xfrm>
          <a:prstGeom prst="rect">
            <a:avLst/>
          </a:prstGeom>
        </p:spPr>
        <p:txBody>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查看发射和接收进程的完整性级别（</a:t>
            </a:r>
            <a:r>
              <a:rPr lang="en-US" altLang="zh-CN" sz="2200" dirty="0" smtClean="0">
                <a:solidFill>
                  <a:schemeClr val="bg1"/>
                </a:solidFill>
              </a:rPr>
              <a:t>IL</a:t>
            </a:r>
            <a:r>
              <a:rPr lang="zh-CN" altLang="en-US" sz="2200" dirty="0" smtClean="0">
                <a:solidFill>
                  <a:schemeClr val="bg1"/>
                </a:solidFill>
              </a:rPr>
              <a:t>）</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完整性级别低的进程，不能向完整性级别高的</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pPr>
            <a:r>
              <a:rPr lang="zh-CN" altLang="en-US" sz="2200" dirty="0" smtClean="0">
                <a:solidFill>
                  <a:schemeClr val="bg1"/>
                </a:solidFill>
              </a:rPr>
              <a:t>        进程发送</a:t>
            </a:r>
            <a:r>
              <a:rPr lang="en-US" altLang="zh-CN" sz="2200" dirty="0" smtClean="0">
                <a:solidFill>
                  <a:schemeClr val="bg1"/>
                </a:solidFill>
              </a:rPr>
              <a:t>Window</a:t>
            </a:r>
            <a:r>
              <a:rPr lang="zh-CN" altLang="en-US" sz="2200" dirty="0" smtClean="0">
                <a:solidFill>
                  <a:schemeClr val="bg1"/>
                </a:solidFill>
              </a:rPr>
              <a:t>消息</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允许大部分消息</a:t>
            </a:r>
            <a:r>
              <a:rPr lang="en-US" altLang="en-US" sz="2200" dirty="0" smtClean="0">
                <a:solidFill>
                  <a:schemeClr val="bg1"/>
                </a:solidFill>
              </a:rPr>
              <a:t>(</a:t>
            </a:r>
            <a:r>
              <a:rPr lang="zh-CN" altLang="en-US" sz="2200" dirty="0" smtClean="0">
                <a:solidFill>
                  <a:schemeClr val="bg1"/>
                </a:solidFill>
              </a:rPr>
              <a:t>多数是</a:t>
            </a:r>
            <a:r>
              <a:rPr lang="en-US" altLang="en-US" sz="2200" dirty="0" smtClean="0">
                <a:solidFill>
                  <a:schemeClr val="bg1"/>
                </a:solidFill>
              </a:rPr>
              <a:t> “</a:t>
            </a:r>
            <a:r>
              <a:rPr lang="zh-CN" altLang="en-US" sz="2200" dirty="0" smtClean="0">
                <a:solidFill>
                  <a:schemeClr val="bg1"/>
                </a:solidFill>
              </a:rPr>
              <a:t>读</a:t>
            </a:r>
            <a:r>
              <a:rPr lang="en-US" altLang="en-US" sz="2200" dirty="0" smtClean="0">
                <a:solidFill>
                  <a:schemeClr val="bg1"/>
                </a:solidFill>
              </a:rPr>
              <a:t>” </a:t>
            </a:r>
            <a:r>
              <a:rPr lang="zh-CN" altLang="en-US" sz="2200" dirty="0" smtClean="0">
                <a:solidFill>
                  <a:schemeClr val="bg1"/>
                </a:solidFill>
              </a:rPr>
              <a:t>操作</a:t>
            </a:r>
            <a:r>
              <a:rPr lang="en-US" altLang="en-US" sz="2200" dirty="0" smtClean="0">
                <a:solidFill>
                  <a:schemeClr val="bg1"/>
                </a:solidFill>
              </a:rPr>
              <a:t>)</a:t>
            </a: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高级别的进程可以定义更多操作</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使用</a:t>
            </a:r>
            <a:r>
              <a:rPr lang="en-US" altLang="en-US" sz="2200" dirty="0" err="1" smtClean="0">
                <a:solidFill>
                  <a:schemeClr val="bg1"/>
                </a:solidFill>
              </a:rPr>
              <a:t>uiAccess</a:t>
            </a:r>
            <a:r>
              <a:rPr lang="en-US" altLang="en-US" sz="2200" dirty="0" smtClean="0">
                <a:solidFill>
                  <a:schemeClr val="bg1"/>
                </a:solidFill>
              </a:rPr>
              <a:t> </a:t>
            </a:r>
            <a:r>
              <a:rPr lang="zh-CN" altLang="en-US" sz="2200" dirty="0" smtClean="0">
                <a:solidFill>
                  <a:schemeClr val="bg1"/>
                </a:solidFill>
              </a:rPr>
              <a:t>可以跳过这些</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endParaRPr lang="en-US" altLang="en-US" sz="22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用户特权隔离</a:t>
            </a:r>
            <a:r>
              <a:rPr lang="en-US" altLang="zh-CN" dirty="0" smtClean="0"/>
              <a:t>UIPI</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zh-CN" altLang="en-US" dirty="0" smtClean="0"/>
              <a:t>欢迎来到</a:t>
            </a:r>
            <a:r>
              <a:rPr lang="en-US" dirty="0" smtClean="0"/>
              <a:t>DEV431</a:t>
            </a:r>
            <a:endParaRPr lang="en-US" dirty="0"/>
          </a:p>
        </p:txBody>
      </p:sp>
      <p:graphicFrame>
        <p:nvGraphicFramePr>
          <p:cNvPr id="6" name="Content Placeholder 5"/>
          <p:cNvGraphicFramePr>
            <a:graphicFrameLocks noGrp="1"/>
          </p:cNvGraphicFramePr>
          <p:nvPr>
            <p:ph idx="1"/>
          </p:nvPr>
        </p:nvGraphicFramePr>
        <p:xfrm>
          <a:off x="285720" y="1214422"/>
          <a:ext cx="857256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内容占位符 2"/>
          <p:cNvSpPr txBox="1">
            <a:spLocks/>
          </p:cNvSpPr>
          <p:nvPr/>
        </p:nvSpPr>
        <p:spPr>
          <a:xfrm>
            <a:off x="857224" y="957258"/>
            <a:ext cx="5114932" cy="47147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本章将会涉及内容</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3B14216E-BC3E-4113-9E02-2ADBEF4A307F}"/>
                                            </p:graphicEl>
                                          </p:spTgt>
                                        </p:tgtEl>
                                        <p:attrNameLst>
                                          <p:attrName>style.visibility</p:attrName>
                                        </p:attrNameLst>
                                      </p:cBhvr>
                                      <p:to>
                                        <p:strVal val="visible"/>
                                      </p:to>
                                    </p:set>
                                    <p:animEffect transition="in" filter="fade">
                                      <p:cBhvr>
                                        <p:cTn id="7" dur="2000"/>
                                        <p:tgtEl>
                                          <p:spTgt spid="6">
                                            <p:graphicEl>
                                              <a:dgm id="{3B14216E-BC3E-4113-9E02-2ADBEF4A30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1C75B94-7E1B-472B-848A-DC736D6F88F1}"/>
                                            </p:graphicEl>
                                          </p:spTgt>
                                        </p:tgtEl>
                                        <p:attrNameLst>
                                          <p:attrName>style.visibility</p:attrName>
                                        </p:attrNameLst>
                                      </p:cBhvr>
                                      <p:to>
                                        <p:strVal val="visible"/>
                                      </p:to>
                                    </p:set>
                                    <p:animEffect transition="in" filter="fade">
                                      <p:cBhvr>
                                        <p:cTn id="12" dur="2000"/>
                                        <p:tgtEl>
                                          <p:spTgt spid="6">
                                            <p:graphicEl>
                                              <a:dgm id="{D1C75B94-7E1B-472B-848A-DC736D6F88F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8EBA22A-9E4B-433E-ADCB-C2BD38CF5138}"/>
                                            </p:graphicEl>
                                          </p:spTgt>
                                        </p:tgtEl>
                                        <p:attrNameLst>
                                          <p:attrName>style.visibility</p:attrName>
                                        </p:attrNameLst>
                                      </p:cBhvr>
                                      <p:to>
                                        <p:strVal val="visible"/>
                                      </p:to>
                                    </p:set>
                                    <p:animEffect transition="in" filter="fade">
                                      <p:cBhvr>
                                        <p:cTn id="17" dur="2000"/>
                                        <p:tgtEl>
                                          <p:spTgt spid="6">
                                            <p:graphicEl>
                                              <a:dgm id="{78EBA22A-9E4B-433E-ADCB-C2BD38CF513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FEF99BF2-E8C4-4512-84B4-61458B94D09B}"/>
                                            </p:graphicEl>
                                          </p:spTgt>
                                        </p:tgtEl>
                                        <p:attrNameLst>
                                          <p:attrName>style.visibility</p:attrName>
                                        </p:attrNameLst>
                                      </p:cBhvr>
                                      <p:to>
                                        <p:strVal val="visible"/>
                                      </p:to>
                                    </p:set>
                                    <p:animEffect transition="in" filter="fade">
                                      <p:cBhvr>
                                        <p:cTn id="22" dur="2000"/>
                                        <p:tgtEl>
                                          <p:spTgt spid="6">
                                            <p:graphicEl>
                                              <a:dgm id="{FEF99BF2-E8C4-4512-84B4-61458B94D0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p:nvPr/>
        </p:nvGrpSpPr>
        <p:grpSpPr>
          <a:xfrm>
            <a:off x="0" y="2800367"/>
            <a:ext cx="1811756" cy="1374855"/>
            <a:chOff x="7162800" y="2971800"/>
            <a:chExt cx="1964156" cy="1374855"/>
          </a:xfrm>
        </p:grpSpPr>
        <p:sp>
          <p:nvSpPr>
            <p:cNvPr id="44" name="Rounded Rectangle 6">
              <a:hlinkClick r:id="" action="ppaction://noaction"/>
            </p:cNvPr>
            <p:cNvSpPr/>
            <p:nvPr/>
          </p:nvSpPr>
          <p:spPr>
            <a:xfrm>
              <a:off x="7162800" y="38862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lang="zh-CN" altLang="en-US" sz="1400" b="1" kern="0" dirty="0" smtClean="0">
                  <a:solidFill>
                    <a:srgbClr val="FFFFFF">
                      <a:lumMod val="50000"/>
                    </a:srgbClr>
                  </a:solidFill>
                  <a:latin typeface="微软雅黑" pitchFamily="34" charset="-122"/>
                  <a:ea typeface="微软雅黑" pitchFamily="34" charset="-122"/>
                </a:rPr>
                <a:t>脱离浏览器模式</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45"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46"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10" name="Isosceles Triangle 9"/>
          <p:cNvSpPr/>
          <p:nvPr/>
        </p:nvSpPr>
        <p:spPr bwMode="auto">
          <a:xfrm rot="16200000">
            <a:off x="1752600" y="3719514"/>
            <a:ext cx="685800" cy="533400"/>
          </a:xfrm>
          <a:prstGeom prst="triangle">
            <a:avLst/>
          </a:prstGeom>
          <a:gradFill rotWithShape="1">
            <a:gsLst>
              <a:gs pos="0">
                <a:srgbClr val="7DCC2E">
                  <a:shade val="47500"/>
                  <a:satMod val="137000"/>
                </a:srgbClr>
              </a:gs>
              <a:gs pos="55000">
                <a:srgbClr val="7DCC2E">
                  <a:shade val="69000"/>
                  <a:satMod val="137000"/>
                </a:srgbClr>
              </a:gs>
              <a:gs pos="100000">
                <a:srgbClr val="7DCC2E">
                  <a:shade val="98000"/>
                  <a:satMod val="137000"/>
                </a:srgbClr>
              </a:gs>
            </a:gsLst>
            <a:lin ang="16200000" scaled="0"/>
          </a:gradFill>
          <a:ln>
            <a:no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1" name="Round Diagonal Corner Rectangle 10"/>
          <p:cNvSpPr/>
          <p:nvPr/>
        </p:nvSpPr>
        <p:spPr bwMode="auto">
          <a:xfrm flipH="1">
            <a:off x="2357422" y="1142984"/>
            <a:ext cx="5143536" cy="4714908"/>
          </a:xfrm>
          <a:prstGeom prst="round2DiagRect">
            <a:avLst>
              <a:gd name="adj1" fmla="val 7441"/>
              <a:gd name="adj2" fmla="val 0"/>
            </a:avLst>
          </a:prstGeom>
          <a:solidFill>
            <a:srgbClr val="303742"/>
          </a:soli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267182">
                <a:satMod val="300000"/>
              </a:srgbClr>
            </a:contourClr>
          </a:sp3d>
        </p:spPr>
        <p:txBody>
          <a:bodyPr rtlCol="0" anchor="t"/>
          <a:lstStyle/>
          <a:p>
            <a:pPr marL="0" marR="0" lvl="0" indent="0" algn="ctr" defTabSz="844550" eaLnBrk="1" fontAlgn="base" latinLnBrk="0" hangingPunct="1">
              <a:lnSpc>
                <a:spcPct val="90000"/>
              </a:lnSpc>
              <a:spcBef>
                <a:spcPct val="0"/>
              </a:spcBef>
              <a:spcAft>
                <a:spcPct val="35000"/>
              </a:spcAft>
              <a:buClrTx/>
              <a:buSzTx/>
              <a:buFontTx/>
              <a:buNone/>
              <a:tabLst/>
              <a:defRPr/>
            </a:pPr>
            <a:endParaRPr kumimoji="0" lang="en-GB" sz="2800" b="1" i="0" u="none" strike="noStrike" kern="0" cap="none" spc="0" normalizeH="0" baseline="0" noProof="0" dirty="0" smtClean="0">
              <a:ln>
                <a:noFill/>
              </a:ln>
              <a:solidFill>
                <a:srgbClr val="FFFFFF"/>
              </a:solidFill>
              <a:effectLst/>
              <a:uLnTx/>
              <a:uFillTx/>
              <a:latin typeface="Segoe Semibold" pitchFamily="34" charset="0"/>
              <a:ea typeface="+mn-ea"/>
              <a:cs typeface="+mn-cs"/>
            </a:endParaRPr>
          </a:p>
        </p:txBody>
      </p:sp>
      <p:grpSp>
        <p:nvGrpSpPr>
          <p:cNvPr id="3" name="Group 25"/>
          <p:cNvGrpSpPr/>
          <p:nvPr/>
        </p:nvGrpSpPr>
        <p:grpSpPr>
          <a:xfrm>
            <a:off x="2620779" y="1428736"/>
            <a:ext cx="4237237" cy="4267200"/>
            <a:chOff x="2590800" y="1792078"/>
            <a:chExt cx="3078949" cy="4267200"/>
          </a:xfrm>
        </p:grpSpPr>
        <p:pic>
          <p:nvPicPr>
            <p:cNvPr id="27" name="Picture 2" descr="C:\Users\judy.shi\Desktop\1-5\OB 1.png"/>
            <p:cNvPicPr>
              <a:picLocks noChangeAspect="1" noChangeArrowheads="1"/>
            </p:cNvPicPr>
            <p:nvPr/>
          </p:nvPicPr>
          <p:blipFill>
            <a:blip r:embed="rId4" cstate="print"/>
            <a:srcRect/>
            <a:stretch>
              <a:fillRect/>
            </a:stretch>
          </p:blipFill>
          <p:spPr bwMode="auto">
            <a:xfrm>
              <a:off x="3537577" y="5221102"/>
              <a:ext cx="1158360" cy="762078"/>
            </a:xfrm>
            <a:prstGeom prst="rect">
              <a:avLst/>
            </a:prstGeom>
            <a:noFill/>
          </p:spPr>
        </p:pic>
        <p:pic>
          <p:nvPicPr>
            <p:cNvPr id="30" name="Picture 2" descr="C:\Users\judy.shi\Desktop\1-5\OB 5.png"/>
            <p:cNvPicPr>
              <a:picLocks noChangeAspect="1" noChangeArrowheads="1"/>
            </p:cNvPicPr>
            <p:nvPr/>
          </p:nvPicPr>
          <p:blipFill>
            <a:blip r:embed="rId5" cstate="print"/>
            <a:srcRect/>
            <a:stretch>
              <a:fillRect/>
            </a:stretch>
          </p:blipFill>
          <p:spPr bwMode="auto">
            <a:xfrm>
              <a:off x="3428992" y="3935218"/>
              <a:ext cx="1184470" cy="316283"/>
            </a:xfrm>
            <a:prstGeom prst="rect">
              <a:avLst/>
            </a:prstGeom>
            <a:noFill/>
          </p:spPr>
        </p:pic>
        <p:grpSp>
          <p:nvGrpSpPr>
            <p:cNvPr id="4" name="Group 66"/>
            <p:cNvGrpSpPr/>
            <p:nvPr/>
          </p:nvGrpSpPr>
          <p:grpSpPr>
            <a:xfrm>
              <a:off x="2590800" y="1792078"/>
              <a:ext cx="3078949" cy="4267200"/>
              <a:chOff x="2590800" y="2057400"/>
              <a:chExt cx="3078949" cy="4267200"/>
            </a:xfrm>
          </p:grpSpPr>
          <p:sp>
            <p:nvSpPr>
              <p:cNvPr id="34" name="Rounded Rectangle 33"/>
              <p:cNvSpPr/>
              <p:nvPr/>
            </p:nvSpPr>
            <p:spPr bwMode="auto">
              <a:xfrm>
                <a:off x="2590800" y="2057400"/>
                <a:ext cx="3078949"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pPr>
                <a:r>
                  <a:rPr lang="en-US" altLang="zh-CN" sz="1600" dirty="0" smtClean="0">
                    <a:solidFill>
                      <a:srgbClr val="FFFFFF"/>
                    </a:solidFill>
                    <a:latin typeface="Segoe Semibold" pitchFamily="34" charset="0"/>
                  </a:rPr>
                  <a:t>IE</a:t>
                </a:r>
                <a:r>
                  <a:rPr lang="zh-CN" altLang="en-US" sz="1600" dirty="0" smtClean="0">
                    <a:solidFill>
                      <a:srgbClr val="FFFFFF"/>
                    </a:solidFill>
                    <a:latin typeface="Segoe Semibold" pitchFamily="34" charset="0"/>
                  </a:rPr>
                  <a:t>保护模式</a:t>
                </a:r>
                <a:endParaRPr lang="en-US" sz="1600" dirty="0" smtClean="0">
                  <a:solidFill>
                    <a:srgbClr val="FFFFFF"/>
                  </a:solidFill>
                  <a:latin typeface="Segoe Semibold" pitchFamily="34" charset="0"/>
                </a:endParaRPr>
              </a:p>
            </p:txBody>
          </p:sp>
          <p:sp>
            <p:nvSpPr>
              <p:cNvPr id="36" name="Rounded Rectangle 35"/>
              <p:cNvSpPr/>
              <p:nvPr/>
            </p:nvSpPr>
            <p:spPr bwMode="auto">
              <a:xfrm>
                <a:off x="2590800" y="3581400"/>
                <a:ext cx="3078949"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r>
                  <a:rPr kumimoji="0" lang="en-US" altLang="zh-CN" sz="1600" b="0" i="0" u="none" strike="noStrike" kern="0" cap="none" spc="0" normalizeH="0" baseline="0" noProof="0" dirty="0" smtClean="0">
                    <a:ln>
                      <a:noFill/>
                    </a:ln>
                    <a:solidFill>
                      <a:srgbClr val="FFFFFF"/>
                    </a:solidFill>
                    <a:effectLst/>
                    <a:uLnTx/>
                    <a:uFillTx/>
                    <a:latin typeface="Segoe Semibold" pitchFamily="34" charset="0"/>
                    <a:ea typeface="+mn-ea"/>
                    <a:cs typeface="+mn-cs"/>
                  </a:rPr>
                  <a:t>IE8</a:t>
                </a:r>
                <a:r>
                  <a:rPr kumimoji="0" lang="zh-CN" altLang="en-US" sz="1600" b="0" i="0" u="none" strike="noStrike" kern="0" cap="none" spc="0" normalizeH="0" baseline="0" noProof="0" dirty="0" smtClean="0">
                    <a:ln>
                      <a:noFill/>
                    </a:ln>
                    <a:solidFill>
                      <a:srgbClr val="FFFFFF"/>
                    </a:solidFill>
                    <a:effectLst/>
                    <a:uLnTx/>
                    <a:uFillTx/>
                    <a:latin typeface="Segoe Semibold" pitchFamily="34" charset="0"/>
                    <a:ea typeface="+mn-ea"/>
                    <a:cs typeface="+mn-cs"/>
                  </a:rPr>
                  <a:t>数据保护</a:t>
                </a:r>
                <a:endParaRPr kumimoji="0" lang="en-US" sz="1600" b="0" i="0" u="none" strike="noStrike" kern="0" cap="none" spc="0" normalizeH="0" baseline="0" noProof="0" dirty="0" smtClean="0">
                  <a:ln>
                    <a:noFill/>
                  </a:ln>
                  <a:solidFill>
                    <a:srgbClr val="FFFFFF"/>
                  </a:solidFill>
                  <a:effectLst/>
                  <a:uLnTx/>
                  <a:uFillTx/>
                  <a:latin typeface="Segoe Semibold" pitchFamily="34" charset="0"/>
                  <a:ea typeface="+mn-ea"/>
                  <a:cs typeface="+mn-cs"/>
                </a:endParaRPr>
              </a:p>
            </p:txBody>
          </p:sp>
          <p:sp>
            <p:nvSpPr>
              <p:cNvPr id="38" name="Rounded Rectangle 37"/>
              <p:cNvSpPr/>
              <p:nvPr/>
            </p:nvSpPr>
            <p:spPr bwMode="auto">
              <a:xfrm>
                <a:off x="2590800" y="5105400"/>
                <a:ext cx="3078949"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defRPr/>
                </a:pPr>
                <a:r>
                  <a:rPr lang="en-US" altLang="zh-CN" sz="1600" kern="0" dirty="0" smtClean="0">
                    <a:solidFill>
                      <a:srgbClr val="FFFFFF"/>
                    </a:solidFill>
                    <a:latin typeface="Segoe Semibold" pitchFamily="34" charset="0"/>
                  </a:rPr>
                  <a:t>IE8</a:t>
                </a:r>
                <a:r>
                  <a:rPr lang="zh-CN" altLang="en-US" sz="1600" kern="0" dirty="0" smtClean="0">
                    <a:solidFill>
                      <a:srgbClr val="FFFFFF"/>
                    </a:solidFill>
                    <a:latin typeface="Segoe Semibold" pitchFamily="34" charset="0"/>
                  </a:rPr>
                  <a:t>页面兼容</a:t>
                </a:r>
                <a:endParaRPr lang="en-US" sz="1600" kern="0" dirty="0" smtClean="0">
                  <a:solidFill>
                    <a:srgbClr val="FFFFFF"/>
                  </a:solidFill>
                  <a:latin typeface="Segoe Semibold" pitchFamily="34" charset="0"/>
                </a:endParaRPr>
              </a:p>
            </p:txBody>
          </p:sp>
        </p:grpSp>
      </p:grpSp>
      <p:sp>
        <p:nvSpPr>
          <p:cNvPr id="41" name="Rounded Rectangle 6">
            <a:hlinkClick r:id="" action="ppaction://noaction"/>
          </p:cNvPr>
          <p:cNvSpPr/>
          <p:nvPr/>
        </p:nvSpPr>
        <p:spPr>
          <a:xfrm>
            <a:off x="0" y="3714752"/>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auto"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sp>
        <p:nvSpPr>
          <p:cNvPr id="48" name="Title 31"/>
          <p:cNvSpPr>
            <a:spLocks noGrp="1"/>
          </p:cNvSpPr>
          <p:nvPr>
            <p:ph type="title"/>
          </p:nvPr>
        </p:nvSpPr>
        <p:spPr>
          <a:xfrm>
            <a:off x="368300" y="220663"/>
            <a:ext cx="8382000" cy="60960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36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特性之脱离浏览器篇</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nvGrpSpPr>
          <p:cNvPr id="25" name="Group 24"/>
          <p:cNvGrpSpPr/>
          <p:nvPr/>
        </p:nvGrpSpPr>
        <p:grpSpPr>
          <a:xfrm>
            <a:off x="3929057" y="1785926"/>
            <a:ext cx="1162065" cy="928694"/>
            <a:chOff x="6357950" y="4857760"/>
            <a:chExt cx="700088" cy="700088"/>
          </a:xfrm>
        </p:grpSpPr>
        <p:pic>
          <p:nvPicPr>
            <p:cNvPr id="26" name="Picture 25" descr="IE Internet Explorer.png"/>
            <p:cNvPicPr>
              <a:picLocks noChangeAspect="1"/>
            </p:cNvPicPr>
            <p:nvPr/>
          </p:nvPicPr>
          <p:blipFill>
            <a:blip r:embed="rId6" cstate="screen"/>
            <a:stretch>
              <a:fillRect/>
            </a:stretch>
          </p:blipFill>
          <p:spPr>
            <a:xfrm>
              <a:off x="6357950" y="4857760"/>
              <a:ext cx="700088" cy="700088"/>
            </a:xfrm>
            <a:prstGeom prst="rect">
              <a:avLst/>
            </a:prstGeom>
          </p:spPr>
        </p:pic>
        <p:pic>
          <p:nvPicPr>
            <p:cNvPr id="33" name="Picture 32" descr="Security.png"/>
            <p:cNvPicPr>
              <a:picLocks noChangeAspect="1"/>
            </p:cNvPicPr>
            <p:nvPr/>
          </p:nvPicPr>
          <p:blipFill>
            <a:blip r:embed="rId7" cstate="screen"/>
            <a:stretch>
              <a:fillRect/>
            </a:stretch>
          </p:blipFill>
          <p:spPr bwMode="auto">
            <a:xfrm>
              <a:off x="6715140" y="5143512"/>
              <a:ext cx="324621" cy="324621"/>
            </a:xfrm>
            <a:prstGeom prst="rect">
              <a:avLst/>
            </a:prstGeom>
            <a:noFill/>
            <a:ln>
              <a:noFill/>
            </a:ln>
            <a:effectLst/>
          </p:spPr>
        </p:pic>
      </p:grpSp>
      <p:sp>
        <p:nvSpPr>
          <p:cNvPr id="42" name="Title 1"/>
          <p:cNvSpPr txBox="1">
            <a:spLocks/>
          </p:cNvSpPr>
          <p:nvPr/>
        </p:nvSpPr>
        <p:spPr>
          <a:xfrm>
            <a:off x="609600" y="285728"/>
            <a:ext cx="8229600" cy="1143000"/>
          </a:xfrm>
          <a:prstGeom prst="rect">
            <a:avLst/>
          </a:prstGeom>
        </p:spPr>
        <p:txBody>
          <a:bodyPr>
            <a:normAutofit/>
          </a:bodyPr>
          <a:lstStyle/>
          <a:p>
            <a:pPr marL="0" marR="0" lvl="0" indent="0" algn="l" defTabSz="1244600" rtl="0" eaLnBrk="1" fontAlgn="auto" latinLnBrk="0" hangingPunct="1">
              <a:lnSpc>
                <a:spcPct val="100000"/>
              </a:lnSpc>
              <a:spcBef>
                <a:spcPct val="0"/>
              </a:spcBef>
              <a:spcAft>
                <a:spcPct val="35000"/>
              </a:spcAft>
              <a:buClrTx/>
              <a:buSzTx/>
              <a:buFontTx/>
              <a:buNone/>
              <a:tabLst/>
              <a:defRPr/>
            </a:pPr>
            <a:r>
              <a:rPr kumimoji="0" lang="en-US" altLang="zh-CN"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Windows7</a:t>
            </a:r>
            <a:r>
              <a:rPr kumimoji="0" lang="zh-CN" altLang="en-US"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应用程序兼容：</a:t>
            </a:r>
            <a:r>
              <a:rPr kumimoji="0" lang="en-US" altLang="zh-CN"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IE8</a:t>
            </a:r>
            <a:r>
              <a:rPr kumimoji="0" lang="zh-CN" altLang="en-US"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相关</a:t>
            </a:r>
            <a:endParaRPr kumimoji="0" lang="en-GB" sz="32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81156" y="3576638"/>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en-US" altLang="zh-CN" sz="3200" dirty="0" smtClean="0">
                <a:latin typeface="Segoe Semibold" pitchFamily="34" charset="0"/>
              </a:rPr>
              <a:t>IE8</a:t>
            </a:r>
            <a:r>
              <a:rPr lang="zh-CN" altLang="en-US" sz="3200" dirty="0" smtClean="0">
                <a:latin typeface="Segoe Semibold" pitchFamily="34" charset="0"/>
              </a:rPr>
              <a:t>相关</a:t>
            </a:r>
            <a:r>
              <a:rPr lang="en-US" altLang="zh-CN" sz="3200" dirty="0" smtClean="0">
                <a:latin typeface="Segoe Semibold" pitchFamily="34" charset="0"/>
              </a:rPr>
              <a:t>:IE</a:t>
            </a:r>
            <a:r>
              <a:rPr lang="zh-CN" altLang="en-US" sz="3200" dirty="0" smtClean="0">
                <a:latin typeface="Segoe Semibold" pitchFamily="34" charset="0"/>
              </a:rPr>
              <a:t>保护模式</a:t>
            </a:r>
            <a:r>
              <a:rPr lang="zh-CN" altLang="en-US" sz="3200" dirty="0" smtClean="0"/>
              <a:t>（</a:t>
            </a:r>
            <a:r>
              <a:rPr lang="en-US" altLang="zh-CN" sz="3200" dirty="0" smtClean="0"/>
              <a:t>IEPM</a:t>
            </a:r>
            <a:r>
              <a:rPr lang="en-US" sz="3200" dirty="0" smtClean="0"/>
              <a:t> </a:t>
            </a:r>
            <a:r>
              <a:rPr lang="zh-CN" altLang="en-US" sz="3200" dirty="0" smtClean="0"/>
              <a:t>）</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pPr marL="342900" lvl="1" indent="-342900">
              <a:buClr>
                <a:schemeClr val="accent1"/>
              </a:buClr>
              <a:buSzPct val="100000"/>
            </a:pPr>
            <a:r>
              <a:rPr lang="zh-CN" altLang="en-US" b="1" dirty="0" smtClean="0">
                <a:solidFill>
                  <a:schemeClr val="accent1"/>
                </a:solidFill>
              </a:rPr>
              <a:t>护模式下</a:t>
            </a:r>
            <a:r>
              <a:rPr lang="en-US" altLang="en-US" b="1" dirty="0" smtClean="0">
                <a:solidFill>
                  <a:schemeClr val="accent1"/>
                </a:solidFill>
              </a:rPr>
              <a:t>, IE</a:t>
            </a:r>
            <a:r>
              <a:rPr lang="zh-CN" altLang="en-US" b="1" dirty="0" smtClean="0">
                <a:solidFill>
                  <a:schemeClr val="accent1"/>
                </a:solidFill>
              </a:rPr>
              <a:t>以低</a:t>
            </a:r>
            <a:r>
              <a:rPr lang="en-US" altLang="en-US" b="1" dirty="0" smtClean="0">
                <a:solidFill>
                  <a:schemeClr val="accent1"/>
                </a:solidFill>
              </a:rPr>
              <a:t>IL</a:t>
            </a:r>
            <a:r>
              <a:rPr lang="zh-CN" altLang="en-US" b="1" dirty="0" smtClean="0">
                <a:solidFill>
                  <a:schemeClr val="accent1"/>
                </a:solidFill>
              </a:rPr>
              <a:t>运行</a:t>
            </a:r>
            <a:endParaRPr lang="en-US" altLang="en-US" b="1" dirty="0" smtClean="0">
              <a:solidFill>
                <a:schemeClr val="accent1"/>
              </a:solidFill>
            </a:endParaRPr>
          </a:p>
          <a:p>
            <a:endParaRPr lang="en-US" dirty="0"/>
          </a:p>
        </p:txBody>
      </p:sp>
      <p:sp>
        <p:nvSpPr>
          <p:cNvPr id="22" name="Content Placeholder 2"/>
          <p:cNvSpPr txBox="1">
            <a:spLocks/>
          </p:cNvSpPr>
          <p:nvPr/>
        </p:nvSpPr>
        <p:spPr>
          <a:xfrm>
            <a:off x="2200316" y="1571612"/>
            <a:ext cx="6015022" cy="4286279"/>
          </a:xfrm>
          <a:prstGeom prst="rect">
            <a:avLst/>
          </a:prstGeom>
        </p:spPr>
        <p:txBody>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只能写入低级资源区</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en-US" altLang="en-US" sz="2200" dirty="0" smtClean="0">
                <a:solidFill>
                  <a:schemeClr val="bg1"/>
                </a:solidFill>
              </a:rPr>
              <a:t>UIPI </a:t>
            </a:r>
            <a:r>
              <a:rPr lang="zh-CN" altLang="en-US" sz="2200" dirty="0" smtClean="0">
                <a:solidFill>
                  <a:schemeClr val="bg1"/>
                </a:solidFill>
              </a:rPr>
              <a:t>阻止</a:t>
            </a:r>
            <a:r>
              <a:rPr lang="en-US" altLang="en-US" sz="2200" dirty="0" smtClean="0">
                <a:solidFill>
                  <a:schemeClr val="bg1"/>
                </a:solidFill>
              </a:rPr>
              <a:t> window </a:t>
            </a:r>
            <a:r>
              <a:rPr lang="zh-CN" altLang="en-US" sz="2200" dirty="0" smtClean="0">
                <a:solidFill>
                  <a:schemeClr val="bg1"/>
                </a:solidFill>
              </a:rPr>
              <a:t>消息传递给其他</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以下情况默认开启</a:t>
            </a:r>
            <a:r>
              <a:rPr lang="en-US" altLang="en-US" sz="2200" dirty="0" smtClean="0">
                <a:solidFill>
                  <a:schemeClr val="bg1"/>
                </a:solidFill>
              </a:rPr>
              <a:t>:</a:t>
            </a:r>
          </a:p>
          <a:p>
            <a:pPr marL="1200150" lvl="2" indent="-285750">
              <a:spcBef>
                <a:spcPct val="20000"/>
              </a:spcBef>
              <a:buClr>
                <a:schemeClr val="bg1">
                  <a:lumMod val="50000"/>
                </a:schemeClr>
              </a:buClr>
            </a:pPr>
            <a:r>
              <a:rPr lang="en-US" altLang="en-US" sz="2200" dirty="0" smtClean="0">
                <a:solidFill>
                  <a:schemeClr val="bg1"/>
                </a:solidFill>
              </a:rPr>
              <a:t>Internet</a:t>
            </a:r>
          </a:p>
          <a:p>
            <a:pPr marL="1200150" lvl="2" indent="-285750">
              <a:spcBef>
                <a:spcPct val="20000"/>
              </a:spcBef>
              <a:buClr>
                <a:schemeClr val="bg1">
                  <a:lumMod val="50000"/>
                </a:schemeClr>
              </a:buClr>
            </a:pPr>
            <a:r>
              <a:rPr lang="en-US" altLang="en-US" sz="2200" dirty="0" smtClean="0">
                <a:solidFill>
                  <a:schemeClr val="bg1"/>
                </a:solidFill>
              </a:rPr>
              <a:t>Intranet</a:t>
            </a:r>
          </a:p>
          <a:p>
            <a:pPr marL="1200150" lvl="2" indent="-285750">
              <a:spcBef>
                <a:spcPct val="20000"/>
              </a:spcBef>
              <a:buClr>
                <a:schemeClr val="bg1">
                  <a:lumMod val="50000"/>
                </a:schemeClr>
              </a:buClr>
            </a:pPr>
            <a:r>
              <a:rPr lang="zh-CN" altLang="en-US" sz="2200" dirty="0" smtClean="0">
                <a:solidFill>
                  <a:schemeClr val="bg1"/>
                </a:solidFill>
              </a:rPr>
              <a:t>受限站点</a:t>
            </a:r>
            <a:endParaRPr lang="en-US" altLang="zh-CN" sz="2200" dirty="0" smtClean="0">
              <a:solidFill>
                <a:schemeClr val="bg1"/>
              </a:solidFill>
            </a:endParaRPr>
          </a:p>
        </p:txBody>
      </p:sp>
      <p:sp>
        <p:nvSpPr>
          <p:cNvPr id="24" name="TextBox 23"/>
          <p:cNvSpPr txBox="1"/>
          <p:nvPr/>
        </p:nvSpPr>
        <p:spPr>
          <a:xfrm>
            <a:off x="5162411" y="3286124"/>
            <a:ext cx="3267241" cy="1689693"/>
          </a:xfrm>
          <a:prstGeom prst="rect">
            <a:avLst/>
          </a:prstGeom>
          <a:noFill/>
        </p:spPr>
        <p:txBody>
          <a:bodyPr wrap="none" rtlCol="0">
            <a:spAutoFit/>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以下情况默认关闭</a:t>
            </a:r>
            <a:r>
              <a:rPr lang="en-US" altLang="en-US" sz="2200" dirty="0" smtClean="0">
                <a:solidFill>
                  <a:schemeClr val="bg1"/>
                </a:solidFill>
              </a:rPr>
              <a:t>:</a:t>
            </a:r>
          </a:p>
          <a:p>
            <a:pPr marL="1200150" lvl="2" indent="-285750">
              <a:spcBef>
                <a:spcPct val="20000"/>
              </a:spcBef>
              <a:buClr>
                <a:schemeClr val="bg1">
                  <a:lumMod val="50000"/>
                </a:schemeClr>
              </a:buClr>
            </a:pPr>
            <a:r>
              <a:rPr lang="zh-CN" altLang="en-US" sz="2200" dirty="0" smtClean="0">
                <a:solidFill>
                  <a:schemeClr val="bg1"/>
                </a:solidFill>
              </a:rPr>
              <a:t>本地计算机</a:t>
            </a:r>
            <a:endParaRPr lang="en-US" altLang="zh-CN" sz="2200" dirty="0" smtClean="0">
              <a:solidFill>
                <a:schemeClr val="bg1"/>
              </a:solidFill>
            </a:endParaRPr>
          </a:p>
          <a:p>
            <a:pPr marL="1200150" lvl="2" indent="-285750">
              <a:spcBef>
                <a:spcPct val="20000"/>
              </a:spcBef>
              <a:buClr>
                <a:schemeClr val="bg1">
                  <a:lumMod val="50000"/>
                </a:schemeClr>
              </a:buClr>
            </a:pPr>
            <a:r>
              <a:rPr lang="zh-CN" altLang="en-US" sz="2200" dirty="0" smtClean="0">
                <a:solidFill>
                  <a:schemeClr val="bg1"/>
                </a:solidFill>
              </a:rPr>
              <a:t>信任站点</a:t>
            </a:r>
            <a:endParaRPr lang="en-US" altLang="en-US" sz="2200" dirty="0" smtClean="0">
              <a:solidFill>
                <a:schemeClr val="bg1"/>
              </a:solidFill>
            </a:endParaRPr>
          </a:p>
          <a:p>
            <a:endParaRPr lang="en-US" dirty="0"/>
          </a:p>
        </p:txBody>
      </p:sp>
      <p:grpSp>
        <p:nvGrpSpPr>
          <p:cNvPr id="25" name="Group 95"/>
          <p:cNvGrpSpPr/>
          <p:nvPr/>
        </p:nvGrpSpPr>
        <p:grpSpPr>
          <a:xfrm>
            <a:off x="0" y="2800367"/>
            <a:ext cx="1811756" cy="1374855"/>
            <a:chOff x="7162800" y="2971800"/>
            <a:chExt cx="1964156" cy="1374855"/>
          </a:xfrm>
        </p:grpSpPr>
        <p:sp>
          <p:nvSpPr>
            <p:cNvPr id="26" name="Rounded Rectangle 6">
              <a:hlinkClick r:id="" action="ppaction://noaction"/>
            </p:cNvPr>
            <p:cNvSpPr/>
            <p:nvPr/>
          </p:nvSpPr>
          <p:spPr>
            <a:xfrm>
              <a:off x="7162800" y="38862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lang="zh-CN" altLang="en-US" sz="1400" b="1" kern="0" dirty="0" smtClean="0">
                  <a:solidFill>
                    <a:srgbClr val="FFFFFF">
                      <a:lumMod val="50000"/>
                    </a:srgbClr>
                  </a:solidFill>
                  <a:latin typeface="微软雅黑" pitchFamily="34" charset="-122"/>
                  <a:ea typeface="微软雅黑" pitchFamily="34" charset="-122"/>
                </a:rPr>
                <a:t>脱离浏览器模式</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27"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28"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29" name="Rounded Rectangle 6">
            <a:hlinkClick r:id="" action="ppaction://noaction"/>
          </p:cNvPr>
          <p:cNvSpPr/>
          <p:nvPr/>
        </p:nvSpPr>
        <p:spPr>
          <a:xfrm>
            <a:off x="0" y="3714752"/>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auto"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a:ln>
                <a:noFill/>
              </a:ln>
              <a:solidFill>
                <a:srgbClr val="000000"/>
              </a:solidFill>
              <a:effectLst/>
              <a:uLnTx/>
              <a:uFillTx/>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IE</a:t>
            </a:r>
            <a:r>
              <a:rPr lang="zh-CN" altLang="en-US" dirty="0" smtClean="0"/>
              <a:t>保护模式</a:t>
            </a:r>
            <a:r>
              <a:rPr lang="en-US" altLang="zh-CN" dirty="0" smtClean="0"/>
              <a:t>IEPM</a:t>
            </a:r>
            <a:endParaRPr lang="zh-CN" altLang="en-US" dirty="0"/>
          </a:p>
        </p:txBody>
      </p:sp>
      <p:sp>
        <p:nvSpPr>
          <p:cNvPr id="5" name="文本占位符 4"/>
          <p:cNvSpPr>
            <a:spLocks noGrp="1"/>
          </p:cNvSpPr>
          <p:nvPr>
            <p:ph type="body" sz="quarter" idx="11"/>
          </p:nvPr>
        </p:nvSpPr>
        <p:spPr/>
        <p:txBody>
          <a:bodyPr/>
          <a:lstStyle/>
          <a:p>
            <a:endParaRPr lang="zh-CN"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3462342"/>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en-US" altLang="zh-CN" sz="3200" dirty="0" smtClean="0">
                <a:latin typeface="Segoe Semibold" pitchFamily="34" charset="0"/>
              </a:rPr>
              <a:t>IE8</a:t>
            </a:r>
            <a:r>
              <a:rPr lang="zh-CN" altLang="en-US" sz="3200" dirty="0" smtClean="0">
                <a:latin typeface="Segoe Semibold" pitchFamily="34" charset="0"/>
              </a:rPr>
              <a:t>相关</a:t>
            </a:r>
            <a:r>
              <a:rPr lang="en-US" altLang="zh-CN" sz="3200" dirty="0" smtClean="0">
                <a:latin typeface="Segoe Semibold" pitchFamily="34" charset="0"/>
              </a:rPr>
              <a:t>:</a:t>
            </a:r>
            <a:r>
              <a:rPr lang="zh-CN" altLang="en-US" sz="3200" dirty="0" smtClean="0"/>
              <a:t>数据执行保护</a:t>
            </a:r>
            <a:r>
              <a:rPr lang="en-US" sz="3200" dirty="0" smtClean="0"/>
              <a:t>/NX</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zh-CN" altLang="en-US" dirty="0" smtClean="0"/>
              <a:t>数据执行保护</a:t>
            </a:r>
            <a:r>
              <a:rPr lang="en-US" altLang="zh-CN" dirty="0" smtClean="0"/>
              <a:t>(DEP/NX)</a:t>
            </a:r>
            <a:r>
              <a:rPr lang="zh-CN" altLang="en-US" dirty="0" smtClean="0"/>
              <a:t>缺省启用</a:t>
            </a:r>
            <a:endParaRPr lang="en-US" altLang="zh-CN" dirty="0" smtClean="0"/>
          </a:p>
        </p:txBody>
      </p:sp>
      <p:sp>
        <p:nvSpPr>
          <p:cNvPr id="22" name="Content Placeholder 2"/>
          <p:cNvSpPr txBox="1">
            <a:spLocks/>
          </p:cNvSpPr>
          <p:nvPr/>
        </p:nvSpPr>
        <p:spPr>
          <a:xfrm>
            <a:off x="2000232" y="1760557"/>
            <a:ext cx="6072230" cy="3811583"/>
          </a:xfrm>
          <a:prstGeom prst="rect">
            <a:avLst/>
          </a:prstGeom>
        </p:spPr>
        <p:txBody>
          <a:bodyPr>
            <a:normAutofit lnSpcReduction="10000"/>
          </a:bodyPr>
          <a:lstStyle/>
          <a:p>
            <a:pPr marL="742950" lvl="1" indent="-285750">
              <a:lnSpc>
                <a:spcPct val="150000"/>
              </a:lnSpc>
              <a:spcBef>
                <a:spcPct val="20000"/>
              </a:spcBef>
              <a:buClr>
                <a:schemeClr val="bg1">
                  <a:lumMod val="50000"/>
                </a:schemeClr>
              </a:buClr>
              <a:buFont typeface="Wingdings" pitchFamily="2" charset="2"/>
              <a:buChar char="l"/>
            </a:pPr>
            <a:r>
              <a:rPr lang="en-US" altLang="en-US" sz="2200" dirty="0" smtClean="0">
                <a:solidFill>
                  <a:schemeClr val="bg1"/>
                </a:solidFill>
              </a:rPr>
              <a:t>Vista – </a:t>
            </a:r>
            <a:r>
              <a:rPr lang="zh-CN" altLang="en-US" sz="2200" dirty="0" smtClean="0">
                <a:solidFill>
                  <a:schemeClr val="bg1"/>
                </a:solidFill>
              </a:rPr>
              <a:t>只有提升</a:t>
            </a:r>
            <a:r>
              <a:rPr lang="en-US" altLang="zh-CN" sz="2200" dirty="0" smtClean="0">
                <a:solidFill>
                  <a:schemeClr val="bg1"/>
                </a:solidFill>
              </a:rPr>
              <a:t>IE</a:t>
            </a:r>
            <a:r>
              <a:rPr lang="zh-CN" altLang="en-US" sz="2200" dirty="0" smtClean="0">
                <a:solidFill>
                  <a:schemeClr val="bg1"/>
                </a:solidFill>
              </a:rPr>
              <a:t>权限才能用</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有些涉及</a:t>
            </a:r>
            <a:r>
              <a:rPr lang="en-US" altLang="zh-CN" sz="2200" dirty="0" smtClean="0">
                <a:solidFill>
                  <a:schemeClr val="bg1"/>
                </a:solidFill>
              </a:rPr>
              <a:t>DEP</a:t>
            </a:r>
            <a:r>
              <a:rPr lang="zh-CN" altLang="en-US" sz="2200" dirty="0" smtClean="0">
                <a:solidFill>
                  <a:schemeClr val="bg1"/>
                </a:solidFill>
              </a:rPr>
              <a:t>的插件可能导致浏览器崩溃</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解决办法</a:t>
            </a:r>
            <a:endParaRPr lang="en-US" altLang="en-US"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采用与</a:t>
            </a:r>
            <a:r>
              <a:rPr lang="en-US" altLang="en-US" sz="2200" dirty="0" smtClean="0">
                <a:solidFill>
                  <a:schemeClr val="bg1"/>
                </a:solidFill>
              </a:rPr>
              <a:t> DEP</a:t>
            </a:r>
            <a:r>
              <a:rPr lang="zh-CN" altLang="en-US" sz="2200" dirty="0" smtClean="0">
                <a:solidFill>
                  <a:schemeClr val="bg1"/>
                </a:solidFill>
              </a:rPr>
              <a:t>兼容版本的代码框架</a:t>
            </a:r>
            <a:r>
              <a:rPr lang="en-US" altLang="zh-CN" sz="2200" dirty="0" smtClean="0">
                <a:solidFill>
                  <a:schemeClr val="bg1"/>
                </a:solidFill>
              </a:rPr>
              <a:t>(</a:t>
            </a:r>
            <a:r>
              <a:rPr lang="zh-CN" altLang="en-US" sz="2200" dirty="0" smtClean="0">
                <a:solidFill>
                  <a:schemeClr val="bg1"/>
                </a:solidFill>
              </a:rPr>
              <a:t>比如</a:t>
            </a:r>
            <a:r>
              <a:rPr lang="en-US" altLang="en-US" sz="2200" dirty="0" smtClean="0">
                <a:solidFill>
                  <a:schemeClr val="bg1"/>
                </a:solidFill>
              </a:rPr>
              <a:t>ATL)</a:t>
            </a:r>
          </a:p>
          <a:p>
            <a:pPr marL="1200150" lvl="2" indent="-285750">
              <a:lnSpc>
                <a:spcPct val="150000"/>
              </a:lnSpc>
              <a:spcBef>
                <a:spcPct val="20000"/>
              </a:spcBef>
              <a:buClr>
                <a:schemeClr val="bg1">
                  <a:lumMod val="50000"/>
                </a:schemeClr>
              </a:buClr>
            </a:pPr>
            <a:r>
              <a:rPr lang="en-US" altLang="en-US" sz="2200" dirty="0" smtClean="0">
                <a:solidFill>
                  <a:schemeClr val="bg1"/>
                </a:solidFill>
                <a:hlinkClick r:id="rId3"/>
              </a:rPr>
              <a:t>http://support.microsoft.com/kb/948468</a:t>
            </a:r>
            <a:r>
              <a:rPr lang="en-US" altLang="en-US" sz="2200" dirty="0" smtClean="0">
                <a:solidFill>
                  <a:schemeClr val="bg1"/>
                </a:solidFill>
              </a:rPr>
              <a:t> </a:t>
            </a: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采用</a:t>
            </a:r>
            <a:r>
              <a:rPr lang="en-US" altLang="en-US" sz="2200" dirty="0" smtClean="0">
                <a:solidFill>
                  <a:schemeClr val="bg1"/>
                </a:solidFill>
              </a:rPr>
              <a:t> /NXCOMPAT linker </a:t>
            </a:r>
            <a:r>
              <a:rPr lang="zh-CN" altLang="en-US" sz="2200" dirty="0" smtClean="0">
                <a:solidFill>
                  <a:schemeClr val="bg1"/>
                </a:solidFill>
              </a:rPr>
              <a:t>选项</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最终用户可以提升</a:t>
            </a:r>
            <a:r>
              <a:rPr lang="en-US" altLang="zh-CN" sz="2200" dirty="0" smtClean="0">
                <a:solidFill>
                  <a:schemeClr val="bg1"/>
                </a:solidFill>
              </a:rPr>
              <a:t>IE</a:t>
            </a:r>
            <a:r>
              <a:rPr lang="zh-CN" altLang="en-US" sz="2200" dirty="0" smtClean="0">
                <a:solidFill>
                  <a:schemeClr val="bg1"/>
                </a:solidFill>
              </a:rPr>
              <a:t>权限暂时禁用</a:t>
            </a:r>
            <a:r>
              <a:rPr lang="en-US" altLang="zh-CN" sz="2200" dirty="0" smtClean="0">
                <a:solidFill>
                  <a:schemeClr val="bg1"/>
                </a:solidFill>
              </a:rPr>
              <a:t>DEP</a:t>
            </a:r>
            <a:r>
              <a:rPr lang="zh-CN" altLang="en-US" sz="2200" dirty="0" smtClean="0">
                <a:solidFill>
                  <a:schemeClr val="bg1"/>
                </a:solidFill>
              </a:rPr>
              <a:t>选项</a:t>
            </a:r>
            <a:endParaRPr lang="en-US" altLang="en-US" sz="2200" dirty="0">
              <a:solidFill>
                <a:schemeClr val="bg1"/>
              </a:solidFill>
            </a:endParaRPr>
          </a:p>
        </p:txBody>
      </p:sp>
      <p:grpSp>
        <p:nvGrpSpPr>
          <p:cNvPr id="24" name="Group 95"/>
          <p:cNvGrpSpPr/>
          <p:nvPr/>
        </p:nvGrpSpPr>
        <p:grpSpPr>
          <a:xfrm>
            <a:off x="0" y="2571744"/>
            <a:ext cx="1811756" cy="1374855"/>
            <a:chOff x="7162800" y="2514600"/>
            <a:chExt cx="1964156" cy="1374855"/>
          </a:xfrm>
        </p:grpSpPr>
        <p:sp>
          <p:nvSpPr>
            <p:cNvPr id="25"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26" name="Rounded Rectangle 6">
              <a:hlinkClick r:id="rId4"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27" name="Rounded Rectangle 6">
              <a:hlinkClick r:id="rId5"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28" name="Rounded Rectangle 6">
            <a:hlinkClick r:id="rId5" action="ppaction://hlinksldjump"/>
          </p:cNvPr>
          <p:cNvSpPr/>
          <p:nvPr/>
        </p:nvSpPr>
        <p:spPr>
          <a:xfrm>
            <a:off x="0" y="3468611"/>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en-US" altLang="zh-CN" sz="1400" b="1" kern="0" dirty="0" smtClean="0">
                <a:solidFill>
                  <a:srgbClr val="FFFFFF">
                    <a:lumMod val="50000"/>
                  </a:srgbClr>
                </a:solidFill>
                <a:latin typeface="微软雅黑" pitchFamily="34" charset="-122"/>
                <a:ea typeface="微软雅黑" pitchFamily="34" charset="-122"/>
              </a:rPr>
              <a:t>IE8</a:t>
            </a:r>
            <a:r>
              <a:rPr lang="zh-CN" altLang="en-US" sz="1400" b="1" kern="0" dirty="0" smtClean="0">
                <a:solidFill>
                  <a:srgbClr val="FFFFFF">
                    <a:lumMod val="50000"/>
                  </a:srgbClr>
                </a:solidFill>
                <a:latin typeface="微软雅黑" pitchFamily="34" charset="-122"/>
                <a:ea typeface="微软雅黑" pitchFamily="34" charset="-122"/>
              </a:rPr>
              <a:t>相关</a:t>
            </a:r>
            <a:endParaRPr lang="en-GB" sz="1400" b="1" kern="0" dirty="0" smtClean="0">
              <a:solidFill>
                <a:srgbClr val="FFFFFF">
                  <a:lumMod val="50000"/>
                </a:srgbClr>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IE8</a:t>
            </a:r>
            <a:r>
              <a:rPr lang="zh-CN" altLang="en-US" dirty="0" smtClean="0"/>
              <a:t>数据执行保护</a:t>
            </a:r>
            <a:endParaRPr lang="en-US" altLang="zh-CN" dirty="0" smtClean="0"/>
          </a:p>
          <a:p>
            <a:endParaRPr lang="zh-CN" altLang="en-US" dirty="0"/>
          </a:p>
        </p:txBody>
      </p:sp>
      <p:sp>
        <p:nvSpPr>
          <p:cNvPr id="5" name="文本占位符 4"/>
          <p:cNvSpPr>
            <a:spLocks noGrp="1"/>
          </p:cNvSpPr>
          <p:nvPr>
            <p:ph type="body" sz="quarter" idx="11"/>
          </p:nvPr>
        </p:nvSpPr>
        <p:spPr/>
        <p:txBody>
          <a:bodyPr/>
          <a:lstStyle/>
          <a:p>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3390904"/>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en-US" altLang="zh-CN" sz="3200" dirty="0" smtClean="0">
                <a:latin typeface="Segoe Semibold" pitchFamily="34" charset="0"/>
              </a:rPr>
              <a:t>IE8</a:t>
            </a:r>
            <a:r>
              <a:rPr lang="zh-CN" altLang="en-US" sz="3200" dirty="0" smtClean="0">
                <a:latin typeface="Segoe Semibold" pitchFamily="34" charset="0"/>
              </a:rPr>
              <a:t>相关</a:t>
            </a:r>
            <a:r>
              <a:rPr lang="en-US" altLang="zh-CN" sz="3200" dirty="0" smtClean="0">
                <a:latin typeface="Segoe Semibold" pitchFamily="34" charset="0"/>
              </a:rPr>
              <a:t>:IE8</a:t>
            </a:r>
            <a:r>
              <a:rPr lang="zh-CN" altLang="en-US" sz="3200" dirty="0" smtClean="0">
                <a:latin typeface="Segoe Semibold" pitchFamily="34" charset="0"/>
              </a:rPr>
              <a:t>标准模式</a:t>
            </a: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zh-CN" altLang="en-US" dirty="0" smtClean="0"/>
              <a:t>用户代理字符串</a:t>
            </a:r>
            <a:r>
              <a:rPr lang="en-US" dirty="0" smtClean="0"/>
              <a:t>– MSIE 8.0</a:t>
            </a:r>
          </a:p>
        </p:txBody>
      </p:sp>
      <p:grpSp>
        <p:nvGrpSpPr>
          <p:cNvPr id="3" name="Group 95"/>
          <p:cNvGrpSpPr/>
          <p:nvPr/>
        </p:nvGrpSpPr>
        <p:grpSpPr>
          <a:xfrm>
            <a:off x="0" y="2571744"/>
            <a:ext cx="1811756" cy="1374855"/>
            <a:chOff x="7162800" y="2514600"/>
            <a:chExt cx="1964156" cy="1374855"/>
          </a:xfrm>
        </p:grpSpPr>
        <p:sp>
          <p:nvSpPr>
            <p:cNvPr id="15"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6"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17"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grpSp>
      <p:sp>
        <p:nvSpPr>
          <p:cNvPr id="18" name="Rounded Rectangle 6">
            <a:hlinkClick r:id="rId4" action="ppaction://hlinksldjump"/>
          </p:cNvPr>
          <p:cNvSpPr/>
          <p:nvPr/>
        </p:nvSpPr>
        <p:spPr>
          <a:xfrm>
            <a:off x="0" y="3468611"/>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en-US" altLang="zh-CN" sz="1400" b="1" kern="0" dirty="0" smtClean="0">
                <a:solidFill>
                  <a:srgbClr val="FFFFFF">
                    <a:lumMod val="50000"/>
                  </a:srgbClr>
                </a:solidFill>
                <a:latin typeface="微软雅黑" pitchFamily="34" charset="-122"/>
                <a:ea typeface="微软雅黑" pitchFamily="34" charset="-122"/>
              </a:rPr>
              <a:t>IE8</a:t>
            </a:r>
            <a:r>
              <a:rPr lang="zh-CN" altLang="en-US" sz="1400" b="1" kern="0" dirty="0" smtClean="0">
                <a:solidFill>
                  <a:srgbClr val="FFFFFF">
                    <a:lumMod val="50000"/>
                  </a:srgbClr>
                </a:solidFill>
                <a:latin typeface="微软雅黑" pitchFamily="34" charset="-122"/>
                <a:ea typeface="微软雅黑" pitchFamily="34" charset="-122"/>
              </a:rPr>
              <a:t>相关</a:t>
            </a:r>
            <a:endParaRPr lang="en-GB" sz="1400" b="1" kern="0" dirty="0" smtClean="0">
              <a:solidFill>
                <a:srgbClr val="FFFFFF">
                  <a:lumMod val="50000"/>
                </a:srgbClr>
              </a:solidFill>
              <a:latin typeface="微软雅黑" pitchFamily="34" charset="-122"/>
              <a:ea typeface="微软雅黑" pitchFamily="34" charset="-122"/>
            </a:endParaRPr>
          </a:p>
        </p:txBody>
      </p:sp>
      <p:sp>
        <p:nvSpPr>
          <p:cNvPr id="19" name="Content Placeholder 2"/>
          <p:cNvSpPr txBox="1">
            <a:spLocks/>
          </p:cNvSpPr>
          <p:nvPr/>
        </p:nvSpPr>
        <p:spPr>
          <a:xfrm>
            <a:off x="2071670" y="1500174"/>
            <a:ext cx="6429420" cy="4143403"/>
          </a:xfrm>
          <a:prstGeom prst="rect">
            <a:avLst/>
          </a:prstGeom>
        </p:spPr>
        <p:txBody>
          <a:bodyPr>
            <a:noAutofit/>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网站可显示检查字符串而造成不能正常显示</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网页中指定兼容模式</a:t>
            </a:r>
            <a:endParaRPr lang="en-US" altLang="zh-CN" sz="2200" dirty="0" smtClean="0">
              <a:solidFill>
                <a:schemeClr val="bg1"/>
              </a:solidFill>
            </a:endParaRPr>
          </a:p>
          <a:p>
            <a:pPr lvl="2"/>
            <a:r>
              <a:rPr lang="en-US" altLang="en-US" sz="2200" dirty="0" smtClean="0">
                <a:solidFill>
                  <a:schemeClr val="bg1"/>
                </a:solidFill>
              </a:rPr>
              <a:t> &lt;meta http-equiv="X-UA-Compatible" content="IE=EmulateIE7" /&gt;</a:t>
            </a:r>
            <a:endParaRPr lang="en-US" altLang="zh-CN" sz="2200" dirty="0" smtClean="0">
              <a:solidFill>
                <a:schemeClr val="bg1"/>
              </a:solidFill>
            </a:endParaRPr>
          </a:p>
          <a:p>
            <a:pPr marL="742950" lvl="1" indent="-285750">
              <a:spcBef>
                <a:spcPct val="20000"/>
              </a:spcBef>
              <a:buClr>
                <a:schemeClr val="bg1">
                  <a:lumMod val="50000"/>
                </a:schemeClr>
              </a:buClr>
              <a:buFont typeface="Wingdings" pitchFamily="2" charset="2"/>
              <a:buChar char="l"/>
            </a:pPr>
            <a:r>
              <a:rPr lang="zh-CN" altLang="en-US" sz="2200" dirty="0" smtClean="0">
                <a:solidFill>
                  <a:schemeClr val="bg1"/>
                </a:solidFill>
              </a:rPr>
              <a:t>网站服务器中设置兼容模式</a:t>
            </a:r>
            <a:endParaRPr lang="en-US" altLang="zh-CN" sz="2200" dirty="0" smtClean="0">
              <a:solidFill>
                <a:schemeClr val="bg1"/>
              </a:solidFill>
            </a:endParaRPr>
          </a:p>
          <a:p>
            <a:pPr marL="742950" lvl="1" indent="-285750">
              <a:spcBef>
                <a:spcPct val="20000"/>
              </a:spcBef>
              <a:buClr>
                <a:schemeClr val="bg1">
                  <a:lumMod val="50000"/>
                </a:schemeClr>
              </a:buClr>
            </a:pPr>
            <a:r>
              <a:rPr lang="zh-CN" altLang="en-US" sz="2400" dirty="0" smtClean="0">
                <a:solidFill>
                  <a:srgbClr val="FF0000"/>
                </a:solidFill>
              </a:rPr>
              <a:t>     </a:t>
            </a:r>
            <a:r>
              <a:rPr lang="en-US" sz="2400" dirty="0" smtClean="0">
                <a:solidFill>
                  <a:srgbClr val="FF0000"/>
                </a:solidFill>
              </a:rPr>
              <a:t> </a:t>
            </a:r>
            <a:r>
              <a:rPr lang="en-US" dirty="0" smtClean="0">
                <a:solidFill>
                  <a:schemeClr val="bg1"/>
                </a:solidFill>
              </a:rPr>
              <a:t>&lt;add name="X-UA-Compatible" </a:t>
            </a:r>
          </a:p>
          <a:p>
            <a:pPr marL="742950" lvl="1" indent="-285750">
              <a:spcBef>
                <a:spcPct val="20000"/>
              </a:spcBef>
              <a:buClr>
                <a:schemeClr val="bg1">
                  <a:lumMod val="50000"/>
                </a:schemeClr>
              </a:buClr>
            </a:pPr>
            <a:r>
              <a:rPr lang="zh-CN" altLang="en-US" dirty="0" smtClean="0">
                <a:solidFill>
                  <a:schemeClr val="bg1"/>
                </a:solidFill>
              </a:rPr>
              <a:t>            </a:t>
            </a:r>
            <a:r>
              <a:rPr lang="en-US" dirty="0" smtClean="0">
                <a:solidFill>
                  <a:schemeClr val="bg1"/>
                </a:solidFill>
              </a:rPr>
              <a:t>value="IE=EmulateIE7" /&gt;</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IE</a:t>
            </a:r>
            <a:r>
              <a:rPr lang="zh-CN" altLang="en-US" dirty="0" smtClean="0"/>
              <a:t>兼容模式</a:t>
            </a:r>
            <a:endParaRPr lang="zh-CN"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工具篇</a:t>
            </a:r>
            <a:endParaRPr lang="zh-CN" altLang="en-US" dirty="0"/>
          </a:p>
        </p:txBody>
      </p:sp>
      <p:pic>
        <p:nvPicPr>
          <p:cNvPr id="5123" name="Picture 3" descr="C:\Users\v-juduan\Pictures\Microsoft Clip Organizer\j0441908.wmf"/>
          <p:cNvPicPr>
            <a:picLocks noChangeAspect="1" noChangeArrowheads="1"/>
          </p:cNvPicPr>
          <p:nvPr/>
        </p:nvPicPr>
        <p:blipFill>
          <a:blip r:embed="rId3" cstate="print"/>
          <a:srcRect/>
          <a:stretch>
            <a:fillRect/>
          </a:stretch>
        </p:blipFill>
        <p:spPr bwMode="auto">
          <a:xfrm>
            <a:off x="4214810" y="3214686"/>
            <a:ext cx="3782874" cy="207170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Problem Step Recorder</a:t>
            </a:r>
            <a:endParaRPr lang="en-US" dirty="0"/>
          </a:p>
        </p:txBody>
      </p:sp>
      <p:sp>
        <p:nvSpPr>
          <p:cNvPr id="3" name="Content Placeholder 2"/>
          <p:cNvSpPr>
            <a:spLocks noGrp="1"/>
          </p:cNvSpPr>
          <p:nvPr>
            <p:ph idx="1"/>
          </p:nvPr>
        </p:nvSpPr>
        <p:spPr>
          <a:prstGeom prst="rect">
            <a:avLst/>
          </a:prstGeom>
        </p:spPr>
        <p:txBody>
          <a:bodyPr/>
          <a:lstStyle/>
          <a:p>
            <a:r>
              <a:rPr lang="zh-CN" altLang="en-US" sz="2600" dirty="0" smtClean="0"/>
              <a:t>方便测试人员或用户生成</a:t>
            </a:r>
            <a:r>
              <a:rPr lang="en-US" altLang="zh-CN" sz="2600" dirty="0" smtClean="0"/>
              <a:t>Bug</a:t>
            </a:r>
            <a:r>
              <a:rPr lang="zh-CN" altLang="en-US" sz="2600" dirty="0" smtClean="0"/>
              <a:t>重现步骤的文档。</a:t>
            </a:r>
            <a:endParaRPr lang="en-US" altLang="zh-CN" sz="2600" dirty="0" smtClean="0"/>
          </a:p>
          <a:p>
            <a:pPr lvl="1"/>
            <a:r>
              <a:rPr lang="zh-CN" altLang="en-US" sz="2200" dirty="0" smtClean="0"/>
              <a:t>自动获取每一步操作的截屏并打包生成包含</a:t>
            </a:r>
            <a:r>
              <a:rPr lang="en-US" altLang="zh-CN" sz="2200" dirty="0" smtClean="0"/>
              <a:t>.MHT</a:t>
            </a:r>
            <a:r>
              <a:rPr lang="zh-CN" altLang="en-US" sz="2200" dirty="0" smtClean="0"/>
              <a:t>文件的</a:t>
            </a:r>
            <a:r>
              <a:rPr lang="en-US" altLang="zh-CN" sz="2200" dirty="0" smtClean="0"/>
              <a:t>Zip</a:t>
            </a:r>
            <a:r>
              <a:rPr lang="zh-CN" altLang="en-US" sz="2200" dirty="0" smtClean="0"/>
              <a:t>包，</a:t>
            </a:r>
            <a:endParaRPr lang="en-US" altLang="zh-CN" sz="2200" dirty="0" smtClean="0"/>
          </a:p>
          <a:p>
            <a:pPr lvl="1"/>
            <a:r>
              <a:rPr lang="en-US" sz="2200" dirty="0" smtClean="0"/>
              <a:t>%</a:t>
            </a:r>
            <a:r>
              <a:rPr lang="en-US" sz="2200" dirty="0" err="1" smtClean="0"/>
              <a:t>windir</a:t>
            </a:r>
            <a:r>
              <a:rPr lang="en-US" sz="2200" dirty="0" smtClean="0"/>
              <a:t>%\system32\psr.exe</a:t>
            </a:r>
          </a:p>
          <a:p>
            <a:endParaRPr lang="en-US" altLang="zh-CN" dirty="0" smtClean="0"/>
          </a:p>
        </p:txBody>
      </p:sp>
      <p:pic>
        <p:nvPicPr>
          <p:cNvPr id="2050" name="Picture 2"/>
          <p:cNvPicPr>
            <a:picLocks noChangeAspect="1" noChangeArrowheads="1"/>
          </p:cNvPicPr>
          <p:nvPr/>
        </p:nvPicPr>
        <p:blipFill>
          <a:blip r:embed="rId3" cstate="print"/>
          <a:srcRect/>
          <a:stretch>
            <a:fillRect/>
          </a:stretch>
        </p:blipFill>
        <p:spPr bwMode="auto">
          <a:xfrm>
            <a:off x="1643042" y="3857628"/>
            <a:ext cx="5695950" cy="904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b="1" dirty="0" smtClean="0"/>
              <a:t>Problem</a:t>
            </a:r>
            <a:r>
              <a:rPr lang="zh-CN" altLang="en-US" b="1" dirty="0" smtClean="0"/>
              <a:t> </a:t>
            </a:r>
            <a:r>
              <a:rPr lang="en-US" altLang="zh-CN" b="1" dirty="0" smtClean="0"/>
              <a:t>Step</a:t>
            </a:r>
            <a:r>
              <a:rPr lang="zh-CN" altLang="en-US" b="1" dirty="0" smtClean="0"/>
              <a:t> </a:t>
            </a:r>
            <a:r>
              <a:rPr lang="en-US" altLang="zh-CN" b="1" dirty="0" smtClean="0"/>
              <a:t>Recorder</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复杂的</a:t>
            </a:r>
            <a:r>
              <a:rPr lang="en-US" altLang="zh-CN" dirty="0" smtClean="0"/>
              <a:t>Windows</a:t>
            </a:r>
            <a:r>
              <a:rPr lang="zh-CN" altLang="en-US" dirty="0" smtClean="0"/>
              <a:t>生态系统</a:t>
            </a:r>
            <a:endParaRPr lang="en-US" dirty="0"/>
          </a:p>
        </p:txBody>
      </p:sp>
      <p:sp>
        <p:nvSpPr>
          <p:cNvPr id="39" name="Content Placeholder 38"/>
          <p:cNvSpPr>
            <a:spLocks noGrp="1"/>
          </p:cNvSpPr>
          <p:nvPr>
            <p:ph idx="1"/>
          </p:nvPr>
        </p:nvSpPr>
        <p:spPr/>
        <p:txBody>
          <a:bodyPr/>
          <a:lstStyle/>
          <a:p>
            <a:endParaRPr lang="en-US"/>
          </a:p>
        </p:txBody>
      </p:sp>
      <p:sp>
        <p:nvSpPr>
          <p:cNvPr id="62" name="Rectangle 61"/>
          <p:cNvSpPr/>
          <p:nvPr/>
        </p:nvSpPr>
        <p:spPr>
          <a:xfrm>
            <a:off x="714348" y="1714488"/>
            <a:ext cx="3643338" cy="192882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63" name="Rectangle 62"/>
          <p:cNvSpPr/>
          <p:nvPr/>
        </p:nvSpPr>
        <p:spPr>
          <a:xfrm>
            <a:off x="4429124" y="1714488"/>
            <a:ext cx="3857652" cy="1928826"/>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4" name="Rectangle 63"/>
          <p:cNvSpPr/>
          <p:nvPr/>
        </p:nvSpPr>
        <p:spPr>
          <a:xfrm>
            <a:off x="714348" y="3705244"/>
            <a:ext cx="3643338" cy="229552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65" name="Rectangle 64"/>
          <p:cNvSpPr/>
          <p:nvPr/>
        </p:nvSpPr>
        <p:spPr>
          <a:xfrm>
            <a:off x="4429124" y="3714752"/>
            <a:ext cx="3857652" cy="228601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pic>
        <p:nvPicPr>
          <p:cNvPr id="67" name="Picture 33"/>
          <p:cNvPicPr>
            <a:picLocks noChangeAspect="1" noChangeArrowheads="1"/>
          </p:cNvPicPr>
          <p:nvPr/>
        </p:nvPicPr>
        <p:blipFill>
          <a:blip r:embed="rId3" cstate="print"/>
          <a:srcRect/>
          <a:stretch>
            <a:fillRect/>
          </a:stretch>
        </p:blipFill>
        <p:spPr bwMode="auto">
          <a:xfrm>
            <a:off x="785786" y="2214554"/>
            <a:ext cx="933450" cy="342900"/>
          </a:xfrm>
          <a:prstGeom prst="rect">
            <a:avLst/>
          </a:prstGeom>
          <a:ln>
            <a:noFill/>
          </a:ln>
          <a:effectLst>
            <a:outerShdw blurRad="292100" dist="139700" dir="2700000" algn="tl" rotWithShape="0">
              <a:srgbClr val="333333">
                <a:alpha val="65000"/>
              </a:srgbClr>
            </a:outerShdw>
          </a:effectLst>
        </p:spPr>
      </p:pic>
      <p:pic>
        <p:nvPicPr>
          <p:cNvPr id="68" name="Picture 34"/>
          <p:cNvPicPr>
            <a:picLocks noChangeAspect="1" noChangeArrowheads="1"/>
          </p:cNvPicPr>
          <p:nvPr/>
        </p:nvPicPr>
        <p:blipFill>
          <a:blip r:embed="rId4" cstate="print"/>
          <a:srcRect/>
          <a:stretch>
            <a:fillRect/>
          </a:stretch>
        </p:blipFill>
        <p:spPr bwMode="auto">
          <a:xfrm>
            <a:off x="1928794" y="1857364"/>
            <a:ext cx="485775" cy="895350"/>
          </a:xfrm>
          <a:prstGeom prst="rect">
            <a:avLst/>
          </a:prstGeom>
          <a:ln>
            <a:noFill/>
          </a:ln>
          <a:effectLst>
            <a:outerShdw blurRad="292100" dist="139700" dir="2700000" algn="tl" rotWithShape="0">
              <a:srgbClr val="333333">
                <a:alpha val="65000"/>
              </a:srgbClr>
            </a:outerShdw>
          </a:effectLst>
        </p:spPr>
      </p:pic>
      <p:pic>
        <p:nvPicPr>
          <p:cNvPr id="69" name="Picture 35"/>
          <p:cNvPicPr>
            <a:picLocks noChangeAspect="1" noChangeArrowheads="1"/>
          </p:cNvPicPr>
          <p:nvPr/>
        </p:nvPicPr>
        <p:blipFill>
          <a:blip r:embed="rId5" cstate="print"/>
          <a:srcRect/>
          <a:stretch>
            <a:fillRect/>
          </a:stretch>
        </p:blipFill>
        <p:spPr bwMode="auto">
          <a:xfrm>
            <a:off x="785786" y="2714620"/>
            <a:ext cx="942975" cy="276225"/>
          </a:xfrm>
          <a:prstGeom prst="rect">
            <a:avLst/>
          </a:prstGeom>
          <a:ln>
            <a:noFill/>
          </a:ln>
          <a:effectLst>
            <a:outerShdw blurRad="292100" dist="139700" dir="2700000" algn="tl" rotWithShape="0">
              <a:srgbClr val="333333">
                <a:alpha val="65000"/>
              </a:srgbClr>
            </a:outerShdw>
          </a:effectLst>
        </p:spPr>
      </p:pic>
      <p:pic>
        <p:nvPicPr>
          <p:cNvPr id="70" name="Picture 36"/>
          <p:cNvPicPr>
            <a:picLocks noChangeAspect="1" noChangeArrowheads="1"/>
          </p:cNvPicPr>
          <p:nvPr/>
        </p:nvPicPr>
        <p:blipFill>
          <a:blip r:embed="rId6" cstate="print"/>
          <a:srcRect/>
          <a:stretch>
            <a:fillRect/>
          </a:stretch>
        </p:blipFill>
        <p:spPr bwMode="auto">
          <a:xfrm>
            <a:off x="3000364" y="1785926"/>
            <a:ext cx="1143000" cy="428625"/>
          </a:xfrm>
          <a:prstGeom prst="rect">
            <a:avLst/>
          </a:prstGeom>
          <a:ln>
            <a:noFill/>
          </a:ln>
          <a:effectLst>
            <a:outerShdw blurRad="292100" dist="139700" dir="2700000" algn="tl" rotWithShape="0">
              <a:srgbClr val="333333">
                <a:alpha val="65000"/>
              </a:srgbClr>
            </a:outerShdw>
          </a:effectLst>
        </p:spPr>
      </p:pic>
      <p:pic>
        <p:nvPicPr>
          <p:cNvPr id="71" name="Picture 37"/>
          <p:cNvPicPr>
            <a:picLocks noChangeAspect="1" noChangeArrowheads="1"/>
          </p:cNvPicPr>
          <p:nvPr/>
        </p:nvPicPr>
        <p:blipFill>
          <a:blip r:embed="rId7" cstate="print"/>
          <a:srcRect/>
          <a:stretch>
            <a:fillRect/>
          </a:stretch>
        </p:blipFill>
        <p:spPr bwMode="auto">
          <a:xfrm>
            <a:off x="714348" y="3214686"/>
            <a:ext cx="1314450" cy="400050"/>
          </a:xfrm>
          <a:prstGeom prst="rect">
            <a:avLst/>
          </a:prstGeom>
          <a:ln>
            <a:noFill/>
          </a:ln>
          <a:effectLst>
            <a:outerShdw blurRad="292100" dist="139700" dir="2700000" algn="tl" rotWithShape="0">
              <a:srgbClr val="333333">
                <a:alpha val="65000"/>
              </a:srgbClr>
            </a:outerShdw>
          </a:effectLst>
        </p:spPr>
      </p:pic>
      <p:pic>
        <p:nvPicPr>
          <p:cNvPr id="72" name="Picture 38"/>
          <p:cNvPicPr>
            <a:picLocks noChangeAspect="1" noChangeArrowheads="1"/>
          </p:cNvPicPr>
          <p:nvPr/>
        </p:nvPicPr>
        <p:blipFill>
          <a:blip r:embed="rId8" cstate="print"/>
          <a:srcRect/>
          <a:stretch>
            <a:fillRect/>
          </a:stretch>
        </p:blipFill>
        <p:spPr bwMode="auto">
          <a:xfrm>
            <a:off x="2071670" y="2786058"/>
            <a:ext cx="533400" cy="657225"/>
          </a:xfrm>
          <a:prstGeom prst="rect">
            <a:avLst/>
          </a:prstGeom>
          <a:ln>
            <a:noFill/>
          </a:ln>
          <a:effectLst>
            <a:outerShdw blurRad="292100" dist="139700" dir="2700000" algn="tl" rotWithShape="0">
              <a:srgbClr val="333333">
                <a:alpha val="65000"/>
              </a:srgbClr>
            </a:outerShdw>
          </a:effectLst>
        </p:spPr>
      </p:pic>
      <p:sp>
        <p:nvSpPr>
          <p:cNvPr id="73" name="TextBox 72"/>
          <p:cNvSpPr txBox="1"/>
          <p:nvPr/>
        </p:nvSpPr>
        <p:spPr>
          <a:xfrm>
            <a:off x="714348" y="1643050"/>
            <a:ext cx="697627" cy="400110"/>
          </a:xfrm>
          <a:prstGeom prst="rect">
            <a:avLst/>
          </a:prstGeom>
          <a:noFill/>
        </p:spPr>
        <p:txBody>
          <a:bodyPr wrap="none" rtlCol="0">
            <a:spAutoFit/>
          </a:bodyPr>
          <a:lstStyle/>
          <a:p>
            <a:r>
              <a:rPr lang="zh-CN" altLang="en-US" sz="2000" dirty="0" smtClean="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rPr>
              <a:t>软件</a:t>
            </a:r>
            <a:endParaRPr lang="en-GB" sz="2000" dirty="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endParaRPr>
          </a:p>
        </p:txBody>
      </p:sp>
      <p:sp>
        <p:nvSpPr>
          <p:cNvPr id="74" name="TextBox 73"/>
          <p:cNvSpPr txBox="1"/>
          <p:nvPr/>
        </p:nvSpPr>
        <p:spPr>
          <a:xfrm>
            <a:off x="5357818" y="1600200"/>
            <a:ext cx="2971800" cy="400110"/>
          </a:xfrm>
          <a:prstGeom prst="rect">
            <a:avLst/>
          </a:prstGeom>
          <a:noFill/>
        </p:spPr>
        <p:txBody>
          <a:bodyPr wrap="square" rtlCol="0">
            <a:spAutoFit/>
          </a:bodyPr>
          <a:lstStyle/>
          <a:p>
            <a:pPr algn="r"/>
            <a:r>
              <a:rPr lang="zh-CN" altLang="en-US" sz="2000" dirty="0" smtClean="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rPr>
              <a:t>硬件和驱动</a:t>
            </a:r>
            <a:endParaRPr lang="en-GB" sz="2000" dirty="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endParaRPr>
          </a:p>
        </p:txBody>
      </p:sp>
      <p:sp>
        <p:nvSpPr>
          <p:cNvPr id="75" name="TextBox 74"/>
          <p:cNvSpPr txBox="1"/>
          <p:nvPr/>
        </p:nvSpPr>
        <p:spPr>
          <a:xfrm>
            <a:off x="5929322" y="5548298"/>
            <a:ext cx="2438400" cy="400110"/>
          </a:xfrm>
          <a:prstGeom prst="rect">
            <a:avLst/>
          </a:prstGeom>
          <a:noFill/>
        </p:spPr>
        <p:txBody>
          <a:bodyPr wrap="square" rtlCol="0">
            <a:spAutoFit/>
          </a:bodyPr>
          <a:lstStyle/>
          <a:p>
            <a:pPr algn="r"/>
            <a:r>
              <a:rPr lang="zh-CN" altLang="en-US" sz="2000" dirty="0" smtClean="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rPr>
              <a:t>零售商</a:t>
            </a:r>
            <a:endParaRPr lang="en-GB" sz="2000" dirty="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endParaRPr>
          </a:p>
        </p:txBody>
      </p:sp>
      <p:sp>
        <p:nvSpPr>
          <p:cNvPr id="76" name="TextBox 75"/>
          <p:cNvSpPr txBox="1"/>
          <p:nvPr/>
        </p:nvSpPr>
        <p:spPr>
          <a:xfrm>
            <a:off x="700118" y="5548298"/>
            <a:ext cx="2585998" cy="400110"/>
          </a:xfrm>
          <a:prstGeom prst="rect">
            <a:avLst/>
          </a:prstGeom>
          <a:noFill/>
        </p:spPr>
        <p:txBody>
          <a:bodyPr wrap="square" rtlCol="0">
            <a:spAutoFit/>
          </a:bodyPr>
          <a:lstStyle/>
          <a:p>
            <a:r>
              <a:rPr lang="en-GB" sz="2000" dirty="0" smtClean="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rPr>
              <a:t>Windows </a:t>
            </a:r>
            <a:r>
              <a:rPr lang="zh-CN" altLang="en-US" sz="2000" dirty="0" smtClean="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rPr>
              <a:t> 镜像</a:t>
            </a:r>
            <a:endParaRPr lang="en-GB" sz="2000" dirty="0">
              <a:ln w="9000" cmpd="sng">
                <a:noFill/>
                <a:prstDash val="solid"/>
              </a:ln>
              <a:effectLst>
                <a:outerShdw blurRad="38100" dist="38100" dir="2700000" algn="tl">
                  <a:srgbClr val="000000">
                    <a:alpha val="43137"/>
                  </a:srgbClr>
                </a:outerShdw>
                <a:reflection blurRad="12700" stA="28000" endPos="45000" dist="1000" dir="5400000" sy="-100000" algn="bl" rotWithShape="0"/>
              </a:effectLst>
              <a:latin typeface="Segoe UI" pitchFamily="34" charset="0"/>
              <a:ea typeface="Segoe UI" pitchFamily="34" charset="0"/>
              <a:cs typeface="Segoe UI" pitchFamily="34" charset="0"/>
            </a:endParaRPr>
          </a:p>
        </p:txBody>
      </p:sp>
      <p:pic>
        <p:nvPicPr>
          <p:cNvPr id="77" name="Picture 2" descr="Best Buy Logo"/>
          <p:cNvPicPr>
            <a:picLocks noChangeAspect="1" noChangeArrowheads="1"/>
          </p:cNvPicPr>
          <p:nvPr/>
        </p:nvPicPr>
        <p:blipFill>
          <a:blip r:embed="rId9" cstate="print"/>
          <a:srcRect/>
          <a:stretch>
            <a:fillRect/>
          </a:stretch>
        </p:blipFill>
        <p:spPr bwMode="auto">
          <a:xfrm>
            <a:off x="7205690" y="3719498"/>
            <a:ext cx="838200" cy="628651"/>
          </a:xfrm>
          <a:prstGeom prst="rect">
            <a:avLst/>
          </a:prstGeom>
          <a:ln>
            <a:noFill/>
          </a:ln>
          <a:effectLst>
            <a:outerShdw blurRad="292100" dist="139700" dir="2700000" algn="tl" rotWithShape="0">
              <a:srgbClr val="333333">
                <a:alpha val="65000"/>
              </a:srgbClr>
            </a:outerShdw>
          </a:effectLst>
        </p:spPr>
      </p:pic>
      <p:pic>
        <p:nvPicPr>
          <p:cNvPr id="78" name="Picture 4" descr="circuit city">
            <a:hlinkClick r:id="rId10"/>
          </p:cNvPr>
          <p:cNvPicPr>
            <a:picLocks noChangeAspect="1" noChangeArrowheads="1"/>
          </p:cNvPicPr>
          <p:nvPr/>
        </p:nvPicPr>
        <p:blipFill>
          <a:blip r:embed="rId11" cstate="print"/>
          <a:srcRect/>
          <a:stretch>
            <a:fillRect/>
          </a:stretch>
        </p:blipFill>
        <p:spPr bwMode="auto">
          <a:xfrm>
            <a:off x="6443690" y="4557698"/>
            <a:ext cx="790575" cy="904875"/>
          </a:xfrm>
          <a:prstGeom prst="rect">
            <a:avLst/>
          </a:prstGeom>
          <a:ln>
            <a:noFill/>
          </a:ln>
          <a:effectLst>
            <a:outerShdw blurRad="292100" dist="139700" dir="2700000" algn="tl" rotWithShape="0">
              <a:srgbClr val="333333">
                <a:alpha val="65000"/>
              </a:srgbClr>
            </a:outerShdw>
          </a:effectLst>
        </p:spPr>
      </p:pic>
      <p:pic>
        <p:nvPicPr>
          <p:cNvPr id="81" name="Picture 21"/>
          <p:cNvPicPr>
            <a:picLocks noChangeAspect="1" noChangeArrowheads="1"/>
          </p:cNvPicPr>
          <p:nvPr/>
        </p:nvPicPr>
        <p:blipFill>
          <a:blip r:embed="rId12" cstate="print"/>
          <a:srcRect/>
          <a:stretch>
            <a:fillRect/>
          </a:stretch>
        </p:blipFill>
        <p:spPr bwMode="auto">
          <a:xfrm>
            <a:off x="5786446" y="2357430"/>
            <a:ext cx="1123950" cy="447675"/>
          </a:xfrm>
          <a:prstGeom prst="rect">
            <a:avLst/>
          </a:prstGeom>
          <a:ln>
            <a:noFill/>
          </a:ln>
          <a:effectLst>
            <a:outerShdw blurRad="292100" dist="139700" dir="2700000" algn="tl" rotWithShape="0">
              <a:srgbClr val="333333">
                <a:alpha val="65000"/>
              </a:srgbClr>
            </a:outerShdw>
          </a:effectLst>
        </p:spPr>
      </p:pic>
      <p:pic>
        <p:nvPicPr>
          <p:cNvPr id="82" name="Picture 22"/>
          <p:cNvPicPr>
            <a:picLocks noChangeAspect="1" noChangeArrowheads="1"/>
          </p:cNvPicPr>
          <p:nvPr/>
        </p:nvPicPr>
        <p:blipFill>
          <a:blip r:embed="rId13" cstate="print"/>
          <a:srcRect/>
          <a:stretch>
            <a:fillRect/>
          </a:stretch>
        </p:blipFill>
        <p:spPr bwMode="auto">
          <a:xfrm>
            <a:off x="7586690" y="2652698"/>
            <a:ext cx="609600" cy="609600"/>
          </a:xfrm>
          <a:prstGeom prst="rect">
            <a:avLst/>
          </a:prstGeom>
          <a:ln>
            <a:noFill/>
          </a:ln>
          <a:effectLst>
            <a:outerShdw blurRad="292100" dist="139700" dir="2700000" algn="tl" rotWithShape="0">
              <a:srgbClr val="333333">
                <a:alpha val="65000"/>
              </a:srgbClr>
            </a:outerShdw>
          </a:effectLst>
        </p:spPr>
      </p:pic>
      <p:pic>
        <p:nvPicPr>
          <p:cNvPr id="83" name="Picture 23"/>
          <p:cNvPicPr>
            <a:picLocks noChangeAspect="1" noChangeArrowheads="1"/>
          </p:cNvPicPr>
          <p:nvPr/>
        </p:nvPicPr>
        <p:blipFill>
          <a:blip r:embed="rId14" cstate="print"/>
          <a:srcRect/>
          <a:stretch>
            <a:fillRect/>
          </a:stretch>
        </p:blipFill>
        <p:spPr bwMode="auto">
          <a:xfrm>
            <a:off x="7072330" y="2071678"/>
            <a:ext cx="1152525" cy="514350"/>
          </a:xfrm>
          <a:prstGeom prst="rect">
            <a:avLst/>
          </a:prstGeom>
          <a:ln>
            <a:noFill/>
          </a:ln>
          <a:effectLst>
            <a:outerShdw blurRad="292100" dist="139700" dir="2700000" algn="tl" rotWithShape="0">
              <a:srgbClr val="333333">
                <a:alpha val="65000"/>
              </a:srgbClr>
            </a:outerShdw>
          </a:effectLst>
        </p:spPr>
      </p:pic>
      <p:pic>
        <p:nvPicPr>
          <p:cNvPr id="84" name="Picture 24"/>
          <p:cNvPicPr>
            <a:picLocks noChangeAspect="1" noChangeArrowheads="1"/>
          </p:cNvPicPr>
          <p:nvPr/>
        </p:nvPicPr>
        <p:blipFill>
          <a:blip r:embed="rId15" cstate="print"/>
          <a:srcRect/>
          <a:stretch>
            <a:fillRect/>
          </a:stretch>
        </p:blipFill>
        <p:spPr bwMode="auto">
          <a:xfrm>
            <a:off x="5067312" y="1890704"/>
            <a:ext cx="1219200" cy="323850"/>
          </a:xfrm>
          <a:prstGeom prst="rect">
            <a:avLst/>
          </a:prstGeom>
          <a:ln>
            <a:noFill/>
          </a:ln>
          <a:effectLst>
            <a:outerShdw blurRad="292100" dist="139700" dir="2700000" algn="tl" rotWithShape="0">
              <a:srgbClr val="333333">
                <a:alpha val="65000"/>
              </a:srgbClr>
            </a:outerShdw>
          </a:effectLst>
        </p:spPr>
      </p:pic>
      <p:pic>
        <p:nvPicPr>
          <p:cNvPr id="85" name="Picture 26"/>
          <p:cNvPicPr>
            <a:picLocks noChangeAspect="1" noChangeArrowheads="1"/>
          </p:cNvPicPr>
          <p:nvPr/>
        </p:nvPicPr>
        <p:blipFill>
          <a:blip r:embed="rId16" cstate="print"/>
          <a:srcRect/>
          <a:stretch>
            <a:fillRect/>
          </a:stretch>
        </p:blipFill>
        <p:spPr bwMode="auto">
          <a:xfrm>
            <a:off x="6143636" y="3071810"/>
            <a:ext cx="685800" cy="590550"/>
          </a:xfrm>
          <a:prstGeom prst="rect">
            <a:avLst/>
          </a:prstGeom>
          <a:ln>
            <a:noFill/>
          </a:ln>
          <a:effectLst>
            <a:outerShdw blurRad="292100" dist="139700" dir="2700000" algn="tl" rotWithShape="0">
              <a:srgbClr val="333333">
                <a:alpha val="65000"/>
              </a:srgbClr>
            </a:outerShdw>
          </a:effectLst>
        </p:spPr>
      </p:pic>
      <p:pic>
        <p:nvPicPr>
          <p:cNvPr id="86" name="Picture 12"/>
          <p:cNvPicPr>
            <a:picLocks noChangeAspect="1" noChangeArrowheads="1"/>
          </p:cNvPicPr>
          <p:nvPr/>
        </p:nvPicPr>
        <p:blipFill>
          <a:blip r:embed="rId17" cstate="print"/>
          <a:srcRect/>
          <a:stretch>
            <a:fillRect/>
          </a:stretch>
        </p:blipFill>
        <p:spPr bwMode="auto">
          <a:xfrm>
            <a:off x="771509" y="5014898"/>
            <a:ext cx="1514475" cy="485775"/>
          </a:xfrm>
          <a:prstGeom prst="rect">
            <a:avLst/>
          </a:prstGeom>
          <a:ln>
            <a:noFill/>
          </a:ln>
          <a:effectLst>
            <a:outerShdw blurRad="292100" dist="139700" dir="2700000" algn="tl" rotWithShape="0">
              <a:srgbClr val="333333">
                <a:alpha val="65000"/>
              </a:srgbClr>
            </a:outerShdw>
          </a:effectLst>
        </p:spPr>
      </p:pic>
      <p:pic>
        <p:nvPicPr>
          <p:cNvPr id="87" name="Picture 13"/>
          <p:cNvPicPr>
            <a:picLocks noChangeAspect="1" noChangeArrowheads="1"/>
          </p:cNvPicPr>
          <p:nvPr/>
        </p:nvPicPr>
        <p:blipFill>
          <a:blip r:embed="rId18" cstate="print"/>
          <a:srcRect/>
          <a:stretch>
            <a:fillRect/>
          </a:stretch>
        </p:blipFill>
        <p:spPr bwMode="auto">
          <a:xfrm>
            <a:off x="1676387" y="4405298"/>
            <a:ext cx="1038225" cy="390525"/>
          </a:xfrm>
          <a:prstGeom prst="rect">
            <a:avLst/>
          </a:prstGeom>
          <a:ln>
            <a:noFill/>
          </a:ln>
          <a:effectLst>
            <a:outerShdw blurRad="292100" dist="139700" dir="2700000" algn="tl" rotWithShape="0">
              <a:srgbClr val="333333">
                <a:alpha val="65000"/>
              </a:srgbClr>
            </a:outerShdw>
          </a:effectLst>
        </p:spPr>
      </p:pic>
      <p:pic>
        <p:nvPicPr>
          <p:cNvPr id="88" name="Picture 14"/>
          <p:cNvPicPr>
            <a:picLocks noChangeAspect="1" noChangeArrowheads="1"/>
          </p:cNvPicPr>
          <p:nvPr/>
        </p:nvPicPr>
        <p:blipFill>
          <a:blip r:embed="rId19" cstate="print"/>
          <a:srcRect/>
          <a:stretch>
            <a:fillRect/>
          </a:stretch>
        </p:blipFill>
        <p:spPr bwMode="auto">
          <a:xfrm>
            <a:off x="3071802" y="5429264"/>
            <a:ext cx="1066800" cy="447675"/>
          </a:xfrm>
          <a:prstGeom prst="rect">
            <a:avLst/>
          </a:prstGeom>
          <a:ln>
            <a:noFill/>
          </a:ln>
          <a:effectLst>
            <a:outerShdw blurRad="292100" dist="139700" dir="2700000" algn="tl" rotWithShape="0">
              <a:srgbClr val="333333">
                <a:alpha val="65000"/>
              </a:srgbClr>
            </a:outerShdw>
          </a:effectLst>
        </p:spPr>
      </p:pic>
      <p:pic>
        <p:nvPicPr>
          <p:cNvPr id="89" name="Picture 16"/>
          <p:cNvPicPr>
            <a:picLocks noChangeAspect="1" noChangeArrowheads="1"/>
          </p:cNvPicPr>
          <p:nvPr/>
        </p:nvPicPr>
        <p:blipFill>
          <a:blip r:embed="rId20" cstate="print"/>
          <a:srcRect/>
          <a:stretch>
            <a:fillRect/>
          </a:stretch>
        </p:blipFill>
        <p:spPr bwMode="auto">
          <a:xfrm>
            <a:off x="1828787" y="3871898"/>
            <a:ext cx="828675" cy="257175"/>
          </a:xfrm>
          <a:prstGeom prst="rect">
            <a:avLst/>
          </a:prstGeom>
          <a:ln>
            <a:noFill/>
          </a:ln>
          <a:effectLst>
            <a:outerShdw blurRad="292100" dist="139700" dir="2700000" algn="tl" rotWithShape="0">
              <a:srgbClr val="333333">
                <a:alpha val="65000"/>
              </a:srgbClr>
            </a:outerShdw>
          </a:effectLst>
        </p:spPr>
      </p:pic>
      <p:pic>
        <p:nvPicPr>
          <p:cNvPr id="90" name="Picture 17"/>
          <p:cNvPicPr>
            <a:picLocks noChangeAspect="1" noChangeArrowheads="1"/>
          </p:cNvPicPr>
          <p:nvPr/>
        </p:nvPicPr>
        <p:blipFill>
          <a:blip r:embed="rId21" cstate="print"/>
          <a:srcRect/>
          <a:stretch>
            <a:fillRect/>
          </a:stretch>
        </p:blipFill>
        <p:spPr bwMode="auto">
          <a:xfrm>
            <a:off x="2481290" y="5014898"/>
            <a:ext cx="600075" cy="523875"/>
          </a:xfrm>
          <a:prstGeom prst="rect">
            <a:avLst/>
          </a:prstGeom>
          <a:ln>
            <a:noFill/>
          </a:ln>
          <a:effectLst>
            <a:outerShdw blurRad="292100" dist="139700" dir="2700000" algn="tl" rotWithShape="0">
              <a:srgbClr val="333333">
                <a:alpha val="65000"/>
              </a:srgbClr>
            </a:outerShdw>
          </a:effectLst>
        </p:spPr>
      </p:pic>
      <p:pic>
        <p:nvPicPr>
          <p:cNvPr id="91" name="Picture 18"/>
          <p:cNvPicPr>
            <a:picLocks noChangeAspect="1" noChangeArrowheads="1"/>
          </p:cNvPicPr>
          <p:nvPr/>
        </p:nvPicPr>
        <p:blipFill>
          <a:blip r:embed="rId22" cstate="print"/>
          <a:srcRect/>
          <a:stretch>
            <a:fillRect/>
          </a:stretch>
        </p:blipFill>
        <p:spPr bwMode="auto">
          <a:xfrm>
            <a:off x="638153" y="4405298"/>
            <a:ext cx="790575" cy="247650"/>
          </a:xfrm>
          <a:prstGeom prst="rect">
            <a:avLst/>
          </a:prstGeom>
          <a:ln>
            <a:noFill/>
          </a:ln>
          <a:effectLst>
            <a:outerShdw blurRad="292100" dist="139700" dir="2700000" algn="tl" rotWithShape="0">
              <a:srgbClr val="333333">
                <a:alpha val="65000"/>
              </a:srgbClr>
            </a:outerShdw>
          </a:effectLst>
        </p:spPr>
      </p:pic>
      <p:pic>
        <p:nvPicPr>
          <p:cNvPr id="92" name="Picture 20"/>
          <p:cNvPicPr>
            <a:picLocks noChangeAspect="1" noChangeArrowheads="1"/>
          </p:cNvPicPr>
          <p:nvPr/>
        </p:nvPicPr>
        <p:blipFill>
          <a:blip r:embed="rId23" cstate="print"/>
          <a:srcRect/>
          <a:stretch>
            <a:fillRect/>
          </a:stretch>
        </p:blipFill>
        <p:spPr bwMode="auto">
          <a:xfrm>
            <a:off x="757217" y="3719498"/>
            <a:ext cx="885825" cy="447675"/>
          </a:xfrm>
          <a:prstGeom prst="rect">
            <a:avLst/>
          </a:prstGeom>
          <a:ln>
            <a:noFill/>
          </a:ln>
          <a:effectLst>
            <a:outerShdw blurRad="292100" dist="139700" dir="2700000" algn="tl" rotWithShape="0">
              <a:srgbClr val="333333">
                <a:alpha val="65000"/>
              </a:srgbClr>
            </a:outerShdw>
          </a:effectLst>
        </p:spPr>
      </p:pic>
      <p:grpSp>
        <p:nvGrpSpPr>
          <p:cNvPr id="3" name="Group 94"/>
          <p:cNvGrpSpPr/>
          <p:nvPr/>
        </p:nvGrpSpPr>
        <p:grpSpPr>
          <a:xfrm>
            <a:off x="2500298" y="2000240"/>
            <a:ext cx="3724316" cy="3370258"/>
            <a:chOff x="2057400" y="1701800"/>
            <a:chExt cx="4038600" cy="4013200"/>
          </a:xfrm>
        </p:grpSpPr>
        <p:graphicFrame>
          <p:nvGraphicFramePr>
            <p:cNvPr id="96" name="Diagram 95"/>
            <p:cNvGraphicFramePr/>
            <p:nvPr/>
          </p:nvGraphicFramePr>
          <p:xfrm>
            <a:off x="2057400" y="1701800"/>
            <a:ext cx="4038600" cy="40132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97" name="Picture 6" descr="C:\Users\khill\AppData\Local\Microsoft\Windows\Temporary Internet Files\Content.IE5\XN4KIECO\MCj04339430000[1].png"/>
            <p:cNvPicPr>
              <a:picLocks noChangeAspect="1" noChangeArrowheads="1"/>
            </p:cNvPicPr>
            <p:nvPr/>
          </p:nvPicPr>
          <p:blipFill>
            <a:blip r:embed="rId28" cstate="print"/>
            <a:srcRect/>
            <a:stretch>
              <a:fillRect/>
            </a:stretch>
          </p:blipFill>
          <p:spPr bwMode="auto">
            <a:xfrm>
              <a:off x="3429000" y="2692400"/>
              <a:ext cx="1447800" cy="1447800"/>
            </a:xfrm>
            <a:prstGeom prst="rect">
              <a:avLst/>
            </a:prstGeom>
            <a:noFill/>
          </p:spPr>
        </p:pic>
      </p:grpSp>
      <p:pic>
        <p:nvPicPr>
          <p:cNvPr id="37" name="Picture 36" descr="windows 7 rev v.png"/>
          <p:cNvPicPr>
            <a:picLocks noChangeAspect="1"/>
          </p:cNvPicPr>
          <p:nvPr/>
        </p:nvPicPr>
        <p:blipFill>
          <a:blip r:embed="rId29" cstate="print"/>
          <a:stretch>
            <a:fillRect/>
          </a:stretch>
        </p:blipFill>
        <p:spPr>
          <a:xfrm>
            <a:off x="7620000" y="838200"/>
            <a:ext cx="1174468" cy="726035"/>
          </a:xfrm>
          <a:prstGeom prst="rect">
            <a:avLst/>
          </a:prstGeom>
          <a:ln>
            <a:noFill/>
          </a:ln>
          <a:effectLst>
            <a:outerShdw blurRad="292100" dist="139700" dir="2700000" algn="tl" rotWithShape="0">
              <a:srgbClr val="333333">
                <a:alpha val="65000"/>
              </a:srgbClr>
            </a:outerShdw>
          </a:effectLst>
        </p:spPr>
      </p:pic>
      <p:pic>
        <p:nvPicPr>
          <p:cNvPr id="38" name="Picture 37" descr="Windows Vista Logo Vertical W.png"/>
          <p:cNvPicPr>
            <a:picLocks noChangeAspect="1"/>
          </p:cNvPicPr>
          <p:nvPr/>
        </p:nvPicPr>
        <p:blipFill>
          <a:blip r:embed="rId30" cstate="print"/>
          <a:stretch>
            <a:fillRect/>
          </a:stretch>
        </p:blipFill>
        <p:spPr>
          <a:xfrm>
            <a:off x="6629400" y="801624"/>
            <a:ext cx="1031265" cy="722376"/>
          </a:xfrm>
          <a:prstGeom prst="rect">
            <a:avLst/>
          </a:prstGeom>
          <a:ln>
            <a:noFill/>
          </a:ln>
          <a:effectLst>
            <a:outerShdw blurRad="292100" dist="139700" dir="2700000" algn="tl" rotWithShape="0">
              <a:srgbClr val="333333">
                <a:alpha val="65000"/>
              </a:srgbClr>
            </a:outerShdw>
          </a:effectLst>
        </p:spPr>
      </p:pic>
      <p:pic>
        <p:nvPicPr>
          <p:cNvPr id="41" name="Picture 40" descr="Windows XP logo vert reverse.png"/>
          <p:cNvPicPr>
            <a:picLocks noChangeAspect="1"/>
          </p:cNvPicPr>
          <p:nvPr/>
        </p:nvPicPr>
        <p:blipFill>
          <a:blip r:embed="rId31" cstate="print"/>
          <a:stretch>
            <a:fillRect/>
          </a:stretch>
        </p:blipFill>
        <p:spPr>
          <a:xfrm>
            <a:off x="5259970" y="838199"/>
            <a:ext cx="1217030" cy="72237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ppt_x"/>
                                          </p:val>
                                        </p:tav>
                                        <p:tav tm="100000">
                                          <p:val>
                                            <p:strVal val="#ppt_x"/>
                                          </p:val>
                                        </p:tav>
                                      </p:tavLst>
                                    </p:anim>
                                    <p:anim calcmode="lin" valueType="num">
                                      <p:cBhvr additive="base">
                                        <p:cTn id="12" dur="500" fill="hold"/>
                                        <p:tgtEl>
                                          <p:spTgt spid="8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ppt_x"/>
                                          </p:val>
                                        </p:tav>
                                        <p:tav tm="100000">
                                          <p:val>
                                            <p:strVal val="#ppt_x"/>
                                          </p:val>
                                        </p:tav>
                                      </p:tavLst>
                                    </p:anim>
                                    <p:anim calcmode="lin" valueType="num">
                                      <p:cBhvr additive="base">
                                        <p:cTn id="16" dur="500" fill="hold"/>
                                        <p:tgtEl>
                                          <p:spTgt spid="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ppt_x"/>
                                          </p:val>
                                        </p:tav>
                                        <p:tav tm="100000">
                                          <p:val>
                                            <p:strVal val="#ppt_x"/>
                                          </p:val>
                                        </p:tav>
                                      </p:tavLst>
                                    </p:anim>
                                    <p:anim calcmode="lin" valueType="num">
                                      <p:cBhvr additive="base">
                                        <p:cTn id="24" dur="500" fill="hold"/>
                                        <p:tgtEl>
                                          <p:spTgt spid="9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 calcmode="lin" valueType="num">
                                      <p:cBhvr additive="base">
                                        <p:cTn id="27" dur="500" fill="hold"/>
                                        <p:tgtEl>
                                          <p:spTgt spid="92"/>
                                        </p:tgtEl>
                                        <p:attrNameLst>
                                          <p:attrName>ppt_x</p:attrName>
                                        </p:attrNameLst>
                                      </p:cBhvr>
                                      <p:tavLst>
                                        <p:tav tm="0">
                                          <p:val>
                                            <p:strVal val="#ppt_x"/>
                                          </p:val>
                                        </p:tav>
                                        <p:tav tm="100000">
                                          <p:val>
                                            <p:strVal val="#ppt_x"/>
                                          </p:val>
                                        </p:tav>
                                      </p:tavLst>
                                    </p:anim>
                                    <p:anim calcmode="lin" valueType="num">
                                      <p:cBhvr additive="base">
                                        <p:cTn id="28" dur="500" fill="hold"/>
                                        <p:tgtEl>
                                          <p:spTgt spid="9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additive="base">
                                        <p:cTn id="31" dur="500" fill="hold"/>
                                        <p:tgtEl>
                                          <p:spTgt spid="86"/>
                                        </p:tgtEl>
                                        <p:attrNameLst>
                                          <p:attrName>ppt_x</p:attrName>
                                        </p:attrNameLst>
                                      </p:cBhvr>
                                      <p:tavLst>
                                        <p:tav tm="0">
                                          <p:val>
                                            <p:strVal val="#ppt_x"/>
                                          </p:val>
                                        </p:tav>
                                        <p:tav tm="100000">
                                          <p:val>
                                            <p:strVal val="#ppt_x"/>
                                          </p:val>
                                        </p:tav>
                                      </p:tavLst>
                                    </p:anim>
                                    <p:anim calcmode="lin" valueType="num">
                                      <p:cBhvr additive="base">
                                        <p:cTn id="3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0-#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0-#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anim calcmode="lin" valueType="num">
                                      <p:cBhvr additive="base">
                                        <p:cTn id="53" dur="500" fill="hold"/>
                                        <p:tgtEl>
                                          <p:spTgt spid="71"/>
                                        </p:tgtEl>
                                        <p:attrNameLst>
                                          <p:attrName>ppt_x</p:attrName>
                                        </p:attrNameLst>
                                      </p:cBhvr>
                                      <p:tavLst>
                                        <p:tav tm="0">
                                          <p:val>
                                            <p:strVal val="0-#ppt_w/2"/>
                                          </p:val>
                                        </p:tav>
                                        <p:tav tm="100000">
                                          <p:val>
                                            <p:strVal val="#ppt_x"/>
                                          </p:val>
                                        </p:tav>
                                      </p:tavLst>
                                    </p:anim>
                                    <p:anim calcmode="lin" valueType="num">
                                      <p:cBhvr additive="base">
                                        <p:cTn id="54" dur="500" fill="hold"/>
                                        <p:tgtEl>
                                          <p:spTgt spid="71"/>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0-#ppt_w/2"/>
                                          </p:val>
                                        </p:tav>
                                        <p:tav tm="100000">
                                          <p:val>
                                            <p:strVal val="#ppt_x"/>
                                          </p:val>
                                        </p:tav>
                                      </p:tavLst>
                                    </p:anim>
                                    <p:anim calcmode="lin" valueType="num">
                                      <p:cBhvr additive="base">
                                        <p:cTn id="58"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1+#ppt_w/2"/>
                                          </p:val>
                                        </p:tav>
                                        <p:tav tm="100000">
                                          <p:val>
                                            <p:strVal val="#ppt_x"/>
                                          </p:val>
                                        </p:tav>
                                      </p:tavLst>
                                    </p:anim>
                                    <p:anim calcmode="lin" valueType="num">
                                      <p:cBhvr additive="base">
                                        <p:cTn id="64" dur="500" fill="hold"/>
                                        <p:tgtEl>
                                          <p:spTgt spid="8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additive="base">
                                        <p:cTn id="67" dur="500" fill="hold"/>
                                        <p:tgtEl>
                                          <p:spTgt spid="84"/>
                                        </p:tgtEl>
                                        <p:attrNameLst>
                                          <p:attrName>ppt_x</p:attrName>
                                        </p:attrNameLst>
                                      </p:cBhvr>
                                      <p:tavLst>
                                        <p:tav tm="0">
                                          <p:val>
                                            <p:strVal val="1+#ppt_w/2"/>
                                          </p:val>
                                        </p:tav>
                                        <p:tav tm="100000">
                                          <p:val>
                                            <p:strVal val="#ppt_x"/>
                                          </p:val>
                                        </p:tav>
                                      </p:tavLst>
                                    </p:anim>
                                    <p:anim calcmode="lin" valueType="num">
                                      <p:cBhvr additive="base">
                                        <p:cTn id="68" dur="500" fill="hold"/>
                                        <p:tgtEl>
                                          <p:spTgt spid="84"/>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additive="base">
                                        <p:cTn id="71" dur="500" fill="hold"/>
                                        <p:tgtEl>
                                          <p:spTgt spid="85"/>
                                        </p:tgtEl>
                                        <p:attrNameLst>
                                          <p:attrName>ppt_x</p:attrName>
                                        </p:attrNameLst>
                                      </p:cBhvr>
                                      <p:tavLst>
                                        <p:tav tm="0">
                                          <p:val>
                                            <p:strVal val="1+#ppt_w/2"/>
                                          </p:val>
                                        </p:tav>
                                        <p:tav tm="100000">
                                          <p:val>
                                            <p:strVal val="#ppt_x"/>
                                          </p:val>
                                        </p:tav>
                                      </p:tavLst>
                                    </p:anim>
                                    <p:anim calcmode="lin" valueType="num">
                                      <p:cBhvr additive="base">
                                        <p:cTn id="72" dur="500" fill="hold"/>
                                        <p:tgtEl>
                                          <p:spTgt spid="8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1+#ppt_w/2"/>
                                          </p:val>
                                        </p:tav>
                                        <p:tav tm="100000">
                                          <p:val>
                                            <p:strVal val="#ppt_x"/>
                                          </p:val>
                                        </p:tav>
                                      </p:tavLst>
                                    </p:anim>
                                    <p:anim calcmode="lin" valueType="num">
                                      <p:cBhvr additive="base">
                                        <p:cTn id="76" dur="500" fill="hold"/>
                                        <p:tgtEl>
                                          <p:spTgt spid="83"/>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82"/>
                                        </p:tgtEl>
                                        <p:attrNameLst>
                                          <p:attrName>style.visibility</p:attrName>
                                        </p:attrNameLst>
                                      </p:cBhvr>
                                      <p:to>
                                        <p:strVal val="visible"/>
                                      </p:to>
                                    </p:set>
                                    <p:anim calcmode="lin" valueType="num">
                                      <p:cBhvr additive="base">
                                        <p:cTn id="79" dur="500" fill="hold"/>
                                        <p:tgtEl>
                                          <p:spTgt spid="82"/>
                                        </p:tgtEl>
                                        <p:attrNameLst>
                                          <p:attrName>ppt_x</p:attrName>
                                        </p:attrNameLst>
                                      </p:cBhvr>
                                      <p:tavLst>
                                        <p:tav tm="0">
                                          <p:val>
                                            <p:strVal val="1+#ppt_w/2"/>
                                          </p:val>
                                        </p:tav>
                                        <p:tav tm="100000">
                                          <p:val>
                                            <p:strVal val="#ppt_x"/>
                                          </p:val>
                                        </p:tav>
                                      </p:tavLst>
                                    </p:anim>
                                    <p:anim calcmode="lin" valueType="num">
                                      <p:cBhvr additive="base">
                                        <p:cTn id="80" dur="500" fill="hold"/>
                                        <p:tgtEl>
                                          <p:spTgt spid="8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7"/>
                                        </p:tgtEl>
                                        <p:attrNameLst>
                                          <p:attrName>style.visibility</p:attrName>
                                        </p:attrNameLst>
                                      </p:cBhvr>
                                      <p:to>
                                        <p:strVal val="visible"/>
                                      </p:to>
                                    </p:set>
                                    <p:anim calcmode="lin" valueType="num">
                                      <p:cBhvr additive="base">
                                        <p:cTn id="85" dur="500" fill="hold"/>
                                        <p:tgtEl>
                                          <p:spTgt spid="77"/>
                                        </p:tgtEl>
                                        <p:attrNameLst>
                                          <p:attrName>ppt_x</p:attrName>
                                        </p:attrNameLst>
                                      </p:cBhvr>
                                      <p:tavLst>
                                        <p:tav tm="0">
                                          <p:val>
                                            <p:strVal val="#ppt_x"/>
                                          </p:val>
                                        </p:tav>
                                        <p:tav tm="100000">
                                          <p:val>
                                            <p:strVal val="#ppt_x"/>
                                          </p:val>
                                        </p:tav>
                                      </p:tavLst>
                                    </p:anim>
                                    <p:anim calcmode="lin" valueType="num">
                                      <p:cBhvr additive="base">
                                        <p:cTn id="86" dur="500" fill="hold"/>
                                        <p:tgtEl>
                                          <p:spTgt spid="7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additive="base">
                                        <p:cTn id="89" dur="500" fill="hold"/>
                                        <p:tgtEl>
                                          <p:spTgt spid="78"/>
                                        </p:tgtEl>
                                        <p:attrNameLst>
                                          <p:attrName>ppt_x</p:attrName>
                                        </p:attrNameLst>
                                      </p:cBhvr>
                                      <p:tavLst>
                                        <p:tav tm="0">
                                          <p:val>
                                            <p:strVal val="#ppt_x"/>
                                          </p:val>
                                        </p:tav>
                                        <p:tav tm="100000">
                                          <p:val>
                                            <p:strVal val="#ppt_x"/>
                                          </p:val>
                                        </p:tav>
                                      </p:tavLst>
                                    </p:anim>
                                    <p:anim calcmode="lin" valueType="num">
                                      <p:cBhvr additive="base">
                                        <p:cTn id="9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animEffect transition="in" filter="dissolve">
                                      <p:cBhvr>
                                        <p:cTn id="95" dur="500"/>
                                        <p:tgtEl>
                                          <p:spTgt spid="3"/>
                                        </p:tgtEl>
                                      </p:cBhvr>
                                    </p:animEffect>
                                  </p:childTnLst>
                                </p:cTn>
                              </p:par>
                              <p:par>
                                <p:cTn id="96" presetID="6" presetClass="emph" presetSubtype="0" fill="hold" nodeType="withEffect">
                                  <p:stCondLst>
                                    <p:cond delay="0"/>
                                  </p:stCondLst>
                                  <p:childTnLst>
                                    <p:animScale>
                                      <p:cBhvr>
                                        <p:cTn id="97" dur="2000" fill="hold"/>
                                        <p:tgtEl>
                                          <p:spTgt spid="3"/>
                                        </p:tgtEl>
                                      </p:cBhvr>
                                      <p:by x="100000" y="100000"/>
                                    </p:animScale>
                                  </p:childTnLst>
                                </p:cTn>
                              </p:par>
                              <p:par>
                                <p:cTn id="98" presetID="8" presetClass="emph" presetSubtype="0" fill="hold" nodeType="withEffect">
                                  <p:stCondLst>
                                    <p:cond delay="0"/>
                                  </p:stCondLst>
                                  <p:childTnLst>
                                    <p:animRot by="21600000">
                                      <p:cBhvr>
                                        <p:cTn id="99"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ACT</a:t>
            </a:r>
            <a:r>
              <a:rPr lang="zh-CN" altLang="en-US" dirty="0" smtClean="0"/>
              <a:t> </a:t>
            </a:r>
            <a:r>
              <a:rPr lang="en-US" altLang="zh-CN" dirty="0" smtClean="0"/>
              <a:t>5.5</a:t>
            </a:r>
            <a:r>
              <a:rPr lang="zh-CN" altLang="en-US" dirty="0" smtClean="0"/>
              <a:t>使用</a:t>
            </a:r>
            <a:endParaRPr lang="en-US" dirty="0"/>
          </a:p>
        </p:txBody>
      </p:sp>
      <p:sp>
        <p:nvSpPr>
          <p:cNvPr id="6" name="Content Placeholder 5"/>
          <p:cNvSpPr>
            <a:spLocks noGrp="1"/>
          </p:cNvSpPr>
          <p:nvPr>
            <p:ph idx="1"/>
          </p:nvPr>
        </p:nvSpPr>
        <p:spPr/>
        <p:txBody>
          <a:bodyPr/>
          <a:lstStyle/>
          <a:p>
            <a:r>
              <a:rPr lang="zh-CN" altLang="en-US" dirty="0" smtClean="0"/>
              <a:t>一种应用程序的生命周期管理工具</a:t>
            </a:r>
            <a:endParaRPr lang="en-US" altLang="zh-CN" dirty="0" smtClean="0"/>
          </a:p>
          <a:p>
            <a:r>
              <a:rPr lang="en-US" dirty="0" smtClean="0"/>
              <a:t>ACT 5.5</a:t>
            </a:r>
            <a:r>
              <a:rPr lang="zh-CN" altLang="en-US" dirty="0" smtClean="0"/>
              <a:t>可帮助识别和管理整个应用程序项目组合</a:t>
            </a:r>
            <a:endParaRPr lang="en-US" altLang="zh-CN" dirty="0" smtClean="0"/>
          </a:p>
          <a:p>
            <a:pPr lvl="1"/>
            <a:r>
              <a:rPr lang="zh-CN" altLang="en-US" dirty="0" smtClean="0"/>
              <a:t>能够捕获应用程序的项目组合、</a:t>
            </a:r>
            <a:endParaRPr lang="en-US" altLang="zh-CN" dirty="0" smtClean="0"/>
          </a:p>
          <a:p>
            <a:pPr lvl="1"/>
            <a:r>
              <a:rPr lang="zh-CN" altLang="en-US" dirty="0" smtClean="0"/>
              <a:t>识别可能的用户帐户控制和</a:t>
            </a:r>
            <a:r>
              <a:rPr lang="en-US" altLang="zh-CN" dirty="0" smtClean="0"/>
              <a:t>Internet Explorer</a:t>
            </a:r>
            <a:r>
              <a:rPr lang="zh-CN" altLang="en-US" dirty="0" smtClean="0"/>
              <a:t>兼容性问题，</a:t>
            </a:r>
            <a:endParaRPr lang="en-US" altLang="zh-CN" dirty="0" smtClean="0"/>
          </a:p>
          <a:p>
            <a:pPr lvl="1"/>
            <a:r>
              <a:rPr lang="zh-CN" altLang="en-US" dirty="0" smtClean="0"/>
              <a:t>识别可能会受</a:t>
            </a:r>
            <a:r>
              <a:rPr lang="en-US" altLang="zh-CN" dirty="0" smtClean="0"/>
              <a:t>Windows</a:t>
            </a:r>
            <a:r>
              <a:rPr lang="zh-CN" altLang="en-US" dirty="0" smtClean="0"/>
              <a:t>更新影响的应用程序。</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pPr marL="342900" lvl="1" indent="-342900">
              <a:buNone/>
            </a:pPr>
            <a:r>
              <a:rPr lang="en-US" altLang="zh-CN" sz="3200" dirty="0" smtClean="0">
                <a:solidFill>
                  <a:schemeClr val="bg1"/>
                </a:solidFill>
                <a:effectLst>
                  <a:outerShdw blurRad="38100" dist="38100" dir="2700000" algn="tl">
                    <a:srgbClr val="000000">
                      <a:alpha val="43137"/>
                    </a:srgbClr>
                  </a:outerShdw>
                </a:effectLst>
              </a:rPr>
              <a:t>Standard</a:t>
            </a:r>
            <a:r>
              <a:rPr lang="zh-CN" altLang="en-US" sz="3200" dirty="0" smtClean="0">
                <a:solidFill>
                  <a:schemeClr val="bg1"/>
                </a:solidFill>
                <a:effectLst>
                  <a:outerShdw blurRad="38100" dist="38100" dir="2700000" algn="tl">
                    <a:srgbClr val="000000">
                      <a:alpha val="43137"/>
                    </a:srgbClr>
                  </a:outerShdw>
                </a:effectLst>
              </a:rPr>
              <a:t>  </a:t>
            </a:r>
            <a:r>
              <a:rPr lang="en-US" altLang="zh-CN" sz="3200" dirty="0" smtClean="0">
                <a:solidFill>
                  <a:schemeClr val="bg1"/>
                </a:solidFill>
                <a:effectLst>
                  <a:outerShdw blurRad="38100" dist="38100" dir="2700000" algn="tl">
                    <a:srgbClr val="000000">
                      <a:alpha val="43137"/>
                    </a:srgbClr>
                  </a:outerShdw>
                </a:effectLst>
              </a:rPr>
              <a:t>User</a:t>
            </a:r>
            <a:r>
              <a:rPr lang="zh-CN" altLang="en-US" sz="3200" dirty="0" smtClean="0">
                <a:solidFill>
                  <a:schemeClr val="bg1"/>
                </a:solidFill>
                <a:effectLst>
                  <a:outerShdw blurRad="38100" dist="38100" dir="2700000" algn="tl">
                    <a:srgbClr val="000000">
                      <a:alpha val="43137"/>
                    </a:srgbClr>
                  </a:outerShdw>
                </a:effectLst>
              </a:rPr>
              <a:t> </a:t>
            </a:r>
            <a:r>
              <a:rPr lang="en-US" altLang="zh-CN" sz="3200" dirty="0" smtClean="0">
                <a:solidFill>
                  <a:schemeClr val="bg1"/>
                </a:solidFill>
                <a:effectLst>
                  <a:outerShdw blurRad="38100" dist="38100" dir="2700000" algn="tl">
                    <a:srgbClr val="000000">
                      <a:alpha val="43137"/>
                    </a:srgbClr>
                  </a:outerShdw>
                </a:effectLst>
              </a:rPr>
              <a:t>Analyzer</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Application</a:t>
            </a:r>
            <a:r>
              <a:rPr lang="zh-CN" altLang="en-US" dirty="0" smtClean="0"/>
              <a:t> </a:t>
            </a:r>
            <a:r>
              <a:rPr lang="en-US" altLang="zh-CN" dirty="0" smtClean="0"/>
              <a:t>Verifier</a:t>
            </a:r>
            <a:endParaRPr lang="en-US" dirty="0"/>
          </a:p>
        </p:txBody>
      </p:sp>
      <p:sp>
        <p:nvSpPr>
          <p:cNvPr id="2" name="Text Placeholder 1"/>
          <p:cNvSpPr>
            <a:spLocks noGrp="1"/>
          </p:cNvSpPr>
          <p:nvPr>
            <p:ph idx="1"/>
          </p:nvPr>
        </p:nvSpPr>
        <p:spPr>
          <a:prstGeom prst="rect">
            <a:avLst/>
          </a:prstGeom>
        </p:spPr>
        <p:txBody>
          <a:bodyPr>
            <a:normAutofit/>
          </a:bodyPr>
          <a:lstStyle/>
          <a:p>
            <a:r>
              <a:rPr lang="en-US" altLang="zh-CN" sz="2600" dirty="0" smtClean="0"/>
              <a:t>Application Verifier</a:t>
            </a:r>
            <a:r>
              <a:rPr lang="zh-CN" altLang="en-US" sz="2600" dirty="0" smtClean="0"/>
              <a:t>是针对非托管代码的运行时验证工具</a:t>
            </a:r>
            <a:endParaRPr lang="en-US" altLang="zh-CN" sz="2600" dirty="0" smtClean="0"/>
          </a:p>
          <a:p>
            <a:pPr lvl="1"/>
            <a:r>
              <a:rPr lang="zh-CN" altLang="en-US" sz="2200" dirty="0" smtClean="0"/>
              <a:t>专用于检测并帮助调试内存崩溃和严重安全漏洞</a:t>
            </a:r>
            <a:endParaRPr lang="en-US" altLang="zh-CN" sz="2200" dirty="0" smtClean="0"/>
          </a:p>
          <a:p>
            <a:pPr lvl="1"/>
            <a:r>
              <a:rPr lang="zh-CN" altLang="en-US" sz="2200" dirty="0" smtClean="0"/>
              <a:t>检测</a:t>
            </a:r>
            <a:r>
              <a:rPr lang="en-US" altLang="zh-CN" sz="2200" dirty="0" smtClean="0"/>
              <a:t>LUA</a:t>
            </a:r>
            <a:r>
              <a:rPr lang="zh-CN" altLang="en-US" sz="2200" dirty="0" smtClean="0"/>
              <a:t>，</a:t>
            </a:r>
            <a:r>
              <a:rPr lang="en-US" altLang="zh-CN" sz="2200" dirty="0" smtClean="0"/>
              <a:t>Compatibility</a:t>
            </a:r>
            <a:r>
              <a:rPr lang="zh-CN" altLang="en-US" sz="2200" dirty="0" smtClean="0"/>
              <a:t>问题</a:t>
            </a:r>
            <a:endParaRPr lang="en-US" altLang="zh-CN" sz="2200" dirty="0" smtClean="0"/>
          </a:p>
          <a:p>
            <a:pPr lvl="1"/>
            <a:r>
              <a:rPr lang="zh-CN" altLang="en-US" sz="2200" dirty="0" smtClean="0"/>
              <a:t>最新版本下载</a:t>
            </a:r>
            <a:r>
              <a:rPr lang="en-US" altLang="zh-CN" sz="2200" dirty="0" smtClean="0">
                <a:hlinkClick r:id="rId3"/>
              </a:rPr>
              <a:t>Application Verifier4.0</a:t>
            </a:r>
            <a:endParaRPr lang="en-US" altLang="zh-CN" sz="2200" dirty="0" smtClean="0"/>
          </a:p>
          <a:p>
            <a:endParaRPr lang="en-US" altLang="zh-CN" dirty="0" smtClean="0"/>
          </a:p>
          <a:p>
            <a:endParaRPr lang="en-US" altLang="zh-CN" dirty="0" smtClean="0"/>
          </a:p>
        </p:txBody>
      </p:sp>
      <p:pic>
        <p:nvPicPr>
          <p:cNvPr id="4098" name="Picture 2"/>
          <p:cNvPicPr>
            <a:picLocks noChangeAspect="1" noChangeArrowheads="1"/>
          </p:cNvPicPr>
          <p:nvPr/>
        </p:nvPicPr>
        <p:blipFill>
          <a:blip r:embed="rId4" cstate="print"/>
          <a:srcRect/>
          <a:stretch>
            <a:fillRect/>
          </a:stretch>
        </p:blipFill>
        <p:spPr bwMode="auto">
          <a:xfrm>
            <a:off x="2357422" y="3714752"/>
            <a:ext cx="4247484" cy="24315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pPr marL="342900" lvl="1" indent="-342900">
              <a:buNone/>
            </a:pPr>
            <a:r>
              <a:rPr lang="en-US" altLang="zh-CN" sz="3200" dirty="0" smtClean="0">
                <a:solidFill>
                  <a:schemeClr val="bg1"/>
                </a:solidFill>
                <a:effectLst>
                  <a:outerShdw blurRad="38100" dist="38100" dir="2700000" algn="tl">
                    <a:srgbClr val="000000">
                      <a:alpha val="43137"/>
                    </a:srgbClr>
                  </a:outerShdw>
                </a:effectLst>
              </a:rPr>
              <a:t>Application Verifier</a:t>
            </a:r>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后续课程</a:t>
            </a:r>
            <a:endParaRPr lang="zh-CN" altLang="en-US" dirty="0"/>
          </a:p>
        </p:txBody>
      </p:sp>
      <p:sp>
        <p:nvSpPr>
          <p:cNvPr id="3" name="文本占位符 2"/>
          <p:cNvSpPr>
            <a:spLocks noGrp="1"/>
          </p:cNvSpPr>
          <p:nvPr>
            <p:ph type="body" sz="quarter" idx="10"/>
          </p:nvPr>
        </p:nvSpPr>
        <p:spPr/>
        <p:txBody>
          <a:bodyPr/>
          <a:lstStyle/>
          <a:p>
            <a:r>
              <a:rPr lang="en-US" altLang="zh-CN" dirty="0" smtClean="0"/>
              <a:t>Windows7</a:t>
            </a:r>
            <a:r>
              <a:rPr lang="zh-CN" altLang="en-US" dirty="0" smtClean="0"/>
              <a:t> 兼容性动手实验</a:t>
            </a:r>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Rectangle 2"/>
          <p:cNvSpPr/>
          <p:nvPr/>
        </p:nvSpPr>
        <p:spPr>
          <a:xfrm>
            <a:off x="571472" y="1196065"/>
            <a:ext cx="4572000" cy="5447645"/>
          </a:xfrm>
          <a:prstGeom prst="rect">
            <a:avLst/>
          </a:prstGeom>
        </p:spPr>
        <p:txBody>
          <a:bodyPr>
            <a:spAutoFit/>
          </a:bodyPr>
          <a:lstStyle/>
          <a:p>
            <a:pPr>
              <a:lnSpc>
                <a:spcPct val="150000"/>
              </a:lnSpc>
            </a:pPr>
            <a:r>
              <a:rPr lang="zh-CN" altLang="en-US" sz="2600" dirty="0" smtClean="0">
                <a:solidFill>
                  <a:schemeClr val="bg1"/>
                </a:solidFill>
              </a:rPr>
              <a:t>应用程序兼容性</a:t>
            </a:r>
            <a:r>
              <a:rPr lang="en-US" sz="2600" dirty="0" smtClean="0">
                <a:solidFill>
                  <a:schemeClr val="bg1"/>
                </a:solidFill>
              </a:rPr>
              <a:t>:</a:t>
            </a:r>
            <a:endParaRPr lang="en-US" sz="2600" dirty="0" smtClean="0">
              <a:solidFill>
                <a:schemeClr val="bg1"/>
              </a:solidFill>
              <a:hlinkClick r:id="rId3"/>
            </a:endParaRPr>
          </a:p>
          <a:p>
            <a:pPr lvl="1">
              <a:lnSpc>
                <a:spcPct val="150000"/>
              </a:lnSpc>
            </a:pPr>
            <a:r>
              <a:rPr lang="en-US" sz="2000" dirty="0" smtClean="0">
                <a:hlinkClick r:id="rId3"/>
              </a:rPr>
              <a:t>Windows Compatibility Center</a:t>
            </a:r>
            <a:endParaRPr lang="en-US" sz="2000" dirty="0" smtClean="0"/>
          </a:p>
          <a:p>
            <a:pPr lvl="1">
              <a:lnSpc>
                <a:spcPct val="150000"/>
              </a:lnSpc>
            </a:pPr>
            <a:r>
              <a:rPr lang="en-US" sz="2000" dirty="0" smtClean="0">
                <a:hlinkClick r:id="rId4"/>
              </a:rPr>
              <a:t>Windows 7 Application Quality Cookbook</a:t>
            </a:r>
            <a:endParaRPr lang="en-US" sz="2000" dirty="0" smtClean="0"/>
          </a:p>
          <a:p>
            <a:pPr lvl="1">
              <a:lnSpc>
                <a:spcPct val="150000"/>
              </a:lnSpc>
            </a:pPr>
            <a:r>
              <a:rPr lang="en-US" sz="2000" dirty="0" smtClean="0">
                <a:latin typeface="+mn-ea"/>
              </a:rPr>
              <a:t> </a:t>
            </a:r>
            <a:r>
              <a:rPr lang="en-US" sz="2000" dirty="0" smtClean="0">
                <a:hlinkClick r:id="rId5"/>
              </a:rPr>
              <a:t>Windows</a:t>
            </a:r>
            <a:r>
              <a:rPr lang="zh-CN" altLang="en-US" sz="2000" dirty="0" smtClean="0">
                <a:hlinkClick r:id="rId5"/>
              </a:rPr>
              <a:t> </a:t>
            </a:r>
            <a:r>
              <a:rPr lang="en-US" altLang="zh-CN" sz="2000" dirty="0" smtClean="0">
                <a:hlinkClick r:id="rId5"/>
              </a:rPr>
              <a:t>7</a:t>
            </a:r>
            <a:r>
              <a:rPr lang="zh-CN" altLang="en-US" sz="2000" dirty="0" smtClean="0">
                <a:hlinkClick r:id="rId5"/>
              </a:rPr>
              <a:t> </a:t>
            </a:r>
            <a:r>
              <a:rPr lang="en-US" sz="2000" dirty="0" smtClean="0">
                <a:hlinkClick r:id="rId5"/>
              </a:rPr>
              <a:t> LOGO</a:t>
            </a:r>
            <a:r>
              <a:rPr lang="zh-CN" altLang="en-US" sz="2000" dirty="0" smtClean="0">
                <a:hlinkClick r:id="rId5"/>
              </a:rPr>
              <a:t> </a:t>
            </a:r>
            <a:r>
              <a:rPr lang="zh-CN" altLang="en-US" sz="2000" dirty="0" smtClean="0">
                <a:latin typeface="+mn-ea"/>
                <a:hlinkClick r:id="rId5"/>
              </a:rPr>
              <a:t>认证计划</a:t>
            </a:r>
            <a:endParaRPr lang="en-US" altLang="zh-CN" sz="2000" dirty="0" smtClean="0">
              <a:latin typeface="+mn-ea"/>
            </a:endParaRPr>
          </a:p>
          <a:p>
            <a:pPr lvl="1">
              <a:lnSpc>
                <a:spcPct val="150000"/>
              </a:lnSpc>
            </a:pPr>
            <a:r>
              <a:rPr lang="en-US" sz="2000" dirty="0" smtClean="0">
                <a:latin typeface="+mn-ea"/>
                <a:hlinkClick r:id="rId6"/>
              </a:rPr>
              <a:t> </a:t>
            </a:r>
            <a:r>
              <a:rPr lang="en-US" sz="2000" dirty="0" smtClean="0">
                <a:hlinkClick r:id="rId6"/>
              </a:rPr>
              <a:t>www.Devreadiness.org</a:t>
            </a:r>
            <a:endParaRPr lang="en-US" sz="2000" dirty="0" smtClean="0"/>
          </a:p>
          <a:p>
            <a:pPr lvl="1">
              <a:lnSpc>
                <a:spcPct val="150000"/>
              </a:lnSpc>
            </a:pPr>
            <a:r>
              <a:rPr lang="en-US" altLang="zh-CN" sz="2000" dirty="0" smtClean="0">
                <a:hlinkClick r:id="rId7"/>
              </a:rPr>
              <a:t>Windows7</a:t>
            </a:r>
            <a:r>
              <a:rPr lang="en-US" altLang="zh-CN" sz="2000" dirty="0" smtClean="0">
                <a:latin typeface="+mn-ea"/>
                <a:hlinkClick r:id="rId7"/>
              </a:rPr>
              <a:t> </a:t>
            </a:r>
            <a:r>
              <a:rPr lang="zh-CN" altLang="en-US" sz="2000" dirty="0" smtClean="0">
                <a:latin typeface="+mn-ea"/>
                <a:hlinkClick r:id="rId7"/>
              </a:rPr>
              <a:t>中文知识库</a:t>
            </a:r>
            <a:endParaRPr lang="en-US" altLang="zh-CN" sz="2000" dirty="0" smtClean="0">
              <a:latin typeface="+mn-ea"/>
            </a:endParaRPr>
          </a:p>
          <a:p>
            <a:pPr>
              <a:lnSpc>
                <a:spcPct val="150000"/>
              </a:lnSpc>
            </a:pPr>
            <a:r>
              <a:rPr lang="en-US" altLang="zh-CN" sz="2600" dirty="0" smtClean="0">
                <a:solidFill>
                  <a:schemeClr val="bg1"/>
                </a:solidFill>
              </a:rPr>
              <a:t>Windows 7</a:t>
            </a:r>
            <a:r>
              <a:rPr lang="zh-CN" altLang="en-US" sz="2600" dirty="0" smtClean="0">
                <a:solidFill>
                  <a:schemeClr val="bg1"/>
                </a:solidFill>
              </a:rPr>
              <a:t> 开发新特性</a:t>
            </a:r>
            <a:endParaRPr lang="en-US" altLang="zh-CN" sz="2600" dirty="0" smtClean="0">
              <a:solidFill>
                <a:schemeClr val="bg1"/>
              </a:solidFill>
            </a:endParaRPr>
          </a:p>
          <a:p>
            <a:pPr lvl="1">
              <a:lnSpc>
                <a:spcPct val="150000"/>
              </a:lnSpc>
            </a:pPr>
            <a:r>
              <a:rPr lang="en-US" sz="2000" dirty="0" smtClean="0">
                <a:latin typeface="+mn-ea"/>
                <a:hlinkClick r:id="rId8"/>
              </a:rPr>
              <a:t>Windows 7</a:t>
            </a:r>
            <a:r>
              <a:rPr lang="zh-CN" altLang="en-US" sz="2000" dirty="0" smtClean="0">
                <a:latin typeface="+mn-ea"/>
                <a:hlinkClick r:id="rId8"/>
              </a:rPr>
              <a:t>开发者指南</a:t>
            </a:r>
            <a:endParaRPr lang="en-US" altLang="zh-CN" sz="2000" dirty="0" smtClean="0">
              <a:latin typeface="+mn-ea"/>
            </a:endParaRPr>
          </a:p>
          <a:p>
            <a:pPr lvl="1">
              <a:lnSpc>
                <a:spcPct val="150000"/>
              </a:lnSpc>
            </a:pPr>
            <a:r>
              <a:rPr lang="en-US" sz="2000" u="sng" dirty="0" smtClean="0">
                <a:hlinkClick r:id="rId9"/>
              </a:rPr>
              <a:t>Windows 7 </a:t>
            </a:r>
            <a:r>
              <a:rPr lang="en-US" sz="2000" dirty="0" smtClean="0">
                <a:hlinkClick r:id="rId9"/>
              </a:rPr>
              <a:t>Training</a:t>
            </a:r>
            <a:r>
              <a:rPr lang="en-US" sz="2000" u="sng" dirty="0" smtClean="0">
                <a:hlinkClick r:id="rId9"/>
              </a:rPr>
              <a:t> Kit for Developers</a:t>
            </a:r>
            <a:r>
              <a:rPr lang="en-US" sz="2000" dirty="0"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内容篇</a:t>
            </a:r>
            <a:endParaRPr lang="zh-CN" altLang="en-US" dirty="0"/>
          </a:p>
        </p:txBody>
      </p:sp>
      <p:pic>
        <p:nvPicPr>
          <p:cNvPr id="6146" name="Picture 2" descr="C:\Users\v-juduan\Pictures\Microsoft Clip Organizer\j0441902.wmf"/>
          <p:cNvPicPr>
            <a:picLocks noChangeAspect="1" noChangeArrowheads="1"/>
          </p:cNvPicPr>
          <p:nvPr/>
        </p:nvPicPr>
        <p:blipFill>
          <a:blip r:embed="rId3" cstate="print"/>
          <a:srcRect/>
          <a:stretch>
            <a:fillRect/>
          </a:stretch>
        </p:blipFill>
        <p:spPr bwMode="auto">
          <a:xfrm>
            <a:off x="4500562" y="2357430"/>
            <a:ext cx="2378081" cy="28100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1405719"/>
            <a:ext cx="9144002" cy="5452281"/>
            <a:chOff x="-2" y="1692876"/>
            <a:chExt cx="9144002" cy="5165124"/>
          </a:xfrm>
        </p:grpSpPr>
        <p:sp>
          <p:nvSpPr>
            <p:cNvPr id="45" name="Rectangle 4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886368"/>
              <a:ext cx="7683689" cy="1451995"/>
              <a:chOff x="681003" y="1886368"/>
              <a:chExt cx="7683689" cy="1451995"/>
            </a:xfrm>
          </p:grpSpPr>
          <p:sp>
            <p:nvSpPr>
              <p:cNvPr id="30" name="TextBox 29"/>
              <p:cNvSpPr txBox="1"/>
              <p:nvPr/>
            </p:nvSpPr>
            <p:spPr>
              <a:xfrm>
                <a:off x="681003" y="2463662"/>
                <a:ext cx="7683689" cy="874701"/>
              </a:xfrm>
              <a:prstGeom prst="rect">
                <a:avLst/>
              </a:prstGeom>
              <a:noFill/>
            </p:spPr>
            <p:txBody>
              <a:bodyPr wrap="square" rtlCol="0">
                <a:spAutoFit/>
              </a:bodyPr>
              <a:lstStyle/>
              <a:p>
                <a:pPr marL="0" lvl="1" algn="ctr"/>
                <a:r>
                  <a:rPr lang="zh-CN" altLang="en-US" b="1" i="1" dirty="0" smtClean="0">
                    <a:effectLst>
                      <a:outerShdw blurRad="38100" dist="38100" dir="2700000" algn="tl">
                        <a:srgbClr val="000000">
                          <a:alpha val="43137"/>
                        </a:srgbClr>
                      </a:outerShdw>
                    </a:effectLst>
                  </a:rPr>
                  <a:t>很少的改变</a:t>
                </a:r>
                <a:r>
                  <a:rPr lang="en-US" b="1" i="1" dirty="0" smtClean="0">
                    <a:effectLst>
                      <a:outerShdw blurRad="38100" dist="38100" dir="2700000" algn="tl">
                        <a:srgbClr val="000000">
                          <a:alpha val="43137"/>
                        </a:srgbClr>
                      </a:outerShdw>
                    </a:effectLst>
                  </a:rPr>
                  <a:t>: </a:t>
                </a:r>
                <a:r>
                  <a:rPr lang="zh-CN" altLang="en-US" b="1" i="1" dirty="0" smtClean="0">
                    <a:effectLst>
                      <a:outerShdw blurRad="38100" dist="38100" dir="2700000" algn="tl">
                        <a:srgbClr val="000000">
                          <a:alpha val="43137"/>
                        </a:srgbClr>
                      </a:outerShdw>
                    </a:effectLst>
                  </a:rPr>
                  <a:t>大多数在</a:t>
                </a:r>
                <a:r>
                  <a:rPr lang="en-US" altLang="zh-CN" b="1" i="1" dirty="0" smtClean="0">
                    <a:effectLst>
                      <a:outerShdw blurRad="38100" dist="38100" dir="2700000" algn="tl">
                        <a:srgbClr val="000000">
                          <a:alpha val="43137"/>
                        </a:srgbClr>
                      </a:outerShdw>
                    </a:effectLst>
                  </a:rPr>
                  <a:t>Windows Vista</a:t>
                </a:r>
                <a:r>
                  <a:rPr lang="zh-CN" altLang="en-US" b="1" i="1" dirty="0" smtClean="0">
                    <a:effectLst>
                      <a:outerShdw blurRad="38100" dist="38100" dir="2700000" algn="tl">
                        <a:srgbClr val="000000">
                          <a:alpha val="43137"/>
                        </a:srgbClr>
                      </a:outerShdw>
                    </a:effectLst>
                  </a:rPr>
                  <a:t>上运行的软件都可以在</a:t>
                </a:r>
                <a:r>
                  <a:rPr lang="en-US" altLang="zh-CN" b="1" i="1" dirty="0" smtClean="0">
                    <a:effectLst>
                      <a:outerShdw blurRad="38100" dist="38100" dir="2700000" algn="tl">
                        <a:srgbClr val="000000">
                          <a:alpha val="43137"/>
                        </a:srgbClr>
                      </a:outerShdw>
                    </a:effectLst>
                  </a:rPr>
                  <a:t>Windows 7</a:t>
                </a:r>
                <a:r>
                  <a:rPr lang="zh-CN" altLang="en-US" b="1" i="1" dirty="0" smtClean="0">
                    <a:effectLst>
                      <a:outerShdw blurRad="38100" dist="38100" dir="2700000" algn="tl">
                        <a:srgbClr val="000000">
                          <a:alpha val="43137"/>
                        </a:srgbClr>
                      </a:outerShdw>
                    </a:effectLst>
                  </a:rPr>
                  <a:t>上运行，除那些 </a:t>
                </a:r>
                <a:r>
                  <a:rPr lang="en-US" altLang="zh-CN" b="1" i="1" dirty="0" smtClean="0">
                    <a:effectLst>
                      <a:outerShdw blurRad="38100" dist="38100" dir="2700000" algn="tl">
                        <a:srgbClr val="000000">
                          <a:alpha val="43137"/>
                        </a:srgbClr>
                      </a:outerShdw>
                    </a:effectLst>
                  </a:rPr>
                  <a:t>low level code</a:t>
                </a:r>
                <a:r>
                  <a:rPr lang="zh-CN" altLang="en-US" b="1" i="1" dirty="0" smtClean="0">
                    <a:effectLst>
                      <a:outerShdw blurRad="38100" dist="38100" dir="2700000" algn="tl">
                        <a:srgbClr val="000000">
                          <a:alpha val="43137"/>
                        </a:srgbClr>
                      </a:outerShdw>
                    </a:effectLst>
                  </a:rPr>
                  <a:t>的程序（如杀毒软件，防火墙，镜像工具等）</a:t>
                </a:r>
                <a:endParaRPr lang="en-US" i="1" dirty="0" smtClean="0">
                  <a:effectLst>
                    <a:outerShdw blurRad="38100" dist="38100" dir="2700000" algn="tl">
                      <a:srgbClr val="000000">
                        <a:alpha val="43137"/>
                      </a:srgbClr>
                    </a:outerShdw>
                  </a:effectLst>
                </a:endParaRPr>
              </a:p>
              <a:p>
                <a:pPr marL="0" lvl="1" algn="ctr"/>
                <a:r>
                  <a:rPr lang="zh-CN" altLang="en-US" i="1" dirty="0" smtClean="0">
                    <a:effectLst>
                      <a:outerShdw blurRad="38100" dist="38100" dir="2700000" algn="tl">
                        <a:srgbClr val="000000">
                          <a:alpha val="43137"/>
                        </a:srgbClr>
                      </a:outerShdw>
                    </a:effectLst>
                  </a:rPr>
                  <a:t>可运行</a:t>
                </a:r>
                <a:r>
                  <a:rPr lang="en-US" altLang="zh-CN" i="1" dirty="0" smtClean="0">
                    <a:effectLst>
                      <a:outerShdw blurRad="38100" dist="38100" dir="2700000" algn="tl">
                        <a:srgbClr val="000000">
                          <a:alpha val="43137"/>
                        </a:srgbClr>
                      </a:outerShdw>
                    </a:effectLst>
                  </a:rPr>
                  <a:t>Windows Vista</a:t>
                </a:r>
                <a:r>
                  <a:rPr lang="zh-CN" altLang="en-US" i="1" dirty="0" smtClean="0">
                    <a:effectLst>
                      <a:outerShdw blurRad="38100" dist="38100" dir="2700000" algn="tl">
                        <a:srgbClr val="000000">
                          <a:alpha val="43137"/>
                        </a:srgbClr>
                      </a:outerShdw>
                    </a:effectLst>
                  </a:rPr>
                  <a:t>的硬件环境都可以很好的运行</a:t>
                </a:r>
                <a:r>
                  <a:rPr lang="en-US" altLang="zh-CN" i="1" dirty="0" smtClean="0">
                    <a:effectLst>
                      <a:outerShdw blurRad="38100" dist="38100" dir="2700000" algn="tl">
                        <a:srgbClr val="000000">
                          <a:alpha val="43137"/>
                        </a:srgbClr>
                      </a:outerShdw>
                    </a:effectLst>
                  </a:rPr>
                  <a:t>Windows 7</a:t>
                </a:r>
                <a:endParaRPr lang="en-US" i="1" dirty="0" smtClean="0">
                  <a:effectLst>
                    <a:outerShdw blurRad="38100" dist="38100" dir="2700000" algn="tl">
                      <a:srgbClr val="000000">
                        <a:alpha val="43137"/>
                      </a:srgbClr>
                    </a:outerShdw>
                  </a:effectLst>
                </a:endParaRPr>
              </a:p>
            </p:txBody>
          </p:sp>
          <p:grpSp>
            <p:nvGrpSpPr>
              <p:cNvPr id="4" name="Group 40"/>
              <p:cNvGrpSpPr/>
              <p:nvPr/>
            </p:nvGrpSpPr>
            <p:grpSpPr>
              <a:xfrm>
                <a:off x="3844785" y="1886368"/>
                <a:ext cx="3194444" cy="675859"/>
                <a:chOff x="174828" y="2850194"/>
                <a:chExt cx="3194444" cy="675859"/>
              </a:xfrm>
            </p:grpSpPr>
            <p:sp>
              <p:nvSpPr>
                <p:cNvPr id="10" name="Rectangle 9"/>
                <p:cNvSpPr/>
                <p:nvPr/>
              </p:nvSpPr>
              <p:spPr>
                <a:xfrm>
                  <a:off x="629700" y="2913667"/>
                  <a:ext cx="2739572" cy="534864"/>
                </a:xfrm>
                <a:prstGeom prst="rect">
                  <a:avLst/>
                </a:prstGeom>
                <a:effectLst>
                  <a:outerShdw blurRad="50800" dist="38100" dir="2700000" algn="tl" rotWithShape="0">
                    <a:prstClr val="black">
                      <a:alpha val="40000"/>
                    </a:prstClr>
                  </a:outerShdw>
                </a:effectLst>
              </p:spPr>
              <p:txBody>
                <a:bodyPr wrap="square">
                  <a:spAutoFit/>
                </a:bodyPr>
                <a:lstStyle/>
                <a:p>
                  <a:pPr algn="l" rtl="0"/>
                  <a:r>
                    <a:rPr lang="en-US" sz="2400" kern="1200" dirty="0">
                      <a:solidFill>
                        <a:prstClr val="white"/>
                      </a:solidFill>
                      <a:latin typeface="Segoe"/>
                      <a:ea typeface="+mn-ea"/>
                      <a:cs typeface="+mn-cs"/>
                    </a:rPr>
                    <a:t>Windows </a:t>
                  </a:r>
                  <a:r>
                    <a:rPr lang="en-US" sz="2400" kern="1200" dirty="0" smtClean="0">
                      <a:solidFill>
                        <a:prstClr val="white"/>
                      </a:solidFill>
                      <a:latin typeface="Segoe Light" pitchFamily="34" charset="0"/>
                    </a:rPr>
                    <a:t>7</a:t>
                  </a:r>
                </a:p>
              </p:txBody>
            </p:sp>
            <p:pic>
              <p:nvPicPr>
                <p:cNvPr id="31" name="Picture 30" descr="C:\Documents and Settings\Freelance1\Desktop\Windows Vista Logo Horizontal W.png"/>
                <p:cNvPicPr>
                  <a:picLocks noChangeAspect="1" noChangeArrowheads="1"/>
                </p:cNvPicPr>
                <p:nvPr/>
              </p:nvPicPr>
              <p:blipFill>
                <a:blip r:embed="rId3" cstate="print"/>
                <a:srcRect r="78063" b="-21499"/>
                <a:stretch>
                  <a:fillRect/>
                </a:stretch>
              </p:blipFill>
              <p:spPr bwMode="auto">
                <a:xfrm>
                  <a:off x="174828" y="2850194"/>
                  <a:ext cx="522193" cy="675859"/>
                </a:xfrm>
                <a:prstGeom prst="rect">
                  <a:avLst/>
                </a:prstGeom>
                <a:noFill/>
              </p:spPr>
            </p:pic>
          </p:grpSp>
        </p:grpSp>
      </p:grpSp>
      <p:grpSp>
        <p:nvGrpSpPr>
          <p:cNvPr id="6" name="Group 46"/>
          <p:cNvGrpSpPr/>
          <p:nvPr/>
        </p:nvGrpSpPr>
        <p:grpSpPr>
          <a:xfrm>
            <a:off x="-2" y="3695804"/>
            <a:ext cx="9144002" cy="3162196"/>
            <a:chOff x="-2" y="3695804"/>
            <a:chExt cx="9144002" cy="3162196"/>
          </a:xfrm>
        </p:grpSpPr>
        <p:sp>
          <p:nvSpPr>
            <p:cNvPr id="44" name="Rectangle 43"/>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21" name="Picture 20" descr="WV-SP1_h_bL_r.png"/>
            <p:cNvPicPr>
              <a:picLocks noChangeAspect="1"/>
            </p:cNvPicPr>
            <p:nvPr/>
          </p:nvPicPr>
          <p:blipFill>
            <a:blip r:embed="rId4" cstate="print"/>
            <a:stretch>
              <a:fillRect/>
            </a:stretch>
          </p:blipFill>
          <p:spPr>
            <a:xfrm>
              <a:off x="3474265" y="3902040"/>
              <a:ext cx="2195469" cy="609866"/>
            </a:xfrm>
            <a:prstGeom prst="rect">
              <a:avLst/>
            </a:prstGeom>
            <a:noFill/>
          </p:spPr>
        </p:pic>
        <p:sp>
          <p:nvSpPr>
            <p:cNvPr id="43" name="TextBox 42"/>
            <p:cNvSpPr txBox="1"/>
            <p:nvPr/>
          </p:nvSpPr>
          <p:spPr>
            <a:xfrm>
              <a:off x="1310176" y="4515172"/>
              <a:ext cx="7397087" cy="369332"/>
            </a:xfrm>
            <a:prstGeom prst="rect">
              <a:avLst/>
            </a:prstGeom>
            <a:noFill/>
          </p:spPr>
          <p:txBody>
            <a:bodyPr wrap="square" rtlCol="0">
              <a:spAutoFit/>
            </a:bodyPr>
            <a:lstStyle/>
            <a:p>
              <a:pPr algn="ctr"/>
              <a:r>
                <a:rPr lang="zh-CN" altLang="en-US" b="1" i="1" dirty="0" smtClean="0">
                  <a:effectLst>
                    <a:outerShdw blurRad="38100" dist="38100" dir="2700000" algn="tl">
                      <a:srgbClr val="000000">
                        <a:alpha val="43137"/>
                      </a:srgbClr>
                    </a:outerShdw>
                  </a:effectLst>
                </a:rPr>
                <a:t>很少的变化</a:t>
              </a:r>
              <a:r>
                <a:rPr lang="en-US" b="1" i="1" dirty="0" smtClean="0">
                  <a:effectLst>
                    <a:outerShdw blurRad="38100" dist="38100" dir="2700000" algn="tl">
                      <a:srgbClr val="000000">
                        <a:alpha val="43137"/>
                      </a:srgbClr>
                    </a:outerShdw>
                  </a:effectLst>
                </a:rPr>
                <a:t>: </a:t>
              </a:r>
              <a:r>
                <a:rPr lang="zh-CN" altLang="en-US" b="1" i="1" dirty="0" smtClean="0">
                  <a:effectLst>
                    <a:outerShdw blurRad="38100" dist="38100" dir="2700000" algn="tl">
                      <a:srgbClr val="000000">
                        <a:alpha val="43137"/>
                      </a:srgbClr>
                    </a:outerShdw>
                  </a:effectLst>
                </a:rPr>
                <a:t>主要在稳定性等方面有所提升</a:t>
              </a:r>
              <a:endParaRPr lang="en-US" i="1" dirty="0" smtClean="0">
                <a:effectLst>
                  <a:outerShdw blurRad="38100" dist="38100" dir="2700000" algn="tl">
                    <a:srgbClr val="000000">
                      <a:alpha val="43137"/>
                    </a:srgbClr>
                  </a:outerShdw>
                </a:effectLst>
              </a:endParaRPr>
            </a:p>
          </p:txBody>
        </p:sp>
      </p:grpSp>
      <p:sp>
        <p:nvSpPr>
          <p:cNvPr id="5" name="Title 4"/>
          <p:cNvSpPr>
            <a:spLocks noGrp="1"/>
          </p:cNvSpPr>
          <p:nvPr>
            <p:ph type="title"/>
          </p:nvPr>
        </p:nvSpPr>
        <p:spPr>
          <a:xfrm>
            <a:off x="-214346" y="272626"/>
            <a:ext cx="8686800" cy="941796"/>
          </a:xfrm>
        </p:spPr>
        <p:txBody>
          <a:bodyPr>
            <a:normAutofit/>
          </a:bodyPr>
          <a:lstStyle/>
          <a:p>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pitchFamily="34" charset="0"/>
              </a:rPr>
              <a:t>Windows 7 构</a:t>
            </a:r>
            <a:r>
              <a:rPr lang="zh-CN"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pitchFamily="34" charset="0"/>
              </a:rPr>
              <a:t>建</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pitchFamily="34" charset="0"/>
              </a:rPr>
              <a:t>于</a:t>
            </a:r>
            <a:r>
              <a:rPr lang="zh-CN"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pitchFamily="34" charset="0"/>
              </a:rPr>
              <a:t>Vista</a:t>
            </a:r>
            <a:r>
              <a:rPr lang="zh-CN" alt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pitchFamily="34" charset="0"/>
              </a:rPr>
              <a:t>之上</a:t>
            </a:r>
            <a:endParaRPr lang="zh-CN"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egoe Semibold" pitchFamily="34" charset="0"/>
            </a:endParaRPr>
          </a:p>
        </p:txBody>
      </p:sp>
      <p:grpSp>
        <p:nvGrpSpPr>
          <p:cNvPr id="7" name="Group 45"/>
          <p:cNvGrpSpPr/>
          <p:nvPr/>
        </p:nvGrpSpPr>
        <p:grpSpPr>
          <a:xfrm>
            <a:off x="-2" y="5228042"/>
            <a:ext cx="9144002" cy="1629958"/>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a:picLocks noChangeAspect="1" noChangeArrowheads="1"/>
            </p:cNvPicPr>
            <p:nvPr/>
          </p:nvPicPr>
          <p:blipFill>
            <a:blip r:embed="rId3" cstate="print"/>
            <a:srcRect/>
            <a:stretch>
              <a:fillRect/>
            </a:stretch>
          </p:blipFill>
          <p:spPr bwMode="auto">
            <a:xfrm>
              <a:off x="3391385" y="5350124"/>
              <a:ext cx="2361229" cy="551786"/>
            </a:xfrm>
            <a:prstGeom prst="rect">
              <a:avLst/>
            </a:prstGeom>
            <a:noFill/>
          </p:spPr>
        </p:pic>
        <p:sp>
          <p:nvSpPr>
            <p:cNvPr id="19" name="TextBox 18"/>
            <p:cNvSpPr txBox="1"/>
            <p:nvPr/>
          </p:nvSpPr>
          <p:spPr>
            <a:xfrm>
              <a:off x="2255108" y="5905176"/>
              <a:ext cx="4633783" cy="646331"/>
            </a:xfrm>
            <a:prstGeom prst="rect">
              <a:avLst/>
            </a:prstGeom>
            <a:noFill/>
          </p:spPr>
          <p:txBody>
            <a:bodyPr wrap="square" rtlCol="0">
              <a:spAutoFit/>
            </a:bodyPr>
            <a:lstStyle/>
            <a:p>
              <a:pPr algn="ctr"/>
              <a:r>
                <a:rPr lang="zh-CN" altLang="en-US" b="1" i="1" dirty="0" smtClean="0">
                  <a:effectLst>
                    <a:outerShdw blurRad="38100" dist="38100" dir="2700000" algn="tl">
                      <a:srgbClr val="000000">
                        <a:alpha val="43137"/>
                      </a:srgbClr>
                    </a:outerShdw>
                  </a:effectLst>
                </a:rPr>
                <a:t>深远的变革</a:t>
              </a:r>
              <a:r>
                <a:rPr lang="en-US" b="1" i="1" dirty="0" smtClean="0">
                  <a:effectLst>
                    <a:outerShdw blurRad="38100" dist="38100" dir="2700000" algn="tl">
                      <a:srgbClr val="000000">
                        <a:alpha val="43137"/>
                      </a:srgbClr>
                    </a:outerShdw>
                  </a:effectLst>
                </a:rPr>
                <a:t>:</a:t>
              </a:r>
              <a:r>
                <a:rPr lang="zh-CN" altLang="en-US" b="1" i="1" dirty="0" smtClean="0">
                  <a:effectLst>
                    <a:outerShdw blurRad="38100" dist="38100" dir="2700000" algn="tl">
                      <a:srgbClr val="000000">
                        <a:alpha val="43137"/>
                      </a:srgbClr>
                    </a:outerShdw>
                  </a:effectLst>
                </a:rPr>
                <a:t>全新的模式显现在</a:t>
              </a:r>
              <a:endParaRPr lang="en-US" altLang="zh-CN" b="1" i="1" dirty="0" smtClean="0">
                <a:effectLst>
                  <a:outerShdw blurRad="38100" dist="38100" dir="2700000" algn="tl">
                    <a:srgbClr val="000000">
                      <a:alpha val="43137"/>
                    </a:srgbClr>
                  </a:outerShdw>
                </a:effectLst>
              </a:endParaRPr>
            </a:p>
            <a:p>
              <a:pPr algn="ctr"/>
              <a:r>
                <a:rPr lang="zh-CN" altLang="en-US" b="1" i="1" dirty="0" smtClean="0">
                  <a:effectLst>
                    <a:outerShdw blurRad="38100" dist="38100" dir="2700000" algn="tl">
                      <a:srgbClr val="000000">
                        <a:alpha val="43137"/>
                      </a:srgbClr>
                    </a:outerShdw>
                  </a:effectLst>
                </a:rPr>
                <a:t>安全性，驱动，部署，网络等方面</a:t>
              </a:r>
              <a:endParaRPr lang="en-US" i="1" dirty="0" smtClean="0">
                <a:effectLst>
                  <a:outerShdw blurRad="38100" dist="38100" dir="2700000" algn="tl">
                    <a:srgbClr val="000000">
                      <a:alpha val="43137"/>
                    </a:srgbClr>
                  </a:outerShdw>
                </a:effectLst>
              </a:endParaRPr>
            </a:p>
          </p:txBody>
        </p:sp>
      </p:grpSp>
      <p:pic>
        <p:nvPicPr>
          <p:cNvPr id="1026" name="Picture 2" descr="c:\users\petermck\pictures\dvd_art\artwork_imagery\shapes and graphics\arrows - arrow\blue gradient collection\arrow 0 blue arrow curved 6.png"/>
          <p:cNvPicPr>
            <a:picLocks noChangeAspect="1" noChangeArrowheads="1"/>
          </p:cNvPicPr>
          <p:nvPr/>
        </p:nvPicPr>
        <p:blipFill>
          <a:blip r:embed="rId5" cstate="print"/>
          <a:srcRect/>
          <a:stretch>
            <a:fillRect/>
          </a:stretch>
        </p:blipFill>
        <p:spPr bwMode="auto">
          <a:xfrm rot="5400000">
            <a:off x="-88759" y="4534943"/>
            <a:ext cx="2092557" cy="1445998"/>
          </a:xfrm>
          <a:prstGeom prst="rect">
            <a:avLst/>
          </a:prstGeom>
          <a:noFill/>
        </p:spPr>
      </p:pic>
      <p:pic>
        <p:nvPicPr>
          <p:cNvPr id="50" name="Picture 2" descr="c:\users\petermck\pictures\dvd_art\artwork_imagery\shapes and graphics\arrows - arrow\blue gradient collection\arrow 0 blue arrow curved 6.png"/>
          <p:cNvPicPr>
            <a:picLocks noChangeAspect="1" noChangeArrowheads="1"/>
          </p:cNvPicPr>
          <p:nvPr/>
        </p:nvPicPr>
        <p:blipFill>
          <a:blip r:embed="rId5" cstate="print"/>
          <a:srcRect/>
          <a:stretch>
            <a:fillRect/>
          </a:stretch>
        </p:blipFill>
        <p:spPr bwMode="auto">
          <a:xfrm rot="16200000" flipH="1">
            <a:off x="7410568" y="2907969"/>
            <a:ext cx="2092557" cy="1445998"/>
          </a:xfrm>
          <a:prstGeom prst="rect">
            <a:avLst/>
          </a:prstGeom>
          <a:noFill/>
        </p:spPr>
      </p:pic>
    </p:spTree>
    <p:extLst>
      <p:ext uri="{BB962C8B-B14F-4D97-AF65-F5344CB8AC3E}">
        <p14:creationId xmlns:p14="http://schemas.microsoft.com/office/powerpoint/2007/7/12/main" xmlns="" val="1453808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Windows7</a:t>
            </a:r>
            <a:r>
              <a:rPr lang="zh-CN" altLang="en-US" dirty="0" smtClean="0"/>
              <a:t>改进篇</a:t>
            </a:r>
            <a:endParaRPr lang="en-US" dirty="0"/>
          </a:p>
        </p:txBody>
      </p:sp>
      <p:sp>
        <p:nvSpPr>
          <p:cNvPr id="5" name="Content Placeholder 4"/>
          <p:cNvSpPr>
            <a:spLocks noGrp="1"/>
          </p:cNvSpPr>
          <p:nvPr>
            <p:ph idx="1"/>
          </p:nvPr>
        </p:nvSpPr>
        <p:spPr>
          <a:xfrm>
            <a:off x="457200" y="1214422"/>
            <a:ext cx="8229600" cy="4525963"/>
          </a:xfrm>
        </p:spPr>
        <p:txBody>
          <a:bodyPr/>
          <a:lstStyle/>
          <a:p>
            <a:endParaRPr lang="en-US" dirty="0"/>
          </a:p>
        </p:txBody>
      </p:sp>
      <p:sp>
        <p:nvSpPr>
          <p:cNvPr id="6" name="Round Diagonal Corner Rectangle 5"/>
          <p:cNvSpPr/>
          <p:nvPr/>
        </p:nvSpPr>
        <p:spPr bwMode="auto">
          <a:xfrm flipH="1">
            <a:off x="642910" y="2214554"/>
            <a:ext cx="7715304" cy="990600"/>
          </a:xfrm>
          <a:prstGeom prst="round2DiagRect">
            <a:avLst>
              <a:gd name="adj1" fmla="val 12520"/>
              <a:gd name="adj2" fmla="val 0"/>
            </a:avLst>
          </a:prstGeom>
          <a:solidFill>
            <a:srgbClr val="303742"/>
          </a:soli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267182">
                <a:satMod val="300000"/>
              </a:srgbClr>
            </a:contourClr>
          </a:sp3d>
        </p:spPr>
        <p:txBody>
          <a:bodyPr rtlCol="0" anchor="ctr"/>
          <a:lstStyle/>
          <a:p>
            <a:pPr marL="0" marR="0" lvl="0" indent="0" defTabSz="844550" eaLnBrk="1" fontAlgn="auto" latinLnBrk="0" hangingPunct="1">
              <a:lnSpc>
                <a:spcPct val="90000"/>
              </a:lnSpc>
              <a:spcBef>
                <a:spcPct val="0"/>
              </a:spcBef>
              <a:spcAft>
                <a:spcPct val="35000"/>
              </a:spcAft>
              <a:buClrTx/>
              <a:buSzTx/>
              <a:buFontTx/>
              <a:buNone/>
              <a:tabLst/>
              <a:defRPr/>
            </a:pPr>
            <a:r>
              <a:rPr kumimoji="0" lang="zh-CN" altLang="en-US"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功能性相关</a:t>
            </a:r>
            <a:endParaRPr kumimoji="0" lang="en-GB"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7" name="Round Diagonal Corner Rectangle 6"/>
          <p:cNvSpPr/>
          <p:nvPr/>
        </p:nvSpPr>
        <p:spPr bwMode="auto">
          <a:xfrm flipH="1">
            <a:off x="642910" y="3281354"/>
            <a:ext cx="7715304" cy="990600"/>
          </a:xfrm>
          <a:prstGeom prst="round2DiagRect">
            <a:avLst>
              <a:gd name="adj1" fmla="val 12520"/>
              <a:gd name="adj2" fmla="val 0"/>
            </a:avLst>
          </a:prstGeom>
          <a:solidFill>
            <a:srgbClr val="303742"/>
          </a:soli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267182">
                <a:satMod val="300000"/>
              </a:srgbClr>
            </a:contourClr>
          </a:sp3d>
        </p:spPr>
        <p:txBody>
          <a:bodyPr rtlCol="0" anchor="ctr"/>
          <a:lstStyle/>
          <a:p>
            <a:pPr marL="0" marR="0" lvl="0" indent="0" defTabSz="844550" eaLnBrk="1" fontAlgn="auto" latinLnBrk="0" hangingPunct="1">
              <a:lnSpc>
                <a:spcPct val="90000"/>
              </a:lnSpc>
              <a:spcBef>
                <a:spcPct val="0"/>
              </a:spcBef>
              <a:spcAft>
                <a:spcPct val="35000"/>
              </a:spcAft>
              <a:buClrTx/>
              <a:buSzTx/>
              <a:buFontTx/>
              <a:buNone/>
              <a:tabLst/>
              <a:defRPr/>
            </a:pPr>
            <a:r>
              <a:rPr kumimoji="0" lang="zh-CN" altLang="en-US"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安全性相关</a:t>
            </a:r>
            <a:endParaRPr kumimoji="0" lang="en-GB"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sp>
        <p:nvSpPr>
          <p:cNvPr id="8" name="Round Diagonal Corner Rectangle 7"/>
          <p:cNvSpPr/>
          <p:nvPr/>
        </p:nvSpPr>
        <p:spPr bwMode="auto">
          <a:xfrm flipH="1">
            <a:off x="642910" y="4348154"/>
            <a:ext cx="7715304" cy="990600"/>
          </a:xfrm>
          <a:prstGeom prst="round2DiagRect">
            <a:avLst>
              <a:gd name="adj1" fmla="val 12520"/>
              <a:gd name="adj2" fmla="val 0"/>
            </a:avLst>
          </a:prstGeom>
          <a:solidFill>
            <a:srgbClr val="303742"/>
          </a:soli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267182">
                <a:satMod val="300000"/>
              </a:srgbClr>
            </a:contourClr>
          </a:sp3d>
        </p:spPr>
        <p:txBody>
          <a:bodyPr rtlCol="0" anchor="ctr"/>
          <a:lstStyle/>
          <a:p>
            <a:pPr marL="0" marR="0" lvl="0" indent="0" defTabSz="844550" eaLnBrk="1" fontAlgn="auto" latinLnBrk="0" hangingPunct="1">
              <a:lnSpc>
                <a:spcPct val="90000"/>
              </a:lnSpc>
              <a:spcBef>
                <a:spcPct val="0"/>
              </a:spcBef>
              <a:spcAft>
                <a:spcPct val="35000"/>
              </a:spcAft>
              <a:buClrTx/>
              <a:buSzTx/>
              <a:buFontTx/>
              <a:buNone/>
              <a:tabLst/>
              <a:defRPr/>
            </a:pPr>
            <a:r>
              <a:rPr kumimoji="0" lang="en-US" altLang="zh-CN"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IE8</a:t>
            </a:r>
            <a:r>
              <a:rPr kumimoji="0" lang="zh-CN" altLang="en-US"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rPr>
              <a:t>相关</a:t>
            </a:r>
            <a:endParaRPr kumimoji="0" lang="en-GB" sz="2000" b="1" i="0" u="none" strike="noStrike" kern="0" cap="none" spc="0" normalizeH="0" baseline="0" noProof="0" dirty="0" smtClean="0">
              <a:ln>
                <a:noFill/>
              </a:ln>
              <a:solidFill>
                <a:srgbClr val="FFFFFF"/>
              </a:solidFill>
              <a:effectLst/>
              <a:uLnTx/>
              <a:uFillTx/>
              <a:latin typeface="微软雅黑" pitchFamily="34" charset="-122"/>
              <a:ea typeface="微软雅黑" pitchFamily="34" charset="-122"/>
            </a:endParaRPr>
          </a:p>
        </p:txBody>
      </p:sp>
      <p:pic>
        <p:nvPicPr>
          <p:cNvPr id="9" name="Picture 2" descr="C:\Users\judy.shi\Desktop\Forest\NX\ICONS\V2\MEDIA5.png"/>
          <p:cNvPicPr>
            <a:picLocks noChangeAspect="1" noChangeArrowheads="1"/>
          </p:cNvPicPr>
          <p:nvPr/>
        </p:nvPicPr>
        <p:blipFill>
          <a:blip r:embed="rId3" cstate="print"/>
          <a:srcRect/>
          <a:stretch>
            <a:fillRect/>
          </a:stretch>
        </p:blipFill>
        <p:spPr bwMode="auto">
          <a:xfrm>
            <a:off x="4500562" y="2643182"/>
            <a:ext cx="990520" cy="629531"/>
          </a:xfrm>
          <a:prstGeom prst="rect">
            <a:avLst/>
          </a:prstGeom>
          <a:noFill/>
        </p:spPr>
      </p:pic>
      <p:pic>
        <p:nvPicPr>
          <p:cNvPr id="10" name="Picture 2" descr="C:\Users\forestk\Desktop\Media 1.png"/>
          <p:cNvPicPr>
            <a:picLocks noChangeAspect="1" noChangeArrowheads="1"/>
          </p:cNvPicPr>
          <p:nvPr/>
        </p:nvPicPr>
        <p:blipFill>
          <a:blip r:embed="rId4" cstate="print"/>
          <a:srcRect/>
          <a:stretch>
            <a:fillRect/>
          </a:stretch>
        </p:blipFill>
        <p:spPr bwMode="auto">
          <a:xfrm>
            <a:off x="2643174" y="2428868"/>
            <a:ext cx="2012892" cy="500066"/>
          </a:xfrm>
          <a:prstGeom prst="rect">
            <a:avLst/>
          </a:prstGeom>
          <a:noFill/>
        </p:spPr>
      </p:pic>
      <p:pic>
        <p:nvPicPr>
          <p:cNvPr id="11" name="Picture 4" descr="C:\Users\v-juduan\Pictures\Microsoft Clip Organizer\j0439822.png"/>
          <p:cNvPicPr>
            <a:picLocks noChangeAspect="1" noChangeArrowheads="1"/>
          </p:cNvPicPr>
          <p:nvPr/>
        </p:nvPicPr>
        <p:blipFill>
          <a:blip r:embed="rId5" cstate="print"/>
          <a:srcRect/>
          <a:stretch>
            <a:fillRect/>
          </a:stretch>
        </p:blipFill>
        <p:spPr bwMode="auto">
          <a:xfrm>
            <a:off x="5286380" y="2143116"/>
            <a:ext cx="915234" cy="915234"/>
          </a:xfrm>
          <a:prstGeom prst="rect">
            <a:avLst/>
          </a:prstGeom>
          <a:noFill/>
        </p:spPr>
      </p:pic>
      <p:pic>
        <p:nvPicPr>
          <p:cNvPr id="12" name="Picture 6" descr="C:\Users\v-juduan\Pictures\Microsoft Clip Organizer\j0441455.png"/>
          <p:cNvPicPr>
            <a:picLocks noChangeAspect="1" noChangeArrowheads="1"/>
          </p:cNvPicPr>
          <p:nvPr/>
        </p:nvPicPr>
        <p:blipFill>
          <a:blip r:embed="rId6" cstate="print"/>
          <a:srcRect/>
          <a:stretch>
            <a:fillRect/>
          </a:stretch>
        </p:blipFill>
        <p:spPr bwMode="auto">
          <a:xfrm>
            <a:off x="6643702" y="2143116"/>
            <a:ext cx="1045871" cy="1045871"/>
          </a:xfrm>
          <a:prstGeom prst="rect">
            <a:avLst/>
          </a:prstGeom>
          <a:ln>
            <a:noFill/>
          </a:ln>
          <a:effectLst>
            <a:outerShdw blurRad="292100" dist="139700" dir="2700000" algn="tl" rotWithShape="0">
              <a:srgbClr val="333333">
                <a:alpha val="65000"/>
              </a:srgbClr>
            </a:outerShdw>
          </a:effectLst>
        </p:spPr>
      </p:pic>
      <p:pic>
        <p:nvPicPr>
          <p:cNvPr id="13" name="Picture 3" descr="C:\Users\ryanha.000\AppData\Local\Microsoft\Windows\Temporary Internet Files\Content.IE5\QBO9W26N\MCj04127760000[1].wmf"/>
          <p:cNvPicPr>
            <a:picLocks noChangeAspect="1" noChangeArrowheads="1"/>
          </p:cNvPicPr>
          <p:nvPr/>
        </p:nvPicPr>
        <p:blipFill>
          <a:blip r:embed="rId7" cstate="print"/>
          <a:srcRect/>
          <a:stretch>
            <a:fillRect/>
          </a:stretch>
        </p:blipFill>
        <p:spPr bwMode="auto">
          <a:xfrm>
            <a:off x="6215074" y="2571744"/>
            <a:ext cx="627033" cy="505633"/>
          </a:xfrm>
          <a:prstGeom prst="rect">
            <a:avLst/>
          </a:prstGeom>
          <a:noFill/>
        </p:spPr>
      </p:pic>
      <p:pic>
        <p:nvPicPr>
          <p:cNvPr id="14" name="Picture 2" descr="C:\Users\v-juduan\Pictures\Microsoft Clip Organizer\j0433879.png"/>
          <p:cNvPicPr>
            <a:picLocks noChangeAspect="1" noChangeArrowheads="1"/>
          </p:cNvPicPr>
          <p:nvPr/>
        </p:nvPicPr>
        <p:blipFill>
          <a:blip r:embed="rId8" cstate="print"/>
          <a:srcRect/>
          <a:stretch>
            <a:fillRect/>
          </a:stretch>
        </p:blipFill>
        <p:spPr bwMode="auto">
          <a:xfrm>
            <a:off x="7572396" y="2571744"/>
            <a:ext cx="642942" cy="642942"/>
          </a:xfrm>
          <a:prstGeom prst="rect">
            <a:avLst/>
          </a:prstGeom>
          <a:noFill/>
        </p:spPr>
      </p:pic>
      <p:grpSp>
        <p:nvGrpSpPr>
          <p:cNvPr id="15" name="Group 14"/>
          <p:cNvGrpSpPr/>
          <p:nvPr/>
        </p:nvGrpSpPr>
        <p:grpSpPr>
          <a:xfrm>
            <a:off x="5214942" y="3357562"/>
            <a:ext cx="793174" cy="714380"/>
            <a:chOff x="3357554" y="1857364"/>
            <a:chExt cx="785818" cy="785818"/>
          </a:xfrm>
        </p:grpSpPr>
        <p:pic>
          <p:nvPicPr>
            <p:cNvPr id="16" name="Picture 15" descr="Users man woman people persons.png"/>
            <p:cNvPicPr>
              <a:picLocks noChangeAspect="1"/>
            </p:cNvPicPr>
            <p:nvPr/>
          </p:nvPicPr>
          <p:blipFill>
            <a:blip r:embed="rId9" cstate="print"/>
            <a:stretch>
              <a:fillRect/>
            </a:stretch>
          </p:blipFill>
          <p:spPr>
            <a:xfrm>
              <a:off x="3357554" y="1857364"/>
              <a:ext cx="785818" cy="785818"/>
            </a:xfrm>
            <a:prstGeom prst="rect">
              <a:avLst/>
            </a:prstGeom>
          </p:spPr>
        </p:pic>
        <p:pic>
          <p:nvPicPr>
            <p:cNvPr id="17" name="Picture 16" descr="Security secure Threat Detected.png"/>
            <p:cNvPicPr>
              <a:picLocks noChangeAspect="1"/>
            </p:cNvPicPr>
            <p:nvPr/>
          </p:nvPicPr>
          <p:blipFill>
            <a:blip r:embed="rId10" cstate="screen"/>
            <a:stretch>
              <a:fillRect/>
            </a:stretch>
          </p:blipFill>
          <p:spPr>
            <a:xfrm>
              <a:off x="3571900" y="2285992"/>
              <a:ext cx="285720" cy="326353"/>
            </a:xfrm>
            <a:prstGeom prst="rect">
              <a:avLst/>
            </a:prstGeom>
          </p:spPr>
        </p:pic>
      </p:grpSp>
      <p:pic>
        <p:nvPicPr>
          <p:cNvPr id="18" name="Picture 2" descr="C:\Users\v-juduan\Pictures\Microsoft Clip Organizer\j0435242.png"/>
          <p:cNvPicPr>
            <a:picLocks noChangeAspect="1" noChangeArrowheads="1"/>
          </p:cNvPicPr>
          <p:nvPr/>
        </p:nvPicPr>
        <p:blipFill>
          <a:blip r:embed="rId11" cstate="print"/>
          <a:srcRect/>
          <a:stretch>
            <a:fillRect/>
          </a:stretch>
        </p:blipFill>
        <p:spPr bwMode="auto">
          <a:xfrm>
            <a:off x="2643174" y="3357562"/>
            <a:ext cx="382477" cy="756759"/>
          </a:xfrm>
          <a:prstGeom prst="rect">
            <a:avLst/>
          </a:prstGeom>
          <a:noFill/>
        </p:spPr>
      </p:pic>
      <p:pic>
        <p:nvPicPr>
          <p:cNvPr id="19" name="Picture 2" descr="C:\Users\v-juduan\Pictures\Microsoft Clip Organizer\j0435242.png"/>
          <p:cNvPicPr>
            <a:picLocks noChangeAspect="1" noChangeArrowheads="1"/>
          </p:cNvPicPr>
          <p:nvPr/>
        </p:nvPicPr>
        <p:blipFill>
          <a:blip r:embed="rId11" cstate="print"/>
          <a:srcRect/>
          <a:stretch>
            <a:fillRect/>
          </a:stretch>
        </p:blipFill>
        <p:spPr bwMode="auto">
          <a:xfrm>
            <a:off x="3046515" y="3571876"/>
            <a:ext cx="382477" cy="756759"/>
          </a:xfrm>
          <a:prstGeom prst="rect">
            <a:avLst/>
          </a:prstGeom>
          <a:noFill/>
        </p:spPr>
      </p:pic>
      <p:pic>
        <p:nvPicPr>
          <p:cNvPr id="20" name="Picture 2" descr="C:\Users\judy.shi\Desktop\1-5\OB 3.png"/>
          <p:cNvPicPr>
            <a:picLocks noChangeAspect="1" noChangeArrowheads="1"/>
          </p:cNvPicPr>
          <p:nvPr/>
        </p:nvPicPr>
        <p:blipFill>
          <a:blip r:embed="rId12" cstate="print"/>
          <a:srcRect/>
          <a:stretch>
            <a:fillRect/>
          </a:stretch>
        </p:blipFill>
        <p:spPr bwMode="auto">
          <a:xfrm>
            <a:off x="4143372" y="3786190"/>
            <a:ext cx="990593" cy="384926"/>
          </a:xfrm>
          <a:prstGeom prst="rect">
            <a:avLst/>
          </a:prstGeom>
          <a:noFill/>
        </p:spPr>
      </p:pic>
      <p:pic>
        <p:nvPicPr>
          <p:cNvPr id="21" name="Picture 20" descr="52design_com_sys_28.png"/>
          <p:cNvPicPr>
            <a:picLocks noChangeAspect="1"/>
          </p:cNvPicPr>
          <p:nvPr/>
        </p:nvPicPr>
        <p:blipFill>
          <a:blip r:embed="rId13" cstate="print"/>
          <a:stretch>
            <a:fillRect/>
          </a:stretch>
        </p:blipFill>
        <p:spPr>
          <a:xfrm>
            <a:off x="6858016" y="3286124"/>
            <a:ext cx="928694" cy="928694"/>
          </a:xfrm>
          <a:prstGeom prst="rect">
            <a:avLst/>
          </a:prstGeom>
        </p:spPr>
      </p:pic>
      <p:pic>
        <p:nvPicPr>
          <p:cNvPr id="22" name="Picture 21" descr="52design_com_sys_28.png"/>
          <p:cNvPicPr>
            <a:picLocks noChangeAspect="1"/>
          </p:cNvPicPr>
          <p:nvPr/>
        </p:nvPicPr>
        <p:blipFill>
          <a:blip r:embed="rId14" cstate="print"/>
          <a:stretch>
            <a:fillRect/>
          </a:stretch>
        </p:blipFill>
        <p:spPr>
          <a:xfrm>
            <a:off x="7643834" y="3786190"/>
            <a:ext cx="412753" cy="412753"/>
          </a:xfrm>
          <a:prstGeom prst="rect">
            <a:avLst/>
          </a:prstGeom>
        </p:spPr>
      </p:pic>
      <p:pic>
        <p:nvPicPr>
          <p:cNvPr id="23" name="Picture 22" descr="52design_com_sys_28.png"/>
          <p:cNvPicPr>
            <a:picLocks noChangeAspect="1"/>
          </p:cNvPicPr>
          <p:nvPr/>
        </p:nvPicPr>
        <p:blipFill>
          <a:blip r:embed="rId13" cstate="print"/>
          <a:stretch>
            <a:fillRect/>
          </a:stretch>
        </p:blipFill>
        <p:spPr>
          <a:xfrm>
            <a:off x="7358082" y="3571876"/>
            <a:ext cx="619129" cy="619129"/>
          </a:xfrm>
          <a:prstGeom prst="rect">
            <a:avLst/>
          </a:prstGeom>
        </p:spPr>
      </p:pic>
      <p:pic>
        <p:nvPicPr>
          <p:cNvPr id="24" name="Picture 5" descr="C:\Users\judy.shi\Desktop\61.png"/>
          <p:cNvPicPr>
            <a:picLocks noChangeAspect="1" noChangeArrowheads="1"/>
          </p:cNvPicPr>
          <p:nvPr/>
        </p:nvPicPr>
        <p:blipFill>
          <a:blip r:embed="rId15" cstate="print"/>
          <a:srcRect/>
          <a:stretch>
            <a:fillRect/>
          </a:stretch>
        </p:blipFill>
        <p:spPr bwMode="auto">
          <a:xfrm>
            <a:off x="3571868" y="3357562"/>
            <a:ext cx="906423" cy="355755"/>
          </a:xfrm>
          <a:prstGeom prst="rect">
            <a:avLst/>
          </a:prstGeom>
          <a:noFill/>
        </p:spPr>
      </p:pic>
      <p:pic>
        <p:nvPicPr>
          <p:cNvPr id="25" name="Picture 2"/>
          <p:cNvPicPr>
            <a:picLocks noChangeAspect="1" noChangeArrowheads="1"/>
          </p:cNvPicPr>
          <p:nvPr/>
        </p:nvPicPr>
        <p:blipFill>
          <a:blip r:embed="rId16" cstate="print"/>
          <a:srcRect/>
          <a:stretch>
            <a:fillRect/>
          </a:stretch>
        </p:blipFill>
        <p:spPr bwMode="auto">
          <a:xfrm>
            <a:off x="6143636" y="3489796"/>
            <a:ext cx="489354" cy="439270"/>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pic>
        <p:nvPicPr>
          <p:cNvPr id="26" name="Picture 3"/>
          <p:cNvPicPr>
            <a:picLocks noChangeAspect="1" noChangeArrowheads="1"/>
          </p:cNvPicPr>
          <p:nvPr/>
        </p:nvPicPr>
        <p:blipFill>
          <a:blip r:embed="rId17" cstate="print"/>
          <a:srcRect/>
          <a:stretch>
            <a:fillRect/>
          </a:stretch>
        </p:blipFill>
        <p:spPr bwMode="auto">
          <a:xfrm>
            <a:off x="6557705" y="3489796"/>
            <a:ext cx="476806" cy="434078"/>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grpSp>
        <p:nvGrpSpPr>
          <p:cNvPr id="34" name="Group 33"/>
          <p:cNvGrpSpPr/>
          <p:nvPr/>
        </p:nvGrpSpPr>
        <p:grpSpPr>
          <a:xfrm>
            <a:off x="2928926" y="4643446"/>
            <a:ext cx="804875" cy="642942"/>
            <a:chOff x="6357950" y="4857760"/>
            <a:chExt cx="700088" cy="700088"/>
          </a:xfrm>
        </p:grpSpPr>
        <p:pic>
          <p:nvPicPr>
            <p:cNvPr id="35" name="Picture 34" descr="IE Internet Explorer.png"/>
            <p:cNvPicPr>
              <a:picLocks noChangeAspect="1"/>
            </p:cNvPicPr>
            <p:nvPr/>
          </p:nvPicPr>
          <p:blipFill>
            <a:blip r:embed="rId18" cstate="screen"/>
            <a:stretch>
              <a:fillRect/>
            </a:stretch>
          </p:blipFill>
          <p:spPr>
            <a:xfrm>
              <a:off x="6357950" y="4857760"/>
              <a:ext cx="700088" cy="700088"/>
            </a:xfrm>
            <a:prstGeom prst="rect">
              <a:avLst/>
            </a:prstGeom>
          </p:spPr>
        </p:pic>
        <p:pic>
          <p:nvPicPr>
            <p:cNvPr id="36" name="Picture 35" descr="Security.png"/>
            <p:cNvPicPr>
              <a:picLocks noChangeAspect="1"/>
            </p:cNvPicPr>
            <p:nvPr/>
          </p:nvPicPr>
          <p:blipFill>
            <a:blip r:embed="rId19" cstate="screen"/>
            <a:stretch>
              <a:fillRect/>
            </a:stretch>
          </p:blipFill>
          <p:spPr bwMode="auto">
            <a:xfrm>
              <a:off x="6715140" y="5143512"/>
              <a:ext cx="324621" cy="324621"/>
            </a:xfrm>
            <a:prstGeom prst="rect">
              <a:avLst/>
            </a:prstGeom>
            <a:noFill/>
            <a:ln>
              <a:noFill/>
            </a:ln>
            <a:effectLst/>
          </p:spPr>
        </p:pic>
      </p:grpSp>
      <p:pic>
        <p:nvPicPr>
          <p:cNvPr id="37" name="Picture 2" descr="C:\Users\judy.shi\Desktop\1-5\OB 1.png"/>
          <p:cNvPicPr>
            <a:picLocks noChangeAspect="1" noChangeArrowheads="1"/>
          </p:cNvPicPr>
          <p:nvPr/>
        </p:nvPicPr>
        <p:blipFill>
          <a:blip r:embed="rId20" cstate="print"/>
          <a:srcRect/>
          <a:stretch>
            <a:fillRect/>
          </a:stretch>
        </p:blipFill>
        <p:spPr bwMode="auto">
          <a:xfrm>
            <a:off x="6215074" y="4500570"/>
            <a:ext cx="1392935" cy="665896"/>
          </a:xfrm>
          <a:prstGeom prst="rect">
            <a:avLst/>
          </a:prstGeom>
          <a:noFill/>
        </p:spPr>
      </p:pic>
      <p:pic>
        <p:nvPicPr>
          <p:cNvPr id="38" name="Picture 2" descr="C:\Users\judy.shi\Desktop\1-5\OB 5.png"/>
          <p:cNvPicPr>
            <a:picLocks noChangeAspect="1" noChangeArrowheads="1"/>
          </p:cNvPicPr>
          <p:nvPr/>
        </p:nvPicPr>
        <p:blipFill>
          <a:blip r:embed="rId21" cstate="print"/>
          <a:srcRect/>
          <a:stretch>
            <a:fillRect/>
          </a:stretch>
        </p:blipFill>
        <p:spPr bwMode="auto">
          <a:xfrm>
            <a:off x="4214810" y="4786322"/>
            <a:ext cx="1630063" cy="316283"/>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Isosceles Triangle 37"/>
          <p:cNvSpPr/>
          <p:nvPr/>
        </p:nvSpPr>
        <p:spPr bwMode="auto">
          <a:xfrm rot="16200000">
            <a:off x="1752600" y="2343168"/>
            <a:ext cx="685800" cy="533400"/>
          </a:xfrm>
          <a:prstGeom prst="triangle">
            <a:avLst/>
          </a:prstGeom>
          <a:gradFill rotWithShape="1">
            <a:gsLst>
              <a:gs pos="0">
                <a:srgbClr val="7DCC2E">
                  <a:shade val="47500"/>
                  <a:satMod val="137000"/>
                </a:srgbClr>
              </a:gs>
              <a:gs pos="55000">
                <a:srgbClr val="7DCC2E">
                  <a:shade val="69000"/>
                  <a:satMod val="137000"/>
                </a:srgbClr>
              </a:gs>
              <a:gs pos="100000">
                <a:srgbClr val="7DCC2E">
                  <a:shade val="98000"/>
                  <a:satMod val="137000"/>
                </a:srgbClr>
              </a:gs>
            </a:gsLst>
            <a:lin ang="16200000" scaled="0"/>
          </a:gradFill>
          <a:ln>
            <a:no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p:spPr>
        <p:txBody>
          <a:bodyPr vert="horz" wrap="square" lIns="109728" tIns="54864" rIns="109728" bIns="54864" numCol="1" rtlCol="0" anchor="ctr" anchorCtr="0" compatLnSpc="1">
            <a:prstTxWarp prst="textNoShape">
              <a:avLst/>
            </a:prstTxWarp>
          </a:bodyPr>
          <a:lstStyle/>
          <a:p>
            <a:pPr marL="0" marR="0" lvl="0" indent="0" algn="ctr" defTabSz="1096963"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9" name="Round Diagonal Corner Rectangle 38"/>
          <p:cNvSpPr/>
          <p:nvPr/>
        </p:nvSpPr>
        <p:spPr bwMode="auto">
          <a:xfrm flipH="1">
            <a:off x="2285984" y="1214422"/>
            <a:ext cx="6191248" cy="4643470"/>
          </a:xfrm>
          <a:prstGeom prst="round2DiagRect">
            <a:avLst>
              <a:gd name="adj1" fmla="val 7441"/>
              <a:gd name="adj2" fmla="val 0"/>
            </a:avLst>
          </a:prstGeom>
          <a:solidFill>
            <a:srgbClr val="303742"/>
          </a:solidFill>
          <a:ln>
            <a:noFill/>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267182">
                <a:satMod val="300000"/>
              </a:srgbClr>
            </a:contourClr>
          </a:sp3d>
        </p:spPr>
        <p:txBody>
          <a:bodyPr rtlCol="0" anchor="t"/>
          <a:lstStyle/>
          <a:p>
            <a:pPr marL="0" marR="0" lvl="0" indent="0" algn="ctr" defTabSz="844550" eaLnBrk="1" fontAlgn="base" latinLnBrk="0" hangingPunct="1">
              <a:lnSpc>
                <a:spcPct val="90000"/>
              </a:lnSpc>
              <a:spcBef>
                <a:spcPct val="0"/>
              </a:spcBef>
              <a:spcAft>
                <a:spcPct val="35000"/>
              </a:spcAft>
              <a:buClrTx/>
              <a:buSzTx/>
              <a:buFontTx/>
              <a:buNone/>
              <a:tabLst/>
              <a:defRPr/>
            </a:pPr>
            <a:endParaRPr kumimoji="0" lang="en-GB" sz="2800" b="1" i="0" u="none" strike="noStrike" kern="0" cap="none" spc="0" normalizeH="0" baseline="0" noProof="0" dirty="0" smtClean="0">
              <a:ln>
                <a:noFill/>
              </a:ln>
              <a:solidFill>
                <a:srgbClr val="FFFFFF"/>
              </a:solidFill>
              <a:effectLst/>
              <a:uLnTx/>
              <a:uFillTx/>
              <a:latin typeface="Segoe Semibold" pitchFamily="34" charset="0"/>
              <a:ea typeface="+mn-ea"/>
              <a:cs typeface="+mn-cs"/>
            </a:endParaRPr>
          </a:p>
        </p:txBody>
      </p:sp>
      <p:grpSp>
        <p:nvGrpSpPr>
          <p:cNvPr id="2" name="Group 95"/>
          <p:cNvGrpSpPr/>
          <p:nvPr/>
        </p:nvGrpSpPr>
        <p:grpSpPr>
          <a:xfrm>
            <a:off x="0" y="2343167"/>
            <a:ext cx="1811756" cy="1374855"/>
            <a:chOff x="7162800" y="2514600"/>
            <a:chExt cx="1964156" cy="1374855"/>
          </a:xfrm>
        </p:grpSpPr>
        <p:sp>
          <p:nvSpPr>
            <p:cNvPr id="4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44"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45"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46" name="Title 31"/>
          <p:cNvSpPr>
            <a:spLocks noGrp="1"/>
          </p:cNvSpPr>
          <p:nvPr>
            <p:ph type="title"/>
          </p:nvPr>
        </p:nvSpPr>
        <p:spPr>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Silverlight 3 </a:t>
            </a:r>
            <a:r>
              <a:rPr kumimoji="0" lang="zh-CN" altLang="en-US" sz="36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新特性之媒体篇</a:t>
            </a:r>
            <a:endParaRPr kumimoji="0" lang="zh-CN" altLang="en-US" sz="36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47" name="Rounded Rectangle 6">
            <a:hlinkClick r:id="rId4" action="ppaction://hlinksldjump"/>
          </p:cNvPr>
          <p:cNvSpPr/>
          <p:nvPr/>
        </p:nvSpPr>
        <p:spPr>
          <a:xfrm>
            <a:off x="0" y="2343167"/>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lvl="0" algn="ctr" defTabSz="1244600" fontAlgn="base">
              <a:lnSpc>
                <a:spcPct val="90000"/>
              </a:lnSpc>
              <a:spcBef>
                <a:spcPct val="0"/>
              </a:spcBef>
              <a:spcAft>
                <a:spcPct val="35000"/>
              </a:spcAft>
              <a:defRPr/>
            </a:pPr>
            <a:r>
              <a:rPr lang="zh-CN" altLang="en-US" sz="1400" b="1" kern="0" dirty="0" smtClean="0">
                <a:solidFill>
                  <a:srgbClr val="000000"/>
                </a:solidFill>
                <a:latin typeface="微软雅黑" pitchFamily="34" charset="-122"/>
                <a:ea typeface="微软雅黑" pitchFamily="34" charset="-122"/>
              </a:rPr>
              <a:t>功能性相关</a:t>
            </a:r>
            <a:endParaRPr lang="en-GB" altLang="en-US" sz="1400" b="1" kern="0" dirty="0" smtClean="0">
              <a:solidFill>
                <a:srgbClr val="000000"/>
              </a:solidFill>
              <a:latin typeface="微软雅黑" pitchFamily="34" charset="-122"/>
              <a:ea typeface="微软雅黑" pitchFamily="34" charset="-122"/>
            </a:endParaRPr>
          </a:p>
        </p:txBody>
      </p:sp>
      <p:pic>
        <p:nvPicPr>
          <p:cNvPr id="50" name="Picture 2" descr="C:\Users\judy.shi\Desktop\Forest\NX\ICONS\V2\MEDIA5.png"/>
          <p:cNvPicPr>
            <a:picLocks noChangeAspect="1" noChangeArrowheads="1"/>
          </p:cNvPicPr>
          <p:nvPr/>
        </p:nvPicPr>
        <p:blipFill>
          <a:blip r:embed="rId5" cstate="print"/>
          <a:srcRect/>
          <a:stretch>
            <a:fillRect/>
          </a:stretch>
        </p:blipFill>
        <p:spPr bwMode="auto">
          <a:xfrm>
            <a:off x="3214678" y="4786322"/>
            <a:ext cx="1296255" cy="823842"/>
          </a:xfrm>
          <a:prstGeom prst="rect">
            <a:avLst/>
          </a:prstGeom>
          <a:noFill/>
        </p:spPr>
      </p:pic>
      <p:pic>
        <p:nvPicPr>
          <p:cNvPr id="51" name="Picture 2" descr="C:\Users\forestk\Desktop\Media 1.png"/>
          <p:cNvPicPr>
            <a:picLocks noChangeAspect="1" noChangeArrowheads="1"/>
          </p:cNvPicPr>
          <p:nvPr/>
        </p:nvPicPr>
        <p:blipFill>
          <a:blip r:embed="rId6" cstate="print"/>
          <a:srcRect/>
          <a:stretch>
            <a:fillRect/>
          </a:stretch>
        </p:blipFill>
        <p:spPr bwMode="auto">
          <a:xfrm>
            <a:off x="2857488" y="1928802"/>
            <a:ext cx="2171946" cy="539580"/>
          </a:xfrm>
          <a:prstGeom prst="rect">
            <a:avLst/>
          </a:prstGeom>
          <a:noFill/>
        </p:spPr>
      </p:pic>
      <p:grpSp>
        <p:nvGrpSpPr>
          <p:cNvPr id="3" name="Group 50"/>
          <p:cNvGrpSpPr/>
          <p:nvPr/>
        </p:nvGrpSpPr>
        <p:grpSpPr>
          <a:xfrm>
            <a:off x="2590800" y="1504967"/>
            <a:ext cx="5681380" cy="4127529"/>
            <a:chOff x="2590800" y="2057400"/>
            <a:chExt cx="5943600" cy="4267200"/>
          </a:xfrm>
        </p:grpSpPr>
        <p:sp>
          <p:nvSpPr>
            <p:cNvPr id="55" name="Rounded Rectangle 54"/>
            <p:cNvSpPr/>
            <p:nvPr/>
          </p:nvSpPr>
          <p:spPr bwMode="auto">
            <a:xfrm>
              <a:off x="2590800" y="2057400"/>
              <a:ext cx="2819400"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r>
                <a:rPr lang="en-US" sz="1600" dirty="0" err="1" smtClean="0">
                  <a:solidFill>
                    <a:schemeClr val="bg1"/>
                  </a:solidFill>
                  <a:latin typeface="+mn-ea"/>
                </a:rPr>
                <a:t>Wndows</a:t>
              </a:r>
              <a:r>
                <a:rPr lang="en-US" sz="1600" dirty="0" smtClean="0">
                  <a:solidFill>
                    <a:schemeClr val="bg1"/>
                  </a:solidFill>
                  <a:latin typeface="+mn-ea"/>
                </a:rPr>
                <a:t> 7 </a:t>
              </a:r>
              <a:r>
                <a:rPr lang="zh-CN" altLang="en-US" sz="1600" dirty="0" smtClean="0">
                  <a:solidFill>
                    <a:schemeClr val="bg1"/>
                  </a:solidFill>
                  <a:latin typeface="+mn-ea"/>
                </a:rPr>
                <a:t>版本号为</a:t>
              </a:r>
              <a:r>
                <a:rPr lang="en-US" sz="1600" dirty="0" smtClean="0">
                  <a:solidFill>
                    <a:schemeClr val="bg1"/>
                  </a:solidFill>
                  <a:latin typeface="+mn-ea"/>
                </a:rPr>
                <a:t> 6.1</a:t>
              </a:r>
            </a:p>
          </p:txBody>
        </p:sp>
        <p:sp>
          <p:nvSpPr>
            <p:cNvPr id="56" name="Rounded Rectangle 55"/>
            <p:cNvSpPr/>
            <p:nvPr/>
          </p:nvSpPr>
          <p:spPr bwMode="auto">
            <a:xfrm>
              <a:off x="5715000" y="2057400"/>
              <a:ext cx="2819400"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defRPr/>
              </a:pPr>
              <a:r>
                <a:rPr lang="zh-CN" altLang="en-US" sz="1600" dirty="0" smtClean="0">
                  <a:solidFill>
                    <a:schemeClr val="bg1"/>
                  </a:solidFill>
                </a:rPr>
                <a:t>文档库替换文档文件夹</a:t>
              </a:r>
              <a:endParaRPr kumimoji="0" lang="en-US" sz="1600" b="0" i="0" u="none" strike="noStrike" kern="0" cap="none" spc="0" normalizeH="0" baseline="0" noProof="0" dirty="0" smtClean="0">
                <a:ln>
                  <a:noFill/>
                </a:ln>
                <a:solidFill>
                  <a:schemeClr val="bg1"/>
                </a:solidFill>
                <a:effectLst/>
                <a:uLnTx/>
                <a:uFillTx/>
                <a:latin typeface="Segoe Semibold" pitchFamily="34" charset="0"/>
                <a:ea typeface="+mn-ea"/>
                <a:cs typeface="+mn-cs"/>
              </a:endParaRPr>
            </a:p>
          </p:txBody>
        </p:sp>
        <p:sp>
          <p:nvSpPr>
            <p:cNvPr id="57" name="Rounded Rectangle 56"/>
            <p:cNvSpPr/>
            <p:nvPr/>
          </p:nvSpPr>
          <p:spPr bwMode="auto">
            <a:xfrm>
              <a:off x="2590800" y="3581400"/>
              <a:ext cx="2819400"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defRPr/>
              </a:pPr>
              <a:r>
                <a:rPr lang="zh-CN" altLang="en-US" sz="1600" dirty="0" smtClean="0">
                  <a:solidFill>
                    <a:schemeClr val="bg1"/>
                  </a:solidFill>
                </a:rPr>
                <a:t>用户界面</a:t>
              </a:r>
              <a:r>
                <a:rPr lang="en-US" sz="1600" dirty="0" smtClean="0">
                  <a:solidFill>
                    <a:schemeClr val="bg1"/>
                  </a:solidFill>
                </a:rPr>
                <a:t>——</a:t>
              </a:r>
              <a:r>
                <a:rPr lang="zh-CN" altLang="en-US" sz="1600" dirty="0" smtClean="0">
                  <a:solidFill>
                    <a:schemeClr val="bg1"/>
                  </a:solidFill>
                </a:rPr>
                <a:t>感知 高</a:t>
              </a:r>
              <a:r>
                <a:rPr lang="en-US" sz="1600" dirty="0" smtClean="0">
                  <a:solidFill>
                    <a:schemeClr val="bg1"/>
                  </a:solidFill>
                </a:rPr>
                <a:t>DPI</a:t>
              </a:r>
              <a:endParaRPr kumimoji="0" lang="en-US" sz="1600" b="0" i="0" u="none" strike="noStrike" kern="0" cap="none" spc="0" normalizeH="0" baseline="0" noProof="0" dirty="0" smtClean="0">
                <a:ln>
                  <a:noFill/>
                </a:ln>
                <a:solidFill>
                  <a:schemeClr val="bg1"/>
                </a:solidFill>
                <a:effectLst/>
                <a:uLnTx/>
                <a:uFillTx/>
                <a:latin typeface="Segoe Semibold" pitchFamily="34" charset="0"/>
                <a:ea typeface="+mn-ea"/>
                <a:cs typeface="+mn-cs"/>
              </a:endParaRPr>
            </a:p>
          </p:txBody>
        </p:sp>
        <p:sp>
          <p:nvSpPr>
            <p:cNvPr id="58" name="Rounded Rectangle 57"/>
            <p:cNvSpPr/>
            <p:nvPr/>
          </p:nvSpPr>
          <p:spPr bwMode="auto">
            <a:xfrm>
              <a:off x="5715000" y="3581400"/>
              <a:ext cx="2819400"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defRPr/>
              </a:pPr>
              <a:r>
                <a:rPr lang="en-US" sz="1600" dirty="0" smtClean="0">
                  <a:solidFill>
                    <a:schemeClr val="bg1"/>
                  </a:solidFill>
                </a:rPr>
                <a:t>Windows Mail</a:t>
              </a:r>
              <a:r>
                <a:rPr lang="zh-CN" altLang="en-US" sz="1600" dirty="0" smtClean="0">
                  <a:solidFill>
                    <a:schemeClr val="bg1"/>
                  </a:solidFill>
                </a:rPr>
                <a:t>被移除</a:t>
              </a:r>
              <a:endParaRPr kumimoji="0" lang="en-US" sz="1600" b="0" i="0" u="none" strike="noStrike" kern="0" cap="none" spc="0" normalizeH="0" baseline="0" noProof="0" dirty="0" smtClean="0">
                <a:ln>
                  <a:noFill/>
                </a:ln>
                <a:solidFill>
                  <a:schemeClr val="bg1"/>
                </a:solidFill>
                <a:effectLst/>
                <a:uLnTx/>
                <a:uFillTx/>
                <a:latin typeface="Segoe Semibold" pitchFamily="34" charset="0"/>
                <a:ea typeface="+mn-ea"/>
                <a:cs typeface="+mn-cs"/>
              </a:endParaRPr>
            </a:p>
          </p:txBody>
        </p:sp>
        <p:sp>
          <p:nvSpPr>
            <p:cNvPr id="59" name="Rounded Rectangle 58"/>
            <p:cNvSpPr/>
            <p:nvPr/>
          </p:nvSpPr>
          <p:spPr bwMode="auto">
            <a:xfrm>
              <a:off x="2591392" y="5105400"/>
              <a:ext cx="2819400" cy="1219200"/>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defRPr/>
              </a:pPr>
              <a:r>
                <a:rPr lang="en-US" sz="1600" dirty="0" smtClean="0">
                  <a:solidFill>
                    <a:schemeClr val="bg1"/>
                  </a:solidFill>
                </a:rPr>
                <a:t>MSMQ </a:t>
              </a:r>
              <a:r>
                <a:rPr lang="zh-CN" altLang="en-US" sz="1600" dirty="0" smtClean="0">
                  <a:solidFill>
                    <a:schemeClr val="bg1"/>
                  </a:solidFill>
                </a:rPr>
                <a:t>缺省采用 </a:t>
              </a:r>
              <a:r>
                <a:rPr lang="en-US" sz="1600" dirty="0" smtClean="0">
                  <a:solidFill>
                    <a:schemeClr val="bg1"/>
                  </a:solidFill>
                </a:rPr>
                <a:t>SHA-2</a:t>
              </a:r>
              <a:endParaRPr kumimoji="0" lang="en-US" sz="1600" b="0" i="0" u="none" strike="noStrike" kern="0" cap="none" spc="0" normalizeH="0" baseline="0" noProof="0" dirty="0" smtClean="0">
                <a:ln>
                  <a:noFill/>
                </a:ln>
                <a:solidFill>
                  <a:schemeClr val="bg1"/>
                </a:solidFill>
                <a:effectLst/>
                <a:uLnTx/>
                <a:uFillTx/>
                <a:latin typeface="Segoe Semibold" pitchFamily="34" charset="0"/>
                <a:ea typeface="+mn-ea"/>
                <a:cs typeface="+mn-cs"/>
              </a:endParaRPr>
            </a:p>
          </p:txBody>
        </p:sp>
      </p:grpSp>
      <p:pic>
        <p:nvPicPr>
          <p:cNvPr id="1028" name="Picture 4" descr="C:\Users\v-juduan\Pictures\Microsoft Clip Organizer\j0439822.png"/>
          <p:cNvPicPr>
            <a:picLocks noChangeAspect="1" noChangeArrowheads="1"/>
          </p:cNvPicPr>
          <p:nvPr/>
        </p:nvPicPr>
        <p:blipFill>
          <a:blip r:embed="rId7" cstate="print"/>
          <a:srcRect/>
          <a:stretch>
            <a:fillRect/>
          </a:stretch>
        </p:blipFill>
        <p:spPr bwMode="auto">
          <a:xfrm>
            <a:off x="6643702" y="1857364"/>
            <a:ext cx="772358" cy="772358"/>
          </a:xfrm>
          <a:prstGeom prst="rect">
            <a:avLst/>
          </a:prstGeom>
          <a:noFill/>
        </p:spPr>
      </p:pic>
      <p:pic>
        <p:nvPicPr>
          <p:cNvPr id="1030" name="Picture 6" descr="C:\Users\v-juduan\Pictures\Microsoft Clip Organizer\j0441455.png"/>
          <p:cNvPicPr>
            <a:picLocks noChangeAspect="1" noChangeArrowheads="1"/>
          </p:cNvPicPr>
          <p:nvPr/>
        </p:nvPicPr>
        <p:blipFill>
          <a:blip r:embed="rId8" cstate="print"/>
          <a:srcRect/>
          <a:stretch>
            <a:fillRect/>
          </a:stretch>
        </p:blipFill>
        <p:spPr bwMode="auto">
          <a:xfrm>
            <a:off x="6286512" y="3071810"/>
            <a:ext cx="1474499" cy="1474499"/>
          </a:xfrm>
          <a:prstGeom prst="rect">
            <a:avLst/>
          </a:prstGeom>
          <a:ln>
            <a:noFill/>
          </a:ln>
          <a:effectLst>
            <a:outerShdw blurRad="292100" dist="139700" dir="2700000" algn="tl" rotWithShape="0">
              <a:srgbClr val="333333">
                <a:alpha val="65000"/>
              </a:srgbClr>
            </a:outerShdw>
          </a:effectLst>
        </p:spPr>
      </p:pic>
      <p:pic>
        <p:nvPicPr>
          <p:cNvPr id="27" name="Picture 3" descr="C:\Users\ryanha.000\AppData\Local\Microsoft\Windows\Temporary Internet Files\Content.IE5\QBO9W26N\MCj04127760000[1].wmf"/>
          <p:cNvPicPr>
            <a:picLocks noChangeAspect="1" noChangeArrowheads="1"/>
          </p:cNvPicPr>
          <p:nvPr/>
        </p:nvPicPr>
        <p:blipFill>
          <a:blip r:embed="rId9" cstate="print"/>
          <a:srcRect/>
          <a:stretch>
            <a:fillRect/>
          </a:stretch>
        </p:blipFill>
        <p:spPr bwMode="auto">
          <a:xfrm>
            <a:off x="3571867" y="3429001"/>
            <a:ext cx="912785" cy="736061"/>
          </a:xfrm>
          <a:prstGeom prst="rect">
            <a:avLst/>
          </a:prstGeom>
          <a:noFill/>
        </p:spPr>
      </p:pic>
      <p:sp>
        <p:nvSpPr>
          <p:cNvPr id="25" name="Title 1"/>
          <p:cNvSpPr txBox="1">
            <a:spLocks/>
          </p:cNvSpPr>
          <p:nvPr/>
        </p:nvSpPr>
        <p:spPr>
          <a:xfrm>
            <a:off x="609600" y="285728"/>
            <a:ext cx="8229600" cy="1143000"/>
          </a:xfrm>
          <a:prstGeom prst="rect">
            <a:avLst/>
          </a:prstGeom>
        </p:spPr>
        <p:txBody>
          <a:bodyPr>
            <a:normAutofit/>
          </a:bodyPr>
          <a:lstStyle/>
          <a:p>
            <a:pPr marL="0" marR="0" lvl="0" indent="0" algn="l" defTabSz="1244600" rtl="0" eaLnBrk="1" fontAlgn="auto" latinLnBrk="0" hangingPunct="1">
              <a:lnSpc>
                <a:spcPct val="100000"/>
              </a:lnSpc>
              <a:spcBef>
                <a:spcPct val="0"/>
              </a:spcBef>
              <a:spcAft>
                <a:spcPct val="35000"/>
              </a:spcAft>
              <a:buClrTx/>
              <a:buSzTx/>
              <a:buFontTx/>
              <a:buNone/>
              <a:tabLst/>
              <a:defRPr/>
            </a:pPr>
            <a:r>
              <a:rPr kumimoji="0" lang="en-US" altLang="zh-CN"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Windows7</a:t>
            </a:r>
            <a:r>
              <a:rPr kumimoji="0" lang="zh-CN" altLang="en-US" sz="3200" b="1" i="0" u="none" strike="noStrike" kern="120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rPr>
              <a:t>应用程序兼容：功能性变化</a:t>
            </a:r>
            <a:endParaRPr kumimoji="0" lang="en-GB" sz="3200" b="1" i="0" u="none" strike="noStrike" kern="1200" cap="none" spc="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Segoe Semibold" pitchFamily="34" charset="0"/>
              <a:ea typeface="+mj-ea"/>
              <a:cs typeface="+mj-cs"/>
            </a:endParaRPr>
          </a:p>
        </p:txBody>
      </p:sp>
      <p:sp>
        <p:nvSpPr>
          <p:cNvPr id="29" name="Rounded Rectangle 28"/>
          <p:cNvSpPr/>
          <p:nvPr/>
        </p:nvSpPr>
        <p:spPr bwMode="auto">
          <a:xfrm>
            <a:off x="5591762" y="4392846"/>
            <a:ext cx="2695014" cy="1179294"/>
          </a:xfrm>
          <a:prstGeom prst="roundRect">
            <a:avLst>
              <a:gd name="adj" fmla="val 9299"/>
            </a:avLst>
          </a:prstGeom>
          <a:noFill/>
          <a:ln w="25400">
            <a:solidFill>
              <a:srgbClr val="FFFFFF"/>
            </a:solidFill>
            <a:headEnd type="none" w="med" len="med"/>
            <a:tailEnd type="none" w="med" len="med"/>
          </a:ln>
          <a:effectLst>
            <a:outerShdw blurRad="39000" dist="25400" dir="5400000" rotWithShape="0">
              <a:srgbClr val="000000">
                <a:alpha val="38000"/>
              </a:srgbClr>
            </a:outerShdw>
          </a:effectLst>
          <a:scene3d>
            <a:camera prst="orthographicFront" fov="0">
              <a:rot lat="0" lon="0" rev="0"/>
            </a:camera>
            <a:lightRig rig="glow" dir="t">
              <a:rot lat="0" lon="0" rev="6360000"/>
            </a:lightRig>
          </a:scene3d>
          <a:sp3d contourW="1000" prstMaterial="flat">
            <a:contourClr>
              <a:srgbClr val="7DCC2E">
                <a:satMod val="300000"/>
              </a:srgbClr>
            </a:contourClr>
          </a:sp3d>
        </p:spPr>
        <p:txBody>
          <a:bodyPr vert="horz" wrap="square" lIns="109728" tIns="54864" rIns="109728" bIns="54864" numCol="1" rtlCol="0" anchor="t" anchorCtr="0" compatLnSpc="1">
            <a:prstTxWarp prst="textNoShape">
              <a:avLst/>
            </a:prstTxWarp>
          </a:bodyPr>
          <a:lstStyle/>
          <a:p>
            <a:pPr lvl="0" algn="ctr" defTabSz="1096963" fontAlgn="base">
              <a:spcBef>
                <a:spcPct val="0"/>
              </a:spcBef>
              <a:spcAft>
                <a:spcPct val="0"/>
              </a:spcAft>
              <a:defRPr/>
            </a:pPr>
            <a:r>
              <a:rPr lang="en-US" altLang="en-US" sz="1600" dirty="0" smtClean="0">
                <a:solidFill>
                  <a:schemeClr val="bg1"/>
                </a:solidFill>
              </a:rPr>
              <a:t>Windows </a:t>
            </a:r>
            <a:r>
              <a:rPr lang="zh-CN" altLang="en-US" sz="1600" dirty="0" smtClean="0">
                <a:solidFill>
                  <a:schemeClr val="bg1"/>
                </a:solidFill>
              </a:rPr>
              <a:t>便携设备</a:t>
            </a:r>
            <a:endParaRPr lang="en-US" altLang="en-US" sz="1600" dirty="0" smtClean="0">
              <a:solidFill>
                <a:schemeClr val="bg1"/>
              </a:solidFill>
            </a:endParaRPr>
          </a:p>
        </p:txBody>
      </p:sp>
      <p:pic>
        <p:nvPicPr>
          <p:cNvPr id="3074" name="Picture 2" descr="C:\Users\v-juduan\Pictures\Microsoft Clip Organizer\j0433879.png"/>
          <p:cNvPicPr>
            <a:picLocks noChangeAspect="1" noChangeArrowheads="1"/>
          </p:cNvPicPr>
          <p:nvPr/>
        </p:nvPicPr>
        <p:blipFill>
          <a:blip r:embed="rId10" cstate="print"/>
          <a:srcRect/>
          <a:stretch>
            <a:fillRect/>
          </a:stretch>
        </p:blipFill>
        <p:spPr bwMode="auto">
          <a:xfrm>
            <a:off x="6715140" y="4857760"/>
            <a:ext cx="642942" cy="64294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sosceles Triangle 82"/>
          <p:cNvSpPr/>
          <p:nvPr/>
        </p:nvSpPr>
        <p:spPr bwMode="auto">
          <a:xfrm rot="16200000">
            <a:off x="1752600" y="2433631"/>
            <a:ext cx="685800" cy="533400"/>
          </a:xfrm>
          <a:prstGeom prst="triangl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7" name="Round Diagonal Corner Rectangle 66"/>
          <p:cNvSpPr/>
          <p:nvPr/>
        </p:nvSpPr>
        <p:spPr bwMode="auto">
          <a:xfrm flipH="1">
            <a:off x="2362200" y="1571612"/>
            <a:ext cx="6138890" cy="4357718"/>
          </a:xfrm>
          <a:prstGeom prst="round2DiagRect">
            <a:avLst>
              <a:gd name="adj1" fmla="val 12520"/>
              <a:gd name="adj2" fmla="val 0"/>
            </a:avLst>
          </a:prstGeom>
          <a:solidFill>
            <a:srgbClr val="303742"/>
          </a:solidFill>
          <a:ln/>
          <a:scene3d>
            <a:camera prst="orthographicFront" fov="0">
              <a:rot lat="0" lon="0" rev="0"/>
            </a:camera>
            <a:lightRig rig="glow" dir="t">
              <a:rot lat="0" lon="0" rev="6360000"/>
            </a:lightRig>
          </a:scene3d>
          <a:sp3d contourW="1000" prstMaterial="flat">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rtlCol="0" anchor="t"/>
          <a:lstStyle/>
          <a:p>
            <a:pPr lvl="2"/>
            <a:endParaRPr lang="en-US" dirty="0" smtClean="0"/>
          </a:p>
        </p:txBody>
      </p:sp>
      <p:sp>
        <p:nvSpPr>
          <p:cNvPr id="2" name="Title 1"/>
          <p:cNvSpPr>
            <a:spLocks noGrp="1"/>
          </p:cNvSpPr>
          <p:nvPr>
            <p:ph type="title"/>
          </p:nvPr>
        </p:nvSpPr>
        <p:spPr/>
        <p:txBody>
          <a:bodyPr/>
          <a:lstStyle/>
          <a:p>
            <a:pPr defTabSz="1244600">
              <a:spcAft>
                <a:spcPct val="35000"/>
              </a:spcAft>
            </a:pPr>
            <a:r>
              <a:rPr lang="zh-CN" altLang="en-US" sz="3200" dirty="0" smtClean="0">
                <a:latin typeface="Segoe Semibold" pitchFamily="34" charset="0"/>
              </a:rPr>
              <a:t>功能性相关</a:t>
            </a:r>
            <a:r>
              <a:rPr lang="en-US" altLang="zh-CN" sz="3200" dirty="0" smtClean="0">
                <a:latin typeface="Segoe Semibold" pitchFamily="34" charset="0"/>
              </a:rPr>
              <a:t>:</a:t>
            </a:r>
            <a:r>
              <a:rPr lang="en-US" sz="3200" dirty="0" smtClean="0"/>
              <a:t>Windows 7 </a:t>
            </a:r>
            <a:r>
              <a:rPr lang="zh-CN" altLang="en-US" sz="3200" dirty="0" smtClean="0"/>
              <a:t>版本检查</a:t>
            </a:r>
            <a:r>
              <a:rPr lang="en-US" sz="3200" dirty="0" smtClean="0">
                <a:latin typeface="Segoe Semibold" pitchFamily="34" charset="0"/>
              </a:rPr>
              <a:t/>
            </a:r>
            <a:br>
              <a:rPr lang="en-US" sz="3200" dirty="0" smtClean="0">
                <a:latin typeface="Segoe Semibold" pitchFamily="34" charset="0"/>
              </a:rPr>
            </a:br>
            <a:endParaRPr lang="en-GB" sz="3200" dirty="0">
              <a:latin typeface="Segoe Semibold" pitchFamily="34" charset="0"/>
            </a:endParaRPr>
          </a:p>
        </p:txBody>
      </p:sp>
      <p:sp>
        <p:nvSpPr>
          <p:cNvPr id="23" name="Content Placeholder 22"/>
          <p:cNvSpPr>
            <a:spLocks noGrp="1"/>
          </p:cNvSpPr>
          <p:nvPr>
            <p:ph idx="1"/>
          </p:nvPr>
        </p:nvSpPr>
        <p:spPr>
          <a:xfrm>
            <a:off x="1314456" y="957258"/>
            <a:ext cx="6543692" cy="471478"/>
          </a:xfrm>
        </p:spPr>
        <p:txBody>
          <a:bodyPr/>
          <a:lstStyle/>
          <a:p>
            <a:r>
              <a:rPr lang="en-US" dirty="0" smtClean="0">
                <a:latin typeface="+mn-ea"/>
              </a:rPr>
              <a:t>Windows 7 </a:t>
            </a:r>
            <a:r>
              <a:rPr lang="zh-CN" altLang="en-US" dirty="0" smtClean="0">
                <a:latin typeface="+mn-ea"/>
              </a:rPr>
              <a:t>版本号为</a:t>
            </a:r>
            <a:r>
              <a:rPr lang="en-US" dirty="0" smtClean="0">
                <a:latin typeface="+mn-ea"/>
              </a:rPr>
              <a:t> 6.1</a:t>
            </a:r>
            <a:endParaRPr lang="en-US" dirty="0"/>
          </a:p>
        </p:txBody>
      </p:sp>
      <p:grpSp>
        <p:nvGrpSpPr>
          <p:cNvPr id="3" name="Group 95"/>
          <p:cNvGrpSpPr/>
          <p:nvPr/>
        </p:nvGrpSpPr>
        <p:grpSpPr>
          <a:xfrm>
            <a:off x="0" y="2428868"/>
            <a:ext cx="1811756" cy="1374855"/>
            <a:chOff x="7162800" y="2514600"/>
            <a:chExt cx="1964156" cy="1374855"/>
          </a:xfrm>
        </p:grpSpPr>
        <p:sp>
          <p:nvSpPr>
            <p:cNvPr id="33" name="Rounded Rectangle 6">
              <a:hlinkClick r:id="" action="ppaction://noaction"/>
            </p:cNvPr>
            <p:cNvSpPr/>
            <p:nvPr/>
          </p:nvSpPr>
          <p:spPr>
            <a:xfrm>
              <a:off x="7162800" y="34290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en-US" altLang="zh-CN"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IE8</a:t>
              </a: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4" name="Rounded Rectangle 6">
              <a:hlinkClick r:id="rId3" action="ppaction://hlinksldjump"/>
            </p:cNvPr>
            <p:cNvSpPr/>
            <p:nvPr/>
          </p:nvSpPr>
          <p:spPr>
            <a:xfrm>
              <a:off x="7162800" y="29718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kumimoji="0" lang="zh-CN" altLang="en-US"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安全性相关</a:t>
              </a:r>
              <a:endPar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endParaRPr>
            </a:p>
          </p:txBody>
        </p:sp>
        <p:sp>
          <p:nvSpPr>
            <p:cNvPr id="35" name="Rounded Rectangle 6">
              <a:hlinkClick r:id="rId4" action="ppaction://hlinksldjump"/>
            </p:cNvPr>
            <p:cNvSpPr/>
            <p:nvPr/>
          </p:nvSpPr>
          <p:spPr>
            <a:xfrm>
              <a:off x="7162800" y="2514600"/>
              <a:ext cx="1964156" cy="460455"/>
            </a:xfrm>
            <a:prstGeom prst="rect">
              <a:avLst/>
            </a:prstGeom>
            <a:gradFill rotWithShape="1">
              <a:gsLst>
                <a:gs pos="0">
                  <a:srgbClr val="000000">
                    <a:tint val="50000"/>
                    <a:satMod val="300000"/>
                  </a:srgbClr>
                </a:gs>
                <a:gs pos="35000">
                  <a:srgbClr val="000000">
                    <a:tint val="37000"/>
                    <a:satMod val="300000"/>
                  </a:srgbClr>
                </a:gs>
                <a:gs pos="100000">
                  <a:srgbClr val="000000">
                    <a:tint val="15000"/>
                    <a:satMod val="350000"/>
                  </a:srgbClr>
                </a:gs>
              </a:gsLst>
              <a:lin ang="16200000" scaled="1"/>
            </a:gradFill>
            <a:ln w="6350" cap="rnd" cmpd="sng" algn="ctr">
              <a:no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r" defTabSz="1244600" eaLnBrk="1" fontAlgn="base" latinLnBrk="0" hangingPunct="1">
                <a:lnSpc>
                  <a:spcPct val="90000"/>
                </a:lnSpc>
                <a:spcBef>
                  <a:spcPct val="0"/>
                </a:spcBef>
                <a:spcAft>
                  <a:spcPct val="35000"/>
                </a:spcAft>
                <a:buClrTx/>
                <a:buSzTx/>
                <a:buFontTx/>
                <a:buNone/>
                <a:tabLst/>
                <a:defRPr/>
              </a:pPr>
              <a:r>
                <a:rPr kumimoji="0" lang="en-GB" sz="1400" b="1" i="0" u="none" strike="noStrike" kern="0" cap="none" spc="0" normalizeH="0" baseline="0" noProof="0" dirty="0" smtClean="0">
                  <a:ln>
                    <a:noFill/>
                  </a:ln>
                  <a:solidFill>
                    <a:srgbClr val="FFFFFF">
                      <a:lumMod val="50000"/>
                    </a:srgbClr>
                  </a:solidFill>
                  <a:effectLst/>
                  <a:uLnTx/>
                  <a:uFillTx/>
                  <a:latin typeface="微软雅黑" pitchFamily="34" charset="-122"/>
                  <a:ea typeface="微软雅黑" pitchFamily="34" charset="-122"/>
                </a:rPr>
                <a:t>Media</a:t>
              </a:r>
            </a:p>
          </p:txBody>
        </p:sp>
      </p:grpSp>
      <p:sp>
        <p:nvSpPr>
          <p:cNvPr id="36" name="Rounded Rectangle 6">
            <a:hlinkClick r:id="rId4" action="ppaction://hlinksldjump"/>
          </p:cNvPr>
          <p:cNvSpPr/>
          <p:nvPr/>
        </p:nvSpPr>
        <p:spPr>
          <a:xfrm>
            <a:off x="0" y="2428868"/>
            <a:ext cx="1811756" cy="460455"/>
          </a:xfrm>
          <a:prstGeom prst="rect">
            <a:avLst/>
          </a:prstGeom>
          <a:gradFill rotWithShape="1">
            <a:gsLst>
              <a:gs pos="0">
                <a:srgbClr val="7DCC2E">
                  <a:tint val="50000"/>
                  <a:satMod val="300000"/>
                </a:srgbClr>
              </a:gs>
              <a:gs pos="35000">
                <a:srgbClr val="7DCC2E">
                  <a:tint val="37000"/>
                  <a:satMod val="300000"/>
                </a:srgbClr>
              </a:gs>
              <a:gs pos="100000">
                <a:srgbClr val="7DCC2E">
                  <a:tint val="15000"/>
                  <a:satMod val="350000"/>
                </a:srgbClr>
              </a:gs>
            </a:gsLst>
            <a:lin ang="16200000" scaled="1"/>
          </a:gradFill>
          <a:ln w="6350" cap="rnd" cmpd="sng" algn="ctr">
            <a:solidFill>
              <a:srgbClr val="7DCC2E">
                <a:shade val="95000"/>
                <a:satMod val="105000"/>
              </a:srgbClr>
            </a:solidFill>
            <a:prstDash val="solid"/>
          </a:ln>
          <a:effectLst>
            <a:outerShdw blurRad="45000" dist="25000" dir="5400000" rotWithShape="0">
              <a:srgbClr val="000000">
                <a:alpha val="38000"/>
              </a:srgbClr>
            </a:outerShdw>
          </a:effectLst>
        </p:spPr>
        <p:txBody>
          <a:bodyPr spcFirstLastPara="0" vert="horz" wrap="square" lIns="106680" tIns="106680" rIns="106680" bIns="106680" numCol="1" spcCol="1270" anchor="ctr" anchorCtr="0">
            <a:noAutofit/>
          </a:bodyPr>
          <a:lstStyle/>
          <a:p>
            <a:pPr marL="0" marR="0" lvl="0" indent="0" algn="ctr" defTabSz="1244600" eaLnBrk="1" fontAlgn="base" latinLnBrk="0" hangingPunct="1">
              <a:lnSpc>
                <a:spcPct val="90000"/>
              </a:lnSpc>
              <a:spcBef>
                <a:spcPct val="0"/>
              </a:spcBef>
              <a:spcAft>
                <a:spcPct val="35000"/>
              </a:spcAft>
              <a:buClrTx/>
              <a:buSzTx/>
              <a:buFontTx/>
              <a:buNone/>
              <a:tabLst/>
              <a:defRPr/>
            </a:pPr>
            <a:r>
              <a:rPr lang="zh-CN" altLang="en-US" sz="1400" b="1" kern="0" dirty="0" smtClean="0">
                <a:solidFill>
                  <a:srgbClr val="000000"/>
                </a:solidFill>
                <a:latin typeface="微软雅黑" pitchFamily="34" charset="-122"/>
                <a:ea typeface="微软雅黑" pitchFamily="34" charset="-122"/>
              </a:rPr>
              <a:t>功能性相关</a:t>
            </a:r>
            <a:endParaRPr kumimoji="0" lang="en-GB" sz="1400" b="1" i="0" u="none" strike="noStrike" kern="0" cap="none" spc="0" normalizeH="0" baseline="0" noProof="0" dirty="0" smtClean="0">
              <a:ln>
                <a:noFill/>
              </a:ln>
              <a:solidFill>
                <a:srgbClr val="000000"/>
              </a:solidFill>
              <a:effectLst/>
              <a:uLnTx/>
              <a:uFillTx/>
              <a:latin typeface="微软雅黑" pitchFamily="34" charset="-122"/>
              <a:ea typeface="微软雅黑" pitchFamily="34" charset="-122"/>
            </a:endParaRPr>
          </a:p>
        </p:txBody>
      </p:sp>
      <p:sp>
        <p:nvSpPr>
          <p:cNvPr id="14" name="Content Placeholder 2"/>
          <p:cNvSpPr txBox="1">
            <a:spLocks/>
          </p:cNvSpPr>
          <p:nvPr/>
        </p:nvSpPr>
        <p:spPr>
          <a:xfrm>
            <a:off x="2071670" y="1500174"/>
            <a:ext cx="6429420" cy="4143403"/>
          </a:xfrm>
          <a:prstGeom prst="rect">
            <a:avLst/>
          </a:prstGeom>
        </p:spPr>
        <p:txBody>
          <a:bodyPr>
            <a:noAutofit/>
          </a:bodyPr>
          <a:lstStyle/>
          <a:p>
            <a:pPr marL="742950" lvl="1" indent="-285750">
              <a:lnSpc>
                <a:spcPct val="150000"/>
              </a:lnSpc>
              <a:spcBef>
                <a:spcPct val="20000"/>
              </a:spcBef>
              <a:buClr>
                <a:schemeClr val="bg1">
                  <a:lumMod val="50000"/>
                </a:schemeClr>
              </a:buClr>
              <a:buFont typeface="Wingdings" pitchFamily="2" charset="2"/>
              <a:buChar char="l"/>
            </a:pPr>
            <a:r>
              <a:rPr lang="zh-CN" altLang="en-US" sz="2200" dirty="0" smtClean="0">
                <a:solidFill>
                  <a:schemeClr val="bg1"/>
                </a:solidFill>
              </a:rPr>
              <a:t>应用程序由于版本检查导致不能正常运行</a:t>
            </a:r>
            <a:endParaRPr lang="en-US" altLang="zh-CN" sz="2200" dirty="0" smtClean="0">
              <a:solidFill>
                <a:schemeClr val="bg1"/>
              </a:solidFill>
            </a:endParaRPr>
          </a:p>
          <a:p>
            <a:pPr marL="742950" lvl="1" indent="-285750">
              <a:lnSpc>
                <a:spcPct val="150000"/>
              </a:lnSpc>
              <a:spcBef>
                <a:spcPct val="20000"/>
              </a:spcBef>
              <a:buClr>
                <a:schemeClr val="bg1">
                  <a:lumMod val="50000"/>
                </a:schemeClr>
              </a:buClr>
              <a:buFont typeface="Wingdings" pitchFamily="2" charset="2"/>
              <a:buChar char="l"/>
            </a:pPr>
            <a:r>
              <a:rPr lang="zh-CN" altLang="en-US" sz="2400" dirty="0" smtClean="0">
                <a:solidFill>
                  <a:schemeClr val="bg1"/>
                </a:solidFill>
              </a:rPr>
              <a:t>解决办法</a:t>
            </a:r>
            <a:endParaRPr lang="en-US" altLang="zh-CN" sz="2400" dirty="0" smtClean="0">
              <a:solidFill>
                <a:schemeClr val="bg1"/>
              </a:solidFill>
            </a:endParaRPr>
          </a:p>
          <a:p>
            <a:pPr lvl="2">
              <a:lnSpc>
                <a:spcPct val="150000"/>
              </a:lnSpc>
            </a:pPr>
            <a:r>
              <a:rPr lang="zh-CN" altLang="en-US" dirty="0" smtClean="0">
                <a:solidFill>
                  <a:schemeClr val="bg1"/>
                </a:solidFill>
              </a:rPr>
              <a:t>不建议做版本检查，除非是防病毒等安全软件</a:t>
            </a:r>
            <a:endParaRPr lang="en-US" altLang="zh-CN" dirty="0" smtClean="0">
              <a:solidFill>
                <a:schemeClr val="bg1"/>
              </a:solidFill>
            </a:endParaRPr>
          </a:p>
          <a:p>
            <a:pPr lvl="2">
              <a:lnSpc>
                <a:spcPct val="150000"/>
              </a:lnSpc>
            </a:pPr>
            <a:r>
              <a:rPr lang="zh-CN" altLang="en-US" dirty="0" smtClean="0">
                <a:solidFill>
                  <a:schemeClr val="bg1"/>
                </a:solidFill>
              </a:rPr>
              <a:t>检查功能列表</a:t>
            </a:r>
            <a:endParaRPr lang="en-US" altLang="zh-CN" dirty="0" smtClean="0">
              <a:solidFill>
                <a:schemeClr val="bg1"/>
              </a:solidFill>
            </a:endParaRPr>
          </a:p>
          <a:p>
            <a:pPr lvl="2">
              <a:lnSpc>
                <a:spcPct val="150000"/>
              </a:lnSpc>
            </a:pPr>
            <a:r>
              <a:rPr lang="zh-CN" altLang="en-US" dirty="0" smtClean="0">
                <a:solidFill>
                  <a:schemeClr val="bg1"/>
                </a:solidFill>
              </a:rPr>
              <a:t>检查“大于等于”而不是“等于”</a:t>
            </a:r>
            <a:endParaRPr lang="en-US" dirty="0" smtClean="0">
              <a:solidFill>
                <a:schemeClr val="bg1"/>
              </a:solidFill>
            </a:endParaRPr>
          </a:p>
          <a:p>
            <a:pPr lvl="2">
              <a:lnSpc>
                <a:spcPct val="150000"/>
              </a:lnSpc>
            </a:pPr>
            <a:endParaRPr lang="en-US" altLang="zh-CN" dirty="0" smtClean="0">
              <a:solidFill>
                <a:schemeClr val="bg1"/>
              </a:solidFill>
            </a:endParaRPr>
          </a:p>
          <a:p>
            <a:pPr lvl="2">
              <a:lnSpc>
                <a:spcPct val="150000"/>
              </a:lnSpc>
            </a:pPr>
            <a:endParaRPr lang="en-US" dirty="0" smtClean="0">
              <a:solidFill>
                <a:schemeClr val="bg1"/>
              </a:solidFill>
            </a:endParaRPr>
          </a:p>
        </p:txBody>
      </p:sp>
      <p:pic>
        <p:nvPicPr>
          <p:cNvPr id="15" name="Picture 2" descr="C:\Users\forestk\Desktop\Media 1.png"/>
          <p:cNvPicPr>
            <a:picLocks noChangeAspect="1" noChangeArrowheads="1"/>
          </p:cNvPicPr>
          <p:nvPr/>
        </p:nvPicPr>
        <p:blipFill>
          <a:blip r:embed="rId5" cstate="print"/>
          <a:srcRect/>
          <a:stretch>
            <a:fillRect/>
          </a:stretch>
        </p:blipFill>
        <p:spPr bwMode="auto">
          <a:xfrm>
            <a:off x="2714612" y="4357694"/>
            <a:ext cx="5463565" cy="1357322"/>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全屏显示(4:3)</PresentationFormat>
  <Paragraphs>336</Paragraphs>
  <Slides>48</Slides>
  <Notes>48</Notes>
  <HiddenSlides>0</HiddenSlides>
  <MMClips>0</MMClips>
  <ScaleCrop>false</ScaleCrop>
  <HeadingPairs>
    <vt:vector size="4" baseType="variant">
      <vt:variant>
        <vt:lpstr>主题</vt:lpstr>
      </vt:variant>
      <vt:variant>
        <vt:i4>1</vt:i4>
      </vt:variant>
      <vt:variant>
        <vt:lpstr>幻灯片标题</vt:lpstr>
      </vt:variant>
      <vt:variant>
        <vt:i4>48</vt:i4>
      </vt:variant>
    </vt:vector>
  </HeadingPairs>
  <TitlesOfParts>
    <vt:vector size="49" baseType="lpstr">
      <vt:lpstr>Office 主题</vt:lpstr>
      <vt:lpstr>幻灯片 1</vt:lpstr>
      <vt:lpstr>Windows7 应用程序兼容</vt:lpstr>
      <vt:lpstr>欢迎来到DEV431</vt:lpstr>
      <vt:lpstr>复杂的Windows生态系统</vt:lpstr>
      <vt:lpstr>内容篇</vt:lpstr>
      <vt:lpstr>Windows 7 构建于Vista之上</vt:lpstr>
      <vt:lpstr>Windows7改进篇</vt:lpstr>
      <vt:lpstr>Silverlight 3 新特性之媒体篇</vt:lpstr>
      <vt:lpstr>功能性相关:Windows 7 版本检查 </vt:lpstr>
      <vt:lpstr>功能性变化:文档库替换文档文件夹 </vt:lpstr>
      <vt:lpstr>演 示</vt:lpstr>
      <vt:lpstr>功能性相关:用户界面——感知 高DPI </vt:lpstr>
      <vt:lpstr>演 示</vt:lpstr>
      <vt:lpstr>功能性相关:Windows Mail被移除 </vt:lpstr>
      <vt:lpstr>功能性相关:Windows 便携设备 </vt:lpstr>
      <vt:lpstr>功能性相关:MSMQ 缺省采用 SHA-2</vt:lpstr>
      <vt:lpstr>幻灯片 17</vt:lpstr>
      <vt:lpstr>安全性相关:Session 0 隔离 </vt:lpstr>
      <vt:lpstr>演 示</vt:lpstr>
      <vt:lpstr>安全性相关: Services hardening </vt:lpstr>
      <vt:lpstr>演 示</vt:lpstr>
      <vt:lpstr>安全性相关: WRP资源保护</vt:lpstr>
      <vt:lpstr>演 示</vt:lpstr>
      <vt:lpstr>安全性变化:用户帐户控制（UAC ）</vt:lpstr>
      <vt:lpstr>演 示</vt:lpstr>
      <vt:lpstr>安全性变化:完备性级别控制（MIC）</vt:lpstr>
      <vt:lpstr>演 示</vt:lpstr>
      <vt:lpstr>安全性变化:用户特权隔离（UIPI ）</vt:lpstr>
      <vt:lpstr>演 示</vt:lpstr>
      <vt:lpstr>特性之脱离浏览器篇</vt:lpstr>
      <vt:lpstr>IE8相关:IE保护模式（IEPM ）</vt:lpstr>
      <vt:lpstr>演 示</vt:lpstr>
      <vt:lpstr>IE8相关:数据执行保护/NX</vt:lpstr>
      <vt:lpstr>演 示</vt:lpstr>
      <vt:lpstr>IE8相关:IE8标准模式</vt:lpstr>
      <vt:lpstr>演 示</vt:lpstr>
      <vt:lpstr>工具篇</vt:lpstr>
      <vt:lpstr>Problem Step Recorder</vt:lpstr>
      <vt:lpstr>演 示</vt:lpstr>
      <vt:lpstr>ACT 5.5使用</vt:lpstr>
      <vt:lpstr>演 示</vt:lpstr>
      <vt:lpstr>Application Verifier</vt:lpstr>
      <vt:lpstr>演 示</vt:lpstr>
      <vt:lpstr>后续课程</vt:lpstr>
      <vt:lpstr>疑问和解答</vt:lpstr>
      <vt:lpstr>参考资源</vt:lpstr>
      <vt:lpstr>幻灯片 47</vt:lpstr>
      <vt:lpstr>幻灯片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2009-10-29T02:21:33Z</dcterms:created>
  <dcterms:modified xsi:type="dcterms:W3CDTF">2009-10-29T02:21:40Z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