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72" r:id="rId2"/>
  </p:sldMasterIdLst>
  <p:notesMasterIdLst>
    <p:notesMasterId r:id="rId4"/>
  </p:notesMasterIdLst>
  <p:sldIdLst>
    <p:sldId id="258" r:id="rId3"/>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5524" autoAdjust="0"/>
  </p:normalViewPr>
  <p:slideViewPr>
    <p:cSldViewPr snapToGrid="0">
      <p:cViewPr varScale="1">
        <p:scale>
          <a:sx n="118" d="100"/>
          <a:sy n="118" d="100"/>
        </p:scale>
        <p:origin x="-2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53A2D484-A4AC-411C-B96D-34BEE05C104E}" type="datetimeFigureOut">
              <a:rPr kumimoji="1" lang="ja-JP" altLang="en-US" smtClean="0"/>
              <a:t>2008/12/12</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6BF02F2A-7AD7-4F38-B833-E5A200A0B266}"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BF02F2A-7AD7-4F38-B833-E5A200A0B266}" type="slidenum">
              <a:rPr kumimoji="1" lang="ja-JP" altLang="en-US" smtClean="0"/>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5" name="フッター プレースホルダ 4"/>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6" name="スライド番号プレースホルダ 5"/>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5" name="フッター プレースホルダ 4"/>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6" name="スライド番号プレースホルダ 5"/>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5" name="フッター プレースホルダ 4"/>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6" name="スライド番号プレースホルダ 5"/>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6" name="フッター プレースホルダ 5"/>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7" name="スライド番号プレースホルダ 6"/>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8" name="フッター プレースホルダ 7"/>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9" name="スライド番号プレースホルダ 8"/>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4" name="フッター プレースホルダ 3"/>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5" name="スライド番号プレースホルダ 4"/>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3" name="フッター プレースホルダ 2"/>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4" name="スライド番号プレースホルダ 3"/>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6" name="フッター プレースホルダ 5"/>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7" name="スライド番号プレースホルダ 6"/>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6" name="フッター プレースホルダ 5"/>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7" name="スライド番号プレースホルダ 6"/>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5" name="フッター プレースホルダ 4"/>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6" name="スライド番号プレースホルダ 5"/>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a:fld id="{13F851F2-4A7C-419F-B3F4-834BDF0471C6}" type="datetimeFigureOut">
              <a:rPr kumimoji="1" lang="ja-JP" altLang="en-US" sz="1200" kern="1200">
                <a:solidFill>
                  <a:prstClr val="black">
                    <a:tint val="75000"/>
                  </a:prstClr>
                </a:solidFill>
                <a:latin typeface="Calibri"/>
                <a:ea typeface="ＭＳ Ｐゴシック"/>
                <a:cs typeface="+mn-cs"/>
              </a:rPr>
              <a:pPr algn="l" rtl="0"/>
              <a:t>2008/12/12</a:t>
            </a:fld>
            <a:endParaRPr kumimoji="1" lang="ja-JP" altLang="en-US" sz="1200" kern="1200">
              <a:solidFill>
                <a:prstClr val="black">
                  <a:tint val="75000"/>
                </a:prstClr>
              </a:solidFill>
              <a:latin typeface="Calibri"/>
              <a:ea typeface="ＭＳ Ｐゴシック"/>
              <a:cs typeface="+mn-cs"/>
            </a:endParaRPr>
          </a:p>
        </p:txBody>
      </p:sp>
      <p:sp>
        <p:nvSpPr>
          <p:cNvPr id="5" name="フッター プレースホルダ 4"/>
          <p:cNvSpPr>
            <a:spLocks noGrp="1"/>
          </p:cNvSpPr>
          <p:nvPr>
            <p:ph type="ftr" sz="quarter" idx="11"/>
          </p:nvPr>
        </p:nvSpPr>
        <p:spPr/>
        <p:txBody>
          <a:bodyPr/>
          <a:lstStyle/>
          <a:p>
            <a:pPr algn="ctr" rtl="0"/>
            <a:endParaRPr kumimoji="1" lang="ja-JP" altLang="en-US" sz="1200" kern="1200">
              <a:solidFill>
                <a:prstClr val="black">
                  <a:tint val="75000"/>
                </a:prstClr>
              </a:solidFill>
              <a:latin typeface="Calibri"/>
              <a:ea typeface="ＭＳ Ｐゴシック"/>
              <a:cs typeface="+mn-cs"/>
            </a:endParaRPr>
          </a:p>
        </p:txBody>
      </p:sp>
      <p:sp>
        <p:nvSpPr>
          <p:cNvPr id="6" name="スライド番号プレースホルダ 5"/>
          <p:cNvSpPr>
            <a:spLocks noGrp="1"/>
          </p:cNvSpPr>
          <p:nvPr>
            <p:ph type="sldNum" sz="quarter" idx="12"/>
          </p:nvPr>
        </p:nvSpPr>
        <p:spPr/>
        <p:txBody>
          <a:bodyPr/>
          <a:lstStyle/>
          <a:p>
            <a:pPr algn="r" rtl="0"/>
            <a:fld id="{F7076803-B6F5-4EFD-AF52-F6FD4026AD62}" type="slidenum">
              <a:rPr kumimoji="1" lang="ja-JP" altLang="en-US" sz="1200" kern="1200">
                <a:solidFill>
                  <a:prstClr val="black">
                    <a:tint val="75000"/>
                  </a:prstClr>
                </a:solidFill>
                <a:latin typeface="Calibri"/>
                <a:ea typeface="ＭＳ Ｐゴシック"/>
                <a:cs typeface="+mn-cs"/>
              </a:rPr>
              <a:pPr algn="r" rtl="0"/>
              <a:t>&lt;#&gt;</a:t>
            </a:fld>
            <a:endParaRPr kumimoji="1" lang="ja-JP" altLang="en-US" sz="1200" kern="1200">
              <a:solidFill>
                <a:prstClr val="black">
                  <a:tint val="75000"/>
                </a:prstClr>
              </a:solidFill>
              <a:latin typeface="Calibri"/>
              <a:ea typeface="ＭＳ Ｐゴシック"/>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DC63465-AFB9-4DE6-B39D-F010E61D18B2}" type="datetimeFigureOut">
              <a:rPr kumimoji="1" lang="ja-JP" altLang="en-US" smtClean="0"/>
              <a:pPr/>
              <a:t>2008/12/12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810149F-C2FE-4C94-92E3-7EACA46C52D7}"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63465-AFB9-4DE6-B39D-F010E61D18B2}" type="datetimeFigureOut">
              <a:rPr kumimoji="1" lang="ja-JP" altLang="en-US" smtClean="0"/>
              <a:pPr/>
              <a:t>2008/12/12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0149F-C2FE-4C94-92E3-7EACA46C52D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13F851F2-4A7C-419F-B3F4-834BDF0471C6}" type="datetimeFigureOut">
              <a:rPr kumimoji="1" lang="ja-JP" altLang="en-US" kern="1200" smtClean="0">
                <a:solidFill>
                  <a:prstClr val="black">
                    <a:tint val="75000"/>
                  </a:prstClr>
                </a:solidFill>
                <a:latin typeface="Calibri"/>
                <a:ea typeface="ＭＳ Ｐゴシック"/>
                <a:cs typeface="+mn-cs"/>
              </a:rPr>
              <a:pPr rtl="0"/>
              <a:t>2008/12/12</a:t>
            </a:fld>
            <a:endParaRPr kumimoji="1" lang="ja-JP" altLang="en-US" kern="1200">
              <a:solidFill>
                <a:prstClr val="black">
                  <a:tint val="75000"/>
                </a:prstClr>
              </a:solidFill>
              <a:latin typeface="Calibri"/>
              <a:ea typeface="ＭＳ Ｐゴシック"/>
              <a:cs typeface="+mn-cs"/>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kumimoji="1" lang="ja-JP" altLang="en-US" kern="1200">
              <a:solidFill>
                <a:prstClr val="black">
                  <a:tint val="75000"/>
                </a:prstClr>
              </a:solidFill>
              <a:latin typeface="Calibri"/>
              <a:ea typeface="ＭＳ Ｐゴシック"/>
              <a:cs typeface="+mn-cs"/>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F7076803-B6F5-4EFD-AF52-F6FD4026AD62}" type="slidenum">
              <a:rPr kumimoji="1" lang="ja-JP" altLang="en-US" kern="1200" smtClean="0">
                <a:solidFill>
                  <a:prstClr val="black">
                    <a:tint val="75000"/>
                  </a:prstClr>
                </a:solidFill>
                <a:latin typeface="Calibri"/>
                <a:ea typeface="ＭＳ Ｐゴシック"/>
                <a:cs typeface="+mn-cs"/>
              </a:rPr>
              <a:pPr rtl="0"/>
              <a:t>&lt;#&gt;</a:t>
            </a:fld>
            <a:endParaRPr kumimoji="1" lang="ja-JP" altLang="en-US" kern="1200">
              <a:solidFill>
                <a:prstClr val="black">
                  <a:tint val="75000"/>
                </a:prstClr>
              </a:solidFill>
              <a:latin typeface="Calibri"/>
              <a:ea typeface="ＭＳ Ｐゴシック"/>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Picture 4"/>
          <p:cNvPicPr>
            <a:picLocks noChangeAspect="1" noChangeArrowheads="1"/>
          </p:cNvPicPr>
          <p:nvPr/>
        </p:nvPicPr>
        <p:blipFill>
          <a:blip r:embed="rId3"/>
          <a:srcRect r="12578" b="44336"/>
          <a:stretch>
            <a:fillRect/>
          </a:stretch>
        </p:blipFill>
        <p:spPr bwMode="auto">
          <a:xfrm>
            <a:off x="4223436" y="2803310"/>
            <a:ext cx="4795722" cy="2442855"/>
          </a:xfrm>
          <a:prstGeom prst="rect">
            <a:avLst/>
          </a:prstGeom>
          <a:noFill/>
          <a:ln w="1">
            <a:noFill/>
            <a:miter lim="800000"/>
            <a:headEnd/>
            <a:tailEnd type="none" w="med" len="med"/>
          </a:ln>
          <a:effectLst/>
        </p:spPr>
      </p:pic>
      <p:pic>
        <p:nvPicPr>
          <p:cNvPr id="170" name="Picture 2"/>
          <p:cNvPicPr>
            <a:picLocks noChangeAspect="1" noChangeArrowheads="1"/>
          </p:cNvPicPr>
          <p:nvPr/>
        </p:nvPicPr>
        <p:blipFill>
          <a:blip r:embed="rId4"/>
          <a:srcRect r="32787" b="82803"/>
          <a:stretch>
            <a:fillRect/>
          </a:stretch>
        </p:blipFill>
        <p:spPr bwMode="auto">
          <a:xfrm>
            <a:off x="6143636" y="5357826"/>
            <a:ext cx="2857520" cy="625725"/>
          </a:xfrm>
          <a:prstGeom prst="rect">
            <a:avLst/>
          </a:prstGeom>
          <a:noFill/>
          <a:ln w="0">
            <a:solidFill>
              <a:schemeClr val="accent6">
                <a:lumMod val="40000"/>
                <a:lumOff val="60000"/>
              </a:schemeClr>
            </a:solidFill>
            <a:miter lim="800000"/>
            <a:headEnd/>
            <a:tailEnd type="none" w="med" len="med"/>
          </a:ln>
          <a:effectLst>
            <a:outerShdw blurRad="254000" dist="38100" dir="2700000" algn="tl" rotWithShape="0">
              <a:schemeClr val="accent6">
                <a:lumMod val="60000"/>
                <a:lumOff val="40000"/>
                <a:alpha val="40000"/>
              </a:schemeClr>
            </a:outerShdw>
          </a:effectLst>
        </p:spPr>
      </p:pic>
      <p:pic>
        <p:nvPicPr>
          <p:cNvPr id="1026" name="Picture 2" descr="BattleCard"/>
          <p:cNvPicPr>
            <a:picLocks noChangeAspect="1" noChangeArrowheads="1"/>
          </p:cNvPicPr>
          <p:nvPr/>
        </p:nvPicPr>
        <p:blipFill>
          <a:blip r:embed="rId5" cstate="print"/>
          <a:srcRect l="2272" t="18845" r="45454"/>
          <a:stretch>
            <a:fillRect/>
          </a:stretch>
        </p:blipFill>
        <p:spPr bwMode="auto">
          <a:xfrm>
            <a:off x="-32" y="-24"/>
            <a:ext cx="5287962" cy="989012"/>
          </a:xfrm>
          <a:prstGeom prst="rect">
            <a:avLst/>
          </a:prstGeom>
          <a:noFill/>
          <a:ln w="9525">
            <a:noFill/>
            <a:miter lim="800000"/>
            <a:headEnd/>
            <a:tailEnd/>
          </a:ln>
        </p:spPr>
      </p:pic>
      <p:sp>
        <p:nvSpPr>
          <p:cNvPr id="27" name="テキスト ボックス 26"/>
          <p:cNvSpPr txBox="1"/>
          <p:nvPr/>
        </p:nvSpPr>
        <p:spPr>
          <a:xfrm>
            <a:off x="-32" y="785794"/>
            <a:ext cx="9144000" cy="246221"/>
          </a:xfrm>
          <a:prstGeom prst="rect">
            <a:avLst/>
          </a:prstGeom>
          <a:noFill/>
        </p:spPr>
        <p:txBody>
          <a:bodyPr wrap="square" rtlCol="0">
            <a:spAutoFit/>
          </a:bodyPr>
          <a:lstStyle/>
          <a:p>
            <a:pPr algn="ctr" rtl="0"/>
            <a:r>
              <a:rPr kumimoji="1" lang="ja-JP" altLang="en-US" sz="1000" kern="1200" dirty="0" smtClean="0">
                <a:solidFill>
                  <a:prstClr val="black"/>
                </a:solidFill>
                <a:latin typeface="Verdana" pitchFamily="34" charset="0"/>
                <a:ea typeface="ＭＳ Ｐゴシック"/>
                <a:cs typeface="+mn-cs"/>
              </a:rPr>
              <a:t>より</a:t>
            </a:r>
            <a:r>
              <a:rPr kumimoji="1" lang="ja-JP" altLang="en-US" sz="1000" kern="1200" dirty="0">
                <a:solidFill>
                  <a:prstClr val="black"/>
                </a:solidFill>
                <a:latin typeface="Verdana" pitchFamily="34" charset="0"/>
                <a:ea typeface="ＭＳ Ｐゴシック"/>
                <a:cs typeface="+mn-cs"/>
              </a:rPr>
              <a:t>効果的</a:t>
            </a:r>
            <a:r>
              <a:rPr kumimoji="1" lang="ja-JP" altLang="en-US" sz="1000" kern="1200" dirty="0" smtClean="0">
                <a:solidFill>
                  <a:prstClr val="black"/>
                </a:solidFill>
                <a:latin typeface="Verdana" pitchFamily="34" charset="0"/>
                <a:ea typeface="ＭＳ Ｐゴシック"/>
                <a:cs typeface="+mn-cs"/>
              </a:rPr>
              <a:t>に </a:t>
            </a:r>
            <a:r>
              <a:rPr kumimoji="1" lang="en-US" altLang="ja-JP" sz="1000" kern="1200" dirty="0" smtClean="0">
                <a:solidFill>
                  <a:prstClr val="black"/>
                </a:solidFill>
                <a:latin typeface="Verdana" pitchFamily="34" charset="0"/>
                <a:ea typeface="ＭＳ Ｐゴシック"/>
                <a:cs typeface="+mn-cs"/>
              </a:rPr>
              <a:t>Word</a:t>
            </a:r>
            <a:r>
              <a:rPr kumimoji="1" lang="ja-JP" altLang="en-US" sz="1000" kern="1200" dirty="0" smtClean="0">
                <a:solidFill>
                  <a:prstClr val="black"/>
                </a:solidFill>
                <a:latin typeface="Verdana" pitchFamily="34" charset="0"/>
                <a:ea typeface="ＭＳ Ｐゴシック"/>
                <a:cs typeface="+mn-cs"/>
              </a:rPr>
              <a:t> </a:t>
            </a:r>
            <a:r>
              <a:rPr kumimoji="1" lang="en-US" altLang="ja-JP" sz="1000" kern="1200" dirty="0" smtClean="0">
                <a:solidFill>
                  <a:prstClr val="black"/>
                </a:solidFill>
                <a:latin typeface="Verdana" pitchFamily="34" charset="0"/>
                <a:ea typeface="ＭＳ Ｐゴシック"/>
                <a:cs typeface="+mn-cs"/>
              </a:rPr>
              <a:t>2007</a:t>
            </a:r>
            <a:r>
              <a:rPr kumimoji="1" lang="ja-JP" altLang="en-US" sz="1000" kern="1200" dirty="0" smtClean="0">
                <a:solidFill>
                  <a:prstClr val="black"/>
                </a:solidFill>
                <a:latin typeface="Verdana" pitchFamily="34" charset="0"/>
                <a:ea typeface="ＭＳ Ｐゴシック"/>
                <a:cs typeface="+mn-cs"/>
              </a:rPr>
              <a:t> を</a:t>
            </a:r>
            <a:r>
              <a:rPr kumimoji="1" lang="ja-JP" altLang="en-US" sz="1000" kern="1200" dirty="0">
                <a:solidFill>
                  <a:prstClr val="black"/>
                </a:solidFill>
                <a:latin typeface="Verdana" pitchFamily="34" charset="0"/>
                <a:ea typeface="ＭＳ Ｐゴシック"/>
                <a:cs typeface="+mn-cs"/>
              </a:rPr>
              <a:t>使用していただくための便利な機能を紹介します。</a:t>
            </a:r>
          </a:p>
        </p:txBody>
      </p:sp>
      <p:pic>
        <p:nvPicPr>
          <p:cNvPr id="48" name="図 47" descr="Word 2007 logo black.PNG"/>
          <p:cNvPicPr>
            <a:picLocks noChangeAspect="1"/>
          </p:cNvPicPr>
          <p:nvPr/>
        </p:nvPicPr>
        <p:blipFill>
          <a:blip r:embed="rId6" cstate="print"/>
          <a:stretch>
            <a:fillRect/>
          </a:stretch>
        </p:blipFill>
        <p:spPr>
          <a:xfrm>
            <a:off x="7101845" y="238638"/>
            <a:ext cx="1899311" cy="360000"/>
          </a:xfrm>
          <a:prstGeom prst="rect">
            <a:avLst/>
          </a:prstGeom>
        </p:spPr>
      </p:pic>
      <p:sp>
        <p:nvSpPr>
          <p:cNvPr id="50" name="テキスト ボックス 49"/>
          <p:cNvSpPr txBox="1"/>
          <p:nvPr/>
        </p:nvSpPr>
        <p:spPr>
          <a:xfrm>
            <a:off x="0" y="238638"/>
            <a:ext cx="9144000" cy="553998"/>
          </a:xfrm>
          <a:prstGeom prst="rect">
            <a:avLst/>
          </a:prstGeom>
          <a:noFill/>
        </p:spPr>
        <p:txBody>
          <a:bodyPr wrap="square" rtlCol="0">
            <a:spAutoFit/>
          </a:bodyPr>
          <a:lstStyle/>
          <a:p>
            <a:pPr algn="ctr" rtl="0"/>
            <a:r>
              <a:rPr kumimoji="1" lang="en-US" altLang="ja-JP" sz="1600" kern="1200" dirty="0">
                <a:solidFill>
                  <a:prstClr val="black"/>
                </a:solidFill>
                <a:latin typeface="Verdana" pitchFamily="34" charset="0"/>
                <a:ea typeface="ＭＳ Ｐゴシック"/>
                <a:cs typeface="+mn-cs"/>
              </a:rPr>
              <a:t>2007 Microsoft Office system</a:t>
            </a:r>
            <a:r>
              <a:rPr kumimoji="1" lang="ja-JP" altLang="en-US" sz="1600" kern="1200" dirty="0">
                <a:solidFill>
                  <a:prstClr val="black"/>
                </a:solidFill>
                <a:latin typeface="Verdana" pitchFamily="34" charset="0"/>
                <a:ea typeface="ＭＳ Ｐゴシック"/>
                <a:cs typeface="+mn-cs"/>
              </a:rPr>
              <a:t>　</a:t>
            </a:r>
            <a:r>
              <a:rPr kumimoji="1" lang="ja-JP" altLang="en-US" sz="1600" kern="1200" dirty="0" smtClean="0">
                <a:solidFill>
                  <a:prstClr val="black"/>
                </a:solidFill>
                <a:latin typeface="Verdana" pitchFamily="34" charset="0"/>
                <a:ea typeface="ＭＳ Ｐゴシック"/>
                <a:cs typeface="+mn-cs"/>
              </a:rPr>
              <a:t>クイックガイド</a:t>
            </a:r>
            <a:endParaRPr kumimoji="1" lang="en-US" altLang="ja-JP" sz="1600" kern="1200" dirty="0">
              <a:solidFill>
                <a:prstClr val="black"/>
              </a:solidFill>
              <a:latin typeface="Verdana" pitchFamily="34" charset="0"/>
              <a:ea typeface="ＭＳ Ｐゴシック"/>
              <a:cs typeface="+mn-cs"/>
            </a:endParaRPr>
          </a:p>
          <a:p>
            <a:pPr algn="ctr" rtl="0"/>
            <a:r>
              <a:rPr kumimoji="1" lang="ja-JP" altLang="en-US" sz="1400" kern="1200" dirty="0">
                <a:solidFill>
                  <a:prstClr val="black"/>
                </a:solidFill>
                <a:latin typeface="Verdana" pitchFamily="34" charset="0"/>
                <a:ea typeface="ＭＳ Ｐゴシック"/>
                <a:cs typeface="+mn-cs"/>
              </a:rPr>
              <a:t>～</a:t>
            </a:r>
            <a:r>
              <a:rPr kumimoji="1" lang="en-US" altLang="ja-JP" sz="1400" kern="1200" dirty="0">
                <a:solidFill>
                  <a:prstClr val="black"/>
                </a:solidFill>
                <a:latin typeface="Verdana" pitchFamily="34" charset="0"/>
                <a:ea typeface="ＭＳ Ｐゴシック"/>
                <a:cs typeface="+mn-cs"/>
              </a:rPr>
              <a:t>Word</a:t>
            </a:r>
            <a:r>
              <a:rPr kumimoji="1" lang="ja-JP" altLang="en-US" sz="1400" kern="1200" dirty="0">
                <a:solidFill>
                  <a:prstClr val="black"/>
                </a:solidFill>
                <a:latin typeface="Verdana" pitchFamily="34" charset="0"/>
                <a:ea typeface="ＭＳ Ｐゴシック"/>
                <a:cs typeface="+mn-cs"/>
              </a:rPr>
              <a:t>編～</a:t>
            </a:r>
          </a:p>
        </p:txBody>
      </p:sp>
      <p:pic>
        <p:nvPicPr>
          <p:cNvPr id="52" name="Picture 2"/>
          <p:cNvPicPr>
            <a:picLocks noChangeAspect="1" noChangeArrowheads="1"/>
          </p:cNvPicPr>
          <p:nvPr/>
        </p:nvPicPr>
        <p:blipFill>
          <a:blip r:embed="rId7"/>
          <a:srcRect r="6169" b="73383"/>
          <a:stretch>
            <a:fillRect/>
          </a:stretch>
        </p:blipFill>
        <p:spPr bwMode="auto">
          <a:xfrm>
            <a:off x="4214810" y="2066253"/>
            <a:ext cx="4824000" cy="612846"/>
          </a:xfrm>
          <a:prstGeom prst="rect">
            <a:avLst/>
          </a:prstGeom>
          <a:noFill/>
          <a:ln w="0">
            <a:solidFill>
              <a:schemeClr val="accent6">
                <a:lumMod val="40000"/>
                <a:lumOff val="60000"/>
              </a:schemeClr>
            </a:solidFill>
            <a:miter lim="800000"/>
            <a:headEnd/>
            <a:tailEnd type="none" w="med" len="med"/>
          </a:ln>
          <a:effectLst>
            <a:outerShdw blurRad="254000" dist="38100" dir="2700000" algn="tl" rotWithShape="0">
              <a:schemeClr val="accent6">
                <a:lumMod val="60000"/>
                <a:lumOff val="40000"/>
                <a:alpha val="40000"/>
              </a:schemeClr>
            </a:outerShdw>
          </a:effectLst>
        </p:spPr>
      </p:pic>
      <p:pic>
        <p:nvPicPr>
          <p:cNvPr id="54" name="Picture 4"/>
          <p:cNvPicPr>
            <a:picLocks noChangeAspect="1" noChangeArrowheads="1"/>
          </p:cNvPicPr>
          <p:nvPr/>
        </p:nvPicPr>
        <p:blipFill>
          <a:blip r:embed="rId8"/>
          <a:srcRect b="41099"/>
          <a:stretch>
            <a:fillRect/>
          </a:stretch>
        </p:blipFill>
        <p:spPr bwMode="auto">
          <a:xfrm>
            <a:off x="71943" y="3857628"/>
            <a:ext cx="4071429" cy="2143140"/>
          </a:xfrm>
          <a:prstGeom prst="rect">
            <a:avLst/>
          </a:prstGeom>
          <a:noFill/>
          <a:ln w="0">
            <a:solidFill>
              <a:schemeClr val="accent6">
                <a:lumMod val="40000"/>
                <a:lumOff val="60000"/>
              </a:schemeClr>
            </a:solidFill>
            <a:miter lim="800000"/>
            <a:headEnd/>
            <a:tailEnd type="none" w="med" len="med"/>
          </a:ln>
          <a:effectLst>
            <a:outerShdw blurRad="254000" dist="38100" dir="2700000" algn="tl" rotWithShape="0">
              <a:schemeClr val="accent6">
                <a:lumMod val="60000"/>
                <a:lumOff val="40000"/>
                <a:alpha val="40000"/>
              </a:schemeClr>
            </a:outerShdw>
          </a:effectLst>
        </p:spPr>
      </p:pic>
      <p:pic>
        <p:nvPicPr>
          <p:cNvPr id="55" name="Picture 1"/>
          <p:cNvPicPr>
            <a:picLocks noChangeAspect="1" noChangeArrowheads="1"/>
          </p:cNvPicPr>
          <p:nvPr/>
        </p:nvPicPr>
        <p:blipFill>
          <a:blip r:embed="rId9"/>
          <a:srcRect r="61498" b="73383"/>
          <a:stretch>
            <a:fillRect/>
          </a:stretch>
        </p:blipFill>
        <p:spPr bwMode="auto">
          <a:xfrm>
            <a:off x="4214810" y="5357826"/>
            <a:ext cx="1857388" cy="624682"/>
          </a:xfrm>
          <a:prstGeom prst="rect">
            <a:avLst/>
          </a:prstGeom>
          <a:noFill/>
          <a:ln w="0">
            <a:solidFill>
              <a:schemeClr val="accent6">
                <a:lumMod val="40000"/>
                <a:lumOff val="60000"/>
              </a:schemeClr>
            </a:solidFill>
            <a:miter lim="800000"/>
            <a:headEnd/>
            <a:tailEnd type="none" w="med" len="med"/>
          </a:ln>
          <a:effectLst>
            <a:outerShdw blurRad="254000" dist="38100" dir="2700000" algn="tl" rotWithShape="0">
              <a:schemeClr val="accent6">
                <a:lumMod val="60000"/>
                <a:lumOff val="40000"/>
                <a:alpha val="40000"/>
              </a:schemeClr>
            </a:outerShdw>
          </a:effectLst>
        </p:spPr>
      </p:pic>
      <p:pic>
        <p:nvPicPr>
          <p:cNvPr id="56" name="Picture 1"/>
          <p:cNvPicPr>
            <a:picLocks noChangeAspect="1" noChangeArrowheads="1"/>
          </p:cNvPicPr>
          <p:nvPr/>
        </p:nvPicPr>
        <p:blipFill>
          <a:blip r:embed="rId10"/>
          <a:srcRect l="6094" t="2930" r="20469" b="59631"/>
          <a:stretch>
            <a:fillRect/>
          </a:stretch>
        </p:blipFill>
        <p:spPr bwMode="auto">
          <a:xfrm>
            <a:off x="71406" y="2066253"/>
            <a:ext cx="4071600" cy="1660635"/>
          </a:xfrm>
          <a:prstGeom prst="rect">
            <a:avLst/>
          </a:prstGeom>
          <a:noFill/>
          <a:ln w="0">
            <a:solidFill>
              <a:schemeClr val="accent6">
                <a:lumMod val="40000"/>
                <a:lumOff val="60000"/>
              </a:schemeClr>
            </a:solidFill>
            <a:miter lim="800000"/>
            <a:headEnd/>
            <a:tailEnd type="none" w="med" len="med"/>
          </a:ln>
          <a:effectLst>
            <a:outerShdw blurRad="254000" dist="38100" dir="2700000" algn="tl" rotWithShape="0">
              <a:schemeClr val="accent6">
                <a:lumMod val="60000"/>
                <a:lumOff val="40000"/>
                <a:alpha val="40000"/>
              </a:schemeClr>
            </a:outerShdw>
          </a:effectLst>
        </p:spPr>
      </p:pic>
      <p:sp>
        <p:nvSpPr>
          <p:cNvPr id="57" name="角丸四角形 56"/>
          <p:cNvSpPr/>
          <p:nvPr/>
        </p:nvSpPr>
        <p:spPr>
          <a:xfrm>
            <a:off x="71406" y="6102586"/>
            <a:ext cx="1944000" cy="684000"/>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a:solidFill>
                  <a:srgbClr val="FF3300"/>
                </a:solidFill>
                <a:uFill>
                  <a:solidFill>
                    <a:srgbClr val="FFCC00"/>
                  </a:solidFill>
                </a:uFill>
                <a:latin typeface="Verdana" pitchFamily="34" charset="0"/>
                <a:ea typeface="ＭＳ Ｐゴシック"/>
                <a:cs typeface="+mn-cs"/>
              </a:rPr>
              <a:t>変更履歴を記録するには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校閲</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タブの</a:t>
            </a:r>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変更履歴の記録</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をクリックします。変更履歴を削除する際は、</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変更箇所</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のコマンドを操作します。</a:t>
            </a:r>
            <a:endParaRPr kumimoji="1" lang="en-US" altLang="ja-JP" sz="800" kern="1200" dirty="0">
              <a:solidFill>
                <a:srgbClr val="8B7E6A"/>
              </a:solidFill>
              <a:latin typeface="Verdana" pitchFamily="34" charset="0"/>
              <a:ea typeface="ＭＳ Ｐゴシック"/>
              <a:cs typeface="+mn-cs"/>
            </a:endParaRPr>
          </a:p>
        </p:txBody>
      </p:sp>
      <p:sp>
        <p:nvSpPr>
          <p:cNvPr id="58" name="角丸四角形 57"/>
          <p:cNvSpPr/>
          <p:nvPr/>
        </p:nvSpPr>
        <p:spPr>
          <a:xfrm>
            <a:off x="2071670" y="6102024"/>
            <a:ext cx="1818000" cy="684000"/>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smtClean="0">
                <a:solidFill>
                  <a:srgbClr val="FF3300"/>
                </a:solidFill>
                <a:uFill>
                  <a:solidFill>
                    <a:srgbClr val="FFCC00"/>
                  </a:solidFill>
                </a:uFill>
                <a:latin typeface="Verdana" pitchFamily="34" charset="0"/>
                <a:ea typeface="ＭＳ Ｐゴシック"/>
                <a:cs typeface="+mn-cs"/>
              </a:rPr>
              <a:t>文書に</a:t>
            </a:r>
            <a:r>
              <a:rPr kumimoji="1" lang="ja-JP" altLang="en-US" sz="900" u="dbl" kern="1200" dirty="0">
                <a:solidFill>
                  <a:srgbClr val="FF3300"/>
                </a:solidFill>
                <a:uFill>
                  <a:solidFill>
                    <a:srgbClr val="FFCC00"/>
                  </a:solidFill>
                </a:uFill>
                <a:latin typeface="Verdana" pitchFamily="34" charset="0"/>
                <a:ea typeface="ＭＳ Ｐゴシック"/>
                <a:cs typeface="+mn-cs"/>
              </a:rPr>
              <a:t>コメントをつけるには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校閲</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タブの</a:t>
            </a:r>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コメント</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より</a:t>
            </a:r>
            <a:r>
              <a:rPr kumimoji="1" lang="ja-JP" altLang="en-US" sz="800" kern="1200" dirty="0" smtClean="0">
                <a:solidFill>
                  <a:srgbClr val="8B7E6A"/>
                </a:solidFill>
                <a:latin typeface="Verdana" pitchFamily="34" charset="0"/>
                <a:ea typeface="ＭＳ Ｐゴシック"/>
                <a:cs typeface="+mn-cs"/>
              </a:rPr>
              <a:t>コメントを挿入</a:t>
            </a:r>
            <a:r>
              <a:rPr kumimoji="1" lang="ja-JP" altLang="en-US" sz="800" kern="1200" dirty="0">
                <a:solidFill>
                  <a:srgbClr val="8B7E6A"/>
                </a:solidFill>
                <a:latin typeface="Verdana" pitchFamily="34" charset="0"/>
                <a:ea typeface="ＭＳ Ｐゴシック"/>
                <a:cs typeface="+mn-cs"/>
              </a:rPr>
              <a:t>します。画面の右側に表示されるコメント欄にコメントを入力します。</a:t>
            </a:r>
            <a:endParaRPr kumimoji="1" lang="ja-JP" altLang="en-US" sz="800" kern="1200" dirty="0">
              <a:solidFill>
                <a:prstClr val="white"/>
              </a:solidFill>
              <a:latin typeface="Calibri"/>
              <a:ea typeface="ＭＳ Ｐゴシック"/>
              <a:cs typeface="+mn-cs"/>
            </a:endParaRPr>
          </a:p>
        </p:txBody>
      </p:sp>
      <p:sp>
        <p:nvSpPr>
          <p:cNvPr id="61" name="角丸四角形 60"/>
          <p:cNvSpPr/>
          <p:nvPr/>
        </p:nvSpPr>
        <p:spPr>
          <a:xfrm>
            <a:off x="71406" y="1080294"/>
            <a:ext cx="2700000" cy="800219"/>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a:solidFill>
                  <a:srgbClr val="FF3300"/>
                </a:solidFill>
                <a:uFill>
                  <a:solidFill>
                    <a:srgbClr val="FFCC00"/>
                  </a:solidFill>
                </a:uFill>
                <a:latin typeface="Verdana" pitchFamily="34" charset="0"/>
                <a:ea typeface="ＭＳ Ｐゴシック"/>
                <a:cs typeface="+mn-cs"/>
              </a:rPr>
              <a:t>文字のテーマやスタイルの変更をしたい時は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ホーム</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タブの</a:t>
            </a:r>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スタイル</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で変更します</a:t>
            </a:r>
            <a:r>
              <a:rPr kumimoji="1" lang="ja-JP" altLang="en-US" sz="800" kern="1200" dirty="0" smtClean="0">
                <a:solidFill>
                  <a:srgbClr val="8B7E6A"/>
                </a:solidFill>
                <a:latin typeface="Verdana" pitchFamily="34" charset="0"/>
                <a:ea typeface="ＭＳ Ｐゴシック"/>
                <a:cs typeface="+mn-cs"/>
              </a:rPr>
              <a:t>。クイック スタイルにマウスカーソルを合わせると、リアル タイム プレビュー</a:t>
            </a:r>
            <a:r>
              <a:rPr kumimoji="1" lang="ja-JP" altLang="en-US" sz="800" kern="1200" dirty="0">
                <a:solidFill>
                  <a:srgbClr val="8B7E6A"/>
                </a:solidFill>
                <a:latin typeface="Verdana" pitchFamily="34" charset="0"/>
                <a:ea typeface="ＭＳ Ｐゴシック"/>
                <a:cs typeface="+mn-cs"/>
              </a:rPr>
              <a:t>で瞬時に変更を確認できます。文書毎にスタイルを設定できるので作業効率</a:t>
            </a:r>
            <a:r>
              <a:rPr kumimoji="1" lang="ja-JP" altLang="en-US" sz="800" kern="1200" dirty="0" smtClean="0">
                <a:solidFill>
                  <a:srgbClr val="8B7E6A"/>
                </a:solidFill>
                <a:latin typeface="Verdana" pitchFamily="34" charset="0"/>
                <a:ea typeface="ＭＳ Ｐゴシック"/>
                <a:cs typeface="+mn-cs"/>
              </a:rPr>
              <a:t>がアップします。</a:t>
            </a:r>
            <a:endParaRPr kumimoji="1" lang="ja-JP" altLang="en-US" sz="800" kern="1200" dirty="0">
              <a:solidFill>
                <a:prstClr val="white"/>
              </a:solidFill>
              <a:latin typeface="Calibri"/>
              <a:ea typeface="ＭＳ Ｐゴシック"/>
              <a:cs typeface="+mn-cs"/>
            </a:endParaRPr>
          </a:p>
        </p:txBody>
      </p:sp>
      <p:sp>
        <p:nvSpPr>
          <p:cNvPr id="62" name="角丸四角形 61"/>
          <p:cNvSpPr/>
          <p:nvPr/>
        </p:nvSpPr>
        <p:spPr>
          <a:xfrm>
            <a:off x="5015438" y="1080294"/>
            <a:ext cx="1836000" cy="953453"/>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a:solidFill>
                  <a:srgbClr val="FF3300"/>
                </a:solidFill>
                <a:uFill>
                  <a:solidFill>
                    <a:srgbClr val="FFCC00"/>
                  </a:solidFill>
                </a:uFill>
                <a:latin typeface="Verdana" pitchFamily="34" charset="0"/>
                <a:ea typeface="ＭＳ Ｐゴシック"/>
                <a:cs typeface="+mn-cs"/>
              </a:rPr>
              <a:t>ヘッダー・フッターの編集をするときは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挿入</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タブの</a:t>
            </a:r>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ヘッダーとフッター</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で編集します。多数テンプレートが用意されているので、</a:t>
            </a:r>
            <a:r>
              <a:rPr kumimoji="1" lang="ja-JP" altLang="en-US" sz="800" kern="1200" dirty="0" smtClean="0">
                <a:solidFill>
                  <a:srgbClr val="8B7E6A"/>
                </a:solidFill>
                <a:latin typeface="Verdana" pitchFamily="34" charset="0"/>
                <a:ea typeface="ＭＳ Ｐゴシック"/>
                <a:cs typeface="+mn-cs"/>
              </a:rPr>
              <a:t>文書に</a:t>
            </a:r>
            <a:r>
              <a:rPr kumimoji="1" lang="ja-JP" altLang="en-US" sz="800" kern="1200" dirty="0">
                <a:solidFill>
                  <a:srgbClr val="8B7E6A"/>
                </a:solidFill>
                <a:latin typeface="Verdana" pitchFamily="34" charset="0"/>
                <a:ea typeface="ＭＳ Ｐゴシック"/>
                <a:cs typeface="+mn-cs"/>
              </a:rPr>
              <a:t>合ったものを選ぶことができます。</a:t>
            </a:r>
            <a:endParaRPr kumimoji="1" lang="ja-JP" altLang="en-US" sz="800" kern="1200" dirty="0">
              <a:solidFill>
                <a:prstClr val="white"/>
              </a:solidFill>
              <a:latin typeface="Calibri"/>
              <a:ea typeface="ＭＳ Ｐゴシック"/>
              <a:cs typeface="+mn-cs"/>
            </a:endParaRPr>
          </a:p>
        </p:txBody>
      </p:sp>
      <p:sp>
        <p:nvSpPr>
          <p:cNvPr id="63" name="角丸四角形 62"/>
          <p:cNvSpPr/>
          <p:nvPr/>
        </p:nvSpPr>
        <p:spPr>
          <a:xfrm>
            <a:off x="2849422" y="1080294"/>
            <a:ext cx="2088000" cy="800219"/>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a:solidFill>
                  <a:srgbClr val="FF3300"/>
                </a:solidFill>
                <a:uFill>
                  <a:solidFill>
                    <a:srgbClr val="FFCC00"/>
                  </a:solidFill>
                </a:uFill>
                <a:latin typeface="Verdana" pitchFamily="34" charset="0"/>
                <a:ea typeface="ＭＳ Ｐゴシック"/>
                <a:cs typeface="+mn-cs"/>
              </a:rPr>
              <a:t>文書のテンプレート</a:t>
            </a:r>
            <a:r>
              <a:rPr kumimoji="1" lang="ja-JP" altLang="en-US" sz="900" u="dbl" kern="1200" dirty="0" smtClean="0">
                <a:solidFill>
                  <a:srgbClr val="FF3300"/>
                </a:solidFill>
                <a:uFill>
                  <a:solidFill>
                    <a:srgbClr val="FFCC00"/>
                  </a:solidFill>
                </a:uFill>
                <a:latin typeface="Verdana" pitchFamily="34" charset="0"/>
                <a:ea typeface="ＭＳ Ｐゴシック"/>
                <a:cs typeface="+mn-cs"/>
              </a:rPr>
              <a:t>を作成する</a:t>
            </a:r>
            <a:r>
              <a:rPr kumimoji="1" lang="ja-JP" altLang="en-US" sz="900" u="dbl" kern="1200" dirty="0">
                <a:solidFill>
                  <a:srgbClr val="FF3300"/>
                </a:solidFill>
                <a:uFill>
                  <a:solidFill>
                    <a:srgbClr val="FFCC00"/>
                  </a:solidFill>
                </a:uFill>
                <a:latin typeface="Verdana" pitchFamily="34" charset="0"/>
                <a:ea typeface="ＭＳ Ｐゴシック"/>
                <a:cs typeface="+mn-cs"/>
              </a:rPr>
              <a:t>には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ja-JP" altLang="en-US" sz="800" kern="1200" dirty="0" smtClean="0">
                <a:solidFill>
                  <a:srgbClr val="8B7E6A"/>
                </a:solidFill>
                <a:latin typeface="Verdana" pitchFamily="34" charset="0"/>
                <a:ea typeface="ＭＳ Ｐゴシック"/>
                <a:cs typeface="+mn-cs"/>
              </a:rPr>
              <a:t>既存の文書から、テンプレート化したい部分を選択し、</a:t>
            </a:r>
            <a:r>
              <a:rPr kumimoji="1" lang="ja-JP" altLang="en-US" sz="800" b="1" u="heavy" kern="1200" dirty="0" smtClean="0">
                <a:solidFill>
                  <a:srgbClr val="8B7E6A"/>
                </a:solidFill>
                <a:uFill>
                  <a:solidFill>
                    <a:srgbClr val="FFCC00"/>
                  </a:solidFill>
                </a:uFill>
                <a:latin typeface="Verdana" pitchFamily="34" charset="0"/>
                <a:ea typeface="ＭＳ Ｐゴシック"/>
                <a:cs typeface="+mn-cs"/>
              </a:rPr>
              <a:t>文書パーツ</a:t>
            </a:r>
            <a:r>
              <a:rPr kumimoji="1" lang="ja-JP" altLang="en-US" sz="800" kern="1200" dirty="0" smtClean="0">
                <a:solidFill>
                  <a:srgbClr val="8B7E6A"/>
                </a:solidFill>
                <a:latin typeface="Verdana" pitchFamily="34" charset="0"/>
                <a:ea typeface="ＭＳ Ｐゴシック"/>
                <a:cs typeface="+mn-cs"/>
              </a:rPr>
              <a:t>としてテンプレートファイルに登録します。</a:t>
            </a:r>
            <a:endParaRPr kumimoji="1" lang="en-US" altLang="ja-JP" sz="800" kern="1200" dirty="0" smtClean="0">
              <a:solidFill>
                <a:srgbClr val="8B7E6A"/>
              </a:solidFill>
              <a:latin typeface="Verdana" pitchFamily="34" charset="0"/>
              <a:ea typeface="ＭＳ Ｐゴシック"/>
              <a:cs typeface="+mn-cs"/>
            </a:endParaRPr>
          </a:p>
          <a:p>
            <a:pPr algn="l" rtl="0"/>
            <a:r>
              <a:rPr lang="ja-JP" altLang="en-US" sz="800" dirty="0" smtClean="0">
                <a:solidFill>
                  <a:srgbClr val="8B7E6A"/>
                </a:solidFill>
                <a:latin typeface="Verdana" pitchFamily="34" charset="0"/>
                <a:ea typeface="ＭＳ Ｐゴシック"/>
              </a:rPr>
              <a:t>文書の</a:t>
            </a:r>
            <a:r>
              <a:rPr lang="en-US" altLang="ja-JP" sz="800" dirty="0" smtClean="0">
                <a:solidFill>
                  <a:srgbClr val="8B7E6A"/>
                </a:solidFill>
                <a:latin typeface="Verdana" pitchFamily="34" charset="0"/>
                <a:ea typeface="ＭＳ Ｐゴシック"/>
              </a:rPr>
              <a:t>[</a:t>
            </a:r>
            <a:r>
              <a:rPr lang="ja-JP" altLang="en-US" sz="800" dirty="0" smtClean="0">
                <a:solidFill>
                  <a:srgbClr val="8B7E6A"/>
                </a:solidFill>
                <a:latin typeface="Verdana" pitchFamily="34" charset="0"/>
                <a:ea typeface="ＭＳ Ｐゴシック"/>
              </a:rPr>
              <a:t>表紙</a:t>
            </a:r>
            <a:r>
              <a:rPr lang="en-US" altLang="ja-JP" sz="800" dirty="0" smtClean="0">
                <a:solidFill>
                  <a:srgbClr val="8B7E6A"/>
                </a:solidFill>
                <a:latin typeface="Verdana" pitchFamily="34" charset="0"/>
                <a:ea typeface="ＭＳ Ｐゴシック"/>
              </a:rPr>
              <a:t>]</a:t>
            </a:r>
            <a:r>
              <a:rPr lang="ja-JP" altLang="en-US" sz="800" dirty="0" smtClean="0">
                <a:solidFill>
                  <a:srgbClr val="8B7E6A"/>
                </a:solidFill>
                <a:latin typeface="Verdana" pitchFamily="34" charset="0"/>
                <a:ea typeface="ＭＳ Ｐゴシック"/>
              </a:rPr>
              <a:t>などもパーツ化できます。</a:t>
            </a:r>
            <a:endParaRPr kumimoji="1" lang="ja-JP" altLang="en-US" sz="800" kern="1200" dirty="0">
              <a:solidFill>
                <a:prstClr val="white"/>
              </a:solidFill>
              <a:latin typeface="Calibri"/>
              <a:ea typeface="ＭＳ Ｐゴシック"/>
              <a:cs typeface="+mn-cs"/>
            </a:endParaRPr>
          </a:p>
        </p:txBody>
      </p:sp>
      <p:sp>
        <p:nvSpPr>
          <p:cNvPr id="64" name="角丸四角形 63"/>
          <p:cNvSpPr/>
          <p:nvPr/>
        </p:nvSpPr>
        <p:spPr>
          <a:xfrm>
            <a:off x="6929454" y="1080294"/>
            <a:ext cx="2160000" cy="800219"/>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a:solidFill>
                  <a:srgbClr val="FF3300"/>
                </a:solidFill>
                <a:uFill>
                  <a:solidFill>
                    <a:srgbClr val="FFCC00"/>
                  </a:solidFill>
                </a:uFill>
                <a:latin typeface="Verdana" pitchFamily="34" charset="0"/>
                <a:ea typeface="ＭＳ Ｐゴシック"/>
                <a:cs typeface="+mn-cs"/>
              </a:rPr>
              <a:t>グラフィック効果を変更するときは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描画ツール</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の</a:t>
            </a:r>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書式</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タブ</a:t>
            </a:r>
            <a:r>
              <a:rPr kumimoji="1" lang="ja-JP" altLang="en-US" sz="800" kern="1200" dirty="0" smtClean="0">
                <a:solidFill>
                  <a:srgbClr val="8B7E6A"/>
                </a:solidFill>
                <a:latin typeface="Verdana" pitchFamily="34" charset="0"/>
                <a:ea typeface="ＭＳ Ｐゴシック"/>
                <a:cs typeface="+mn-cs"/>
              </a:rPr>
              <a:t>で変更します。</a:t>
            </a:r>
            <a:r>
              <a:rPr kumimoji="1" lang="en-US" altLang="ja-JP" sz="800" kern="1200" dirty="0" smtClean="0">
                <a:solidFill>
                  <a:srgbClr val="8B7E6A"/>
                </a:solidFill>
                <a:latin typeface="Verdana" pitchFamily="34" charset="0"/>
                <a:ea typeface="ＭＳ Ｐゴシック"/>
                <a:cs typeface="+mn-cs"/>
              </a:rPr>
              <a:t/>
            </a:r>
            <a:br>
              <a:rPr kumimoji="1" lang="en-US" altLang="ja-JP" sz="800" kern="1200" dirty="0" smtClean="0">
                <a:solidFill>
                  <a:srgbClr val="8B7E6A"/>
                </a:solidFill>
                <a:latin typeface="Verdana" pitchFamily="34" charset="0"/>
                <a:ea typeface="ＭＳ Ｐゴシック"/>
                <a:cs typeface="+mn-cs"/>
              </a:rPr>
            </a:br>
            <a:r>
              <a:rPr kumimoji="1" lang="ja-JP" altLang="en-US" sz="800" kern="1200" dirty="0" smtClean="0">
                <a:solidFill>
                  <a:srgbClr val="8B7E6A"/>
                </a:solidFill>
                <a:latin typeface="Verdana" pitchFamily="34" charset="0"/>
                <a:ea typeface="ＭＳ Ｐゴシック"/>
                <a:cs typeface="+mn-cs"/>
              </a:rPr>
              <a:t>クイック スタイルを使って、図形のスタイルの変更や、</a:t>
            </a:r>
            <a:r>
              <a:rPr kumimoji="1" lang="ja-JP" altLang="en-US" sz="800" kern="1200" dirty="0">
                <a:solidFill>
                  <a:srgbClr val="8B7E6A"/>
                </a:solidFill>
                <a:latin typeface="Verdana" pitchFamily="34" charset="0"/>
                <a:ea typeface="ＭＳ Ｐゴシック"/>
                <a:cs typeface="+mn-cs"/>
              </a:rPr>
              <a:t>影効果をつけるなどの変更が素早く、簡単にできます</a:t>
            </a:r>
            <a:r>
              <a:rPr kumimoji="1" lang="ja-JP" altLang="en-US" sz="800" kern="1200" dirty="0" smtClean="0">
                <a:solidFill>
                  <a:srgbClr val="8B7E6A"/>
                </a:solidFill>
                <a:latin typeface="Verdana" pitchFamily="34" charset="0"/>
                <a:ea typeface="ＭＳ Ｐゴシック"/>
                <a:cs typeface="+mn-cs"/>
              </a:rPr>
              <a:t>。</a:t>
            </a:r>
            <a:endParaRPr kumimoji="1" lang="en-US" altLang="ja-JP" sz="800" kern="1200" dirty="0">
              <a:solidFill>
                <a:srgbClr val="8B7E6A"/>
              </a:solidFill>
              <a:latin typeface="Verdana" pitchFamily="34" charset="0"/>
              <a:ea typeface="ＭＳ Ｐゴシック"/>
              <a:cs typeface="+mn-cs"/>
            </a:endParaRPr>
          </a:p>
        </p:txBody>
      </p:sp>
      <p:sp>
        <p:nvSpPr>
          <p:cNvPr id="65" name="角丸四角形 64"/>
          <p:cNvSpPr/>
          <p:nvPr/>
        </p:nvSpPr>
        <p:spPr>
          <a:xfrm>
            <a:off x="3929058" y="6102586"/>
            <a:ext cx="1656000" cy="684000"/>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a:solidFill>
                  <a:srgbClr val="FF3300"/>
                </a:solidFill>
                <a:uFill>
                  <a:solidFill>
                    <a:srgbClr val="FFCC00"/>
                  </a:solidFill>
                </a:uFill>
                <a:latin typeface="Verdana" pitchFamily="34" charset="0"/>
                <a:ea typeface="ＭＳ Ｐゴシック"/>
                <a:cs typeface="+mn-cs"/>
              </a:rPr>
              <a:t>余白など変更をするときは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ページレイアウト</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タブの</a:t>
            </a:r>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ページ設定</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より変更します。印刷の向き、サイズの変更もできます。</a:t>
            </a:r>
            <a:endParaRPr kumimoji="1" lang="ja-JP" altLang="en-US" sz="800" kern="1200" dirty="0">
              <a:solidFill>
                <a:prstClr val="white"/>
              </a:solidFill>
              <a:latin typeface="Calibri"/>
              <a:ea typeface="ＭＳ Ｐゴシック"/>
              <a:cs typeface="+mn-cs"/>
            </a:endParaRPr>
          </a:p>
        </p:txBody>
      </p:sp>
      <p:sp>
        <p:nvSpPr>
          <p:cNvPr id="66" name="正方形/長方形 65"/>
          <p:cNvSpPr/>
          <p:nvPr/>
        </p:nvSpPr>
        <p:spPr>
          <a:xfrm>
            <a:off x="4249124" y="2298128"/>
            <a:ext cx="216000" cy="324000"/>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sp>
        <p:nvSpPr>
          <p:cNvPr id="67" name="正方形/長方形 66"/>
          <p:cNvSpPr/>
          <p:nvPr/>
        </p:nvSpPr>
        <p:spPr>
          <a:xfrm>
            <a:off x="5409570" y="2298128"/>
            <a:ext cx="234000" cy="324000"/>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sp>
        <p:nvSpPr>
          <p:cNvPr id="68" name="正方形/長方形 67"/>
          <p:cNvSpPr/>
          <p:nvPr/>
        </p:nvSpPr>
        <p:spPr>
          <a:xfrm>
            <a:off x="6460330" y="2298128"/>
            <a:ext cx="594000" cy="378000"/>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sp>
        <p:nvSpPr>
          <p:cNvPr id="69" name="正方形/長方形 68"/>
          <p:cNvSpPr/>
          <p:nvPr/>
        </p:nvSpPr>
        <p:spPr>
          <a:xfrm>
            <a:off x="2600586" y="2315361"/>
            <a:ext cx="1339149" cy="1358528"/>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sp>
        <p:nvSpPr>
          <p:cNvPr id="72" name="正方形/長方形 71"/>
          <p:cNvSpPr/>
          <p:nvPr/>
        </p:nvSpPr>
        <p:spPr>
          <a:xfrm>
            <a:off x="1551356" y="4100908"/>
            <a:ext cx="306000" cy="324000"/>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sp>
        <p:nvSpPr>
          <p:cNvPr id="73" name="正方形/長方形 72"/>
          <p:cNvSpPr/>
          <p:nvPr/>
        </p:nvSpPr>
        <p:spPr>
          <a:xfrm>
            <a:off x="1050630" y="4100908"/>
            <a:ext cx="234000" cy="324000"/>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sp>
        <p:nvSpPr>
          <p:cNvPr id="75" name="正方形/長方形 74"/>
          <p:cNvSpPr/>
          <p:nvPr/>
        </p:nvSpPr>
        <p:spPr>
          <a:xfrm>
            <a:off x="2993620" y="5034388"/>
            <a:ext cx="900000" cy="216000"/>
          </a:xfrm>
          <a:prstGeom prst="rect">
            <a:avLst/>
          </a:prstGeom>
          <a:noFill/>
          <a:ln w="15875">
            <a:solidFill>
              <a:srgbClr val="3A7C3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sp>
        <p:nvSpPr>
          <p:cNvPr id="77" name="正方形/長方形 76"/>
          <p:cNvSpPr/>
          <p:nvPr/>
        </p:nvSpPr>
        <p:spPr>
          <a:xfrm>
            <a:off x="4857752" y="5588918"/>
            <a:ext cx="540000" cy="324000"/>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cxnSp>
        <p:nvCxnSpPr>
          <p:cNvPr id="78" name="直線コネクタ 77"/>
          <p:cNvCxnSpPr>
            <a:stCxn id="69" idx="0"/>
            <a:endCxn id="61" idx="2"/>
          </p:cNvCxnSpPr>
          <p:nvPr/>
        </p:nvCxnSpPr>
        <p:spPr>
          <a:xfrm rot="16200000" flipV="1">
            <a:off x="2128360" y="1173559"/>
            <a:ext cx="434848" cy="1848755"/>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714480" y="2759384"/>
            <a:ext cx="756000" cy="216000"/>
          </a:xfrm>
          <a:prstGeom prst="rect">
            <a:avLst/>
          </a:prstGeom>
          <a:noFill/>
          <a:ln w="15875">
            <a:solidFill>
              <a:srgbClr val="3A7C3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cxnSp>
        <p:nvCxnSpPr>
          <p:cNvPr id="83" name="直線コネクタ 82"/>
          <p:cNvCxnSpPr>
            <a:stCxn id="82" idx="0"/>
            <a:endCxn id="61" idx="2"/>
          </p:cNvCxnSpPr>
          <p:nvPr/>
        </p:nvCxnSpPr>
        <p:spPr>
          <a:xfrm rot="16200000" flipV="1">
            <a:off x="1317508" y="1984412"/>
            <a:ext cx="878871" cy="671074"/>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a:stCxn id="66" idx="0"/>
            <a:endCxn id="63" idx="2"/>
          </p:cNvCxnSpPr>
          <p:nvPr/>
        </p:nvCxnSpPr>
        <p:spPr>
          <a:xfrm rot="16200000" flipV="1">
            <a:off x="3916466" y="1857470"/>
            <a:ext cx="417615" cy="463702"/>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a:stCxn id="68" idx="0"/>
            <a:endCxn id="62" idx="2"/>
          </p:cNvCxnSpPr>
          <p:nvPr/>
        </p:nvCxnSpPr>
        <p:spPr>
          <a:xfrm rot="16200000" flipV="1">
            <a:off x="6213194" y="1753992"/>
            <a:ext cx="264381" cy="823892"/>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71" idx="7"/>
            <a:endCxn id="64" idx="2"/>
          </p:cNvCxnSpPr>
          <p:nvPr/>
        </p:nvCxnSpPr>
        <p:spPr>
          <a:xfrm rot="5400000" flipH="1" flipV="1">
            <a:off x="7075720" y="1898650"/>
            <a:ext cx="951870" cy="915597"/>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pic>
        <p:nvPicPr>
          <p:cNvPr id="120" name="図 119" descr="cursor02.png"/>
          <p:cNvPicPr>
            <a:picLocks noChangeAspect="1"/>
          </p:cNvPicPr>
          <p:nvPr/>
        </p:nvPicPr>
        <p:blipFill>
          <a:blip r:embed="rId11"/>
          <a:stretch>
            <a:fillRect/>
          </a:stretch>
        </p:blipFill>
        <p:spPr>
          <a:xfrm>
            <a:off x="3500430" y="2767485"/>
            <a:ext cx="55721" cy="90011"/>
          </a:xfrm>
          <a:prstGeom prst="rect">
            <a:avLst/>
          </a:prstGeom>
        </p:spPr>
      </p:pic>
      <p:cxnSp>
        <p:nvCxnSpPr>
          <p:cNvPr id="122" name="直線コネクタ 121"/>
          <p:cNvCxnSpPr>
            <a:stCxn id="58" idx="0"/>
            <a:endCxn id="73" idx="2"/>
          </p:cNvCxnSpPr>
          <p:nvPr/>
        </p:nvCxnSpPr>
        <p:spPr>
          <a:xfrm rot="16200000" flipV="1">
            <a:off x="1235592" y="4356946"/>
            <a:ext cx="1677116" cy="1813040"/>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a:stCxn id="57" idx="0"/>
            <a:endCxn id="72" idx="2"/>
          </p:cNvCxnSpPr>
          <p:nvPr/>
        </p:nvCxnSpPr>
        <p:spPr>
          <a:xfrm rot="5400000" flipH="1" flipV="1">
            <a:off x="535042" y="4933272"/>
            <a:ext cx="1677678" cy="660950"/>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a:stCxn id="58" idx="0"/>
            <a:endCxn id="75" idx="1"/>
          </p:cNvCxnSpPr>
          <p:nvPr/>
        </p:nvCxnSpPr>
        <p:spPr>
          <a:xfrm rot="5400000" flipH="1" flipV="1">
            <a:off x="2507327" y="5615731"/>
            <a:ext cx="959636" cy="12950"/>
          </a:xfrm>
          <a:prstGeom prst="line">
            <a:avLst/>
          </a:prstGeom>
          <a:ln w="12700">
            <a:solidFill>
              <a:srgbClr val="3A7C3C"/>
            </a:solidFill>
            <a:prstDash val="sysDash"/>
          </a:ln>
        </p:spPr>
        <p:style>
          <a:lnRef idx="1">
            <a:schemeClr val="accent1"/>
          </a:lnRef>
          <a:fillRef idx="0">
            <a:schemeClr val="accent1"/>
          </a:fillRef>
          <a:effectRef idx="0">
            <a:schemeClr val="accent1"/>
          </a:effectRef>
          <a:fontRef idx="minor">
            <a:schemeClr val="tx1"/>
          </a:fontRef>
        </p:style>
      </p:cxnSp>
      <p:cxnSp>
        <p:nvCxnSpPr>
          <p:cNvPr id="155" name="直線コネクタ 154"/>
          <p:cNvCxnSpPr>
            <a:stCxn id="65" idx="0"/>
            <a:endCxn id="77" idx="2"/>
          </p:cNvCxnSpPr>
          <p:nvPr/>
        </p:nvCxnSpPr>
        <p:spPr>
          <a:xfrm rot="5400000" flipH="1" flipV="1">
            <a:off x="4847571" y="5822405"/>
            <a:ext cx="189668" cy="370694"/>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sp>
        <p:nvSpPr>
          <p:cNvPr id="159" name="角丸四角形 158"/>
          <p:cNvSpPr/>
          <p:nvPr/>
        </p:nvSpPr>
        <p:spPr>
          <a:xfrm>
            <a:off x="5643570" y="6102586"/>
            <a:ext cx="1476000" cy="684000"/>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a:solidFill>
                  <a:srgbClr val="FF3300"/>
                </a:solidFill>
                <a:uFill>
                  <a:solidFill>
                    <a:srgbClr val="FFCC00"/>
                  </a:solidFill>
                </a:uFill>
                <a:latin typeface="Verdana" pitchFamily="34" charset="0"/>
                <a:ea typeface="ＭＳ Ｐゴシック"/>
                <a:cs typeface="+mn-cs"/>
              </a:rPr>
              <a:t>目次を挿入するときは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参考資料</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タブの</a:t>
            </a:r>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目次</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より挿入します。目次をカスタマイズすることもできます。</a:t>
            </a:r>
            <a:endParaRPr kumimoji="1" lang="ja-JP" altLang="en-US" sz="800" kern="1200" dirty="0">
              <a:solidFill>
                <a:prstClr val="white"/>
              </a:solidFill>
              <a:latin typeface="Calibri"/>
              <a:ea typeface="ＭＳ Ｐゴシック"/>
              <a:cs typeface="+mn-cs"/>
            </a:endParaRPr>
          </a:p>
        </p:txBody>
      </p:sp>
      <p:sp>
        <p:nvSpPr>
          <p:cNvPr id="160" name="正方形/長方形 159"/>
          <p:cNvSpPr/>
          <p:nvPr/>
        </p:nvSpPr>
        <p:spPr>
          <a:xfrm>
            <a:off x="6178537" y="5588918"/>
            <a:ext cx="216000" cy="324000"/>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cxnSp>
        <p:nvCxnSpPr>
          <p:cNvPr id="161" name="直線コネクタ 160"/>
          <p:cNvCxnSpPr>
            <a:stCxn id="159" idx="0"/>
            <a:endCxn id="160" idx="2"/>
          </p:cNvCxnSpPr>
          <p:nvPr/>
        </p:nvCxnSpPr>
        <p:spPr>
          <a:xfrm rot="16200000" flipV="1">
            <a:off x="6239220" y="5960235"/>
            <a:ext cx="189668" cy="95033"/>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p:cNvCxnSpPr>
            <a:endCxn id="67" idx="2"/>
          </p:cNvCxnSpPr>
          <p:nvPr/>
        </p:nvCxnSpPr>
        <p:spPr>
          <a:xfrm rot="16200000" flipV="1">
            <a:off x="5395948" y="2752750"/>
            <a:ext cx="306806" cy="45562"/>
          </a:xfrm>
          <a:prstGeom prst="line">
            <a:avLst/>
          </a:prstGeom>
          <a:ln w="12700">
            <a:solidFill>
              <a:srgbClr val="3A7C3C"/>
            </a:solidFill>
            <a:headEnd type="stealth"/>
          </a:ln>
        </p:spPr>
        <p:style>
          <a:lnRef idx="1">
            <a:schemeClr val="accent1"/>
          </a:lnRef>
          <a:fillRef idx="0">
            <a:schemeClr val="accent1"/>
          </a:fillRef>
          <a:effectRef idx="0">
            <a:schemeClr val="accent1"/>
          </a:effectRef>
          <a:fontRef idx="minor">
            <a:schemeClr val="tx1"/>
          </a:fontRef>
        </p:style>
      </p:cxnSp>
      <p:sp>
        <p:nvSpPr>
          <p:cNvPr id="172" name="角丸四角形 171"/>
          <p:cNvSpPr/>
          <p:nvPr/>
        </p:nvSpPr>
        <p:spPr>
          <a:xfrm>
            <a:off x="7164594" y="6102586"/>
            <a:ext cx="1908000" cy="684000"/>
          </a:xfrm>
          <a:prstGeom prst="roundRect">
            <a:avLst/>
          </a:prstGeom>
          <a:solidFill>
            <a:schemeClr val="bg1"/>
          </a:solidFill>
          <a:ln w="158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rtl="0"/>
            <a:r>
              <a:rPr kumimoji="1" lang="ja-JP" altLang="en-US" sz="900" u="dbl" kern="1200" dirty="0">
                <a:solidFill>
                  <a:srgbClr val="FF3300"/>
                </a:solidFill>
                <a:uFill>
                  <a:solidFill>
                    <a:srgbClr val="FFCC00"/>
                  </a:solidFill>
                </a:uFill>
                <a:latin typeface="Verdana" pitchFamily="34" charset="0"/>
                <a:ea typeface="ＭＳ Ｐゴシック"/>
                <a:cs typeface="+mn-cs"/>
              </a:rPr>
              <a:t>定型文書を作成</a:t>
            </a:r>
            <a:r>
              <a:rPr kumimoji="1" lang="ja-JP" altLang="en-US" sz="900" u="dbl" kern="1200" dirty="0" smtClean="0">
                <a:solidFill>
                  <a:srgbClr val="FF3300"/>
                </a:solidFill>
                <a:uFill>
                  <a:solidFill>
                    <a:srgbClr val="FFCC00"/>
                  </a:solidFill>
                </a:uFill>
                <a:latin typeface="Verdana" pitchFamily="34" charset="0"/>
                <a:ea typeface="ＭＳ Ｐゴシック"/>
                <a:cs typeface="+mn-cs"/>
              </a:rPr>
              <a:t>するには</a:t>
            </a:r>
            <a:endParaRPr kumimoji="1" lang="en-US" altLang="ja-JP" sz="900" u="dbl" kern="1200" dirty="0">
              <a:solidFill>
                <a:srgbClr val="FF3300"/>
              </a:solidFill>
              <a:uFill>
                <a:solidFill>
                  <a:srgbClr val="FFCC00"/>
                </a:solidFill>
              </a:uFill>
              <a:latin typeface="Verdana" pitchFamily="34" charset="0"/>
              <a:ea typeface="ＭＳ Ｐゴシック"/>
              <a:cs typeface="+mn-cs"/>
            </a:endParaRPr>
          </a:p>
          <a:p>
            <a:pPr algn="l" rtl="0"/>
            <a:r>
              <a:rPr kumimoji="1" lang="en-US" altLang="ja-JP" sz="800" kern="1200" dirty="0">
                <a:solidFill>
                  <a:srgbClr val="8B7E6A"/>
                </a:solidFill>
                <a:latin typeface="Verdana" pitchFamily="34" charset="0"/>
                <a:ea typeface="ＭＳ Ｐゴシック"/>
                <a:cs typeface="+mn-cs"/>
              </a:rPr>
              <a:t>[</a:t>
            </a:r>
            <a:r>
              <a:rPr kumimoji="1" lang="ja-JP" altLang="en-US" sz="800" b="1" u="heavy" kern="1200" dirty="0">
                <a:solidFill>
                  <a:srgbClr val="8B7E6A"/>
                </a:solidFill>
                <a:uFill>
                  <a:solidFill>
                    <a:srgbClr val="FFCC00"/>
                  </a:solidFill>
                </a:uFill>
                <a:latin typeface="Verdana" pitchFamily="34" charset="0"/>
                <a:ea typeface="ＭＳ Ｐゴシック"/>
                <a:cs typeface="+mn-cs"/>
              </a:rPr>
              <a:t>差し込み文書</a:t>
            </a:r>
            <a:r>
              <a:rPr kumimoji="1" lang="en-US" altLang="ja-JP" sz="800" kern="1200" dirty="0">
                <a:solidFill>
                  <a:srgbClr val="8B7E6A"/>
                </a:solidFill>
                <a:latin typeface="Verdana" pitchFamily="34" charset="0"/>
                <a:ea typeface="ＭＳ Ｐゴシック"/>
                <a:cs typeface="+mn-cs"/>
              </a:rPr>
              <a:t>]</a:t>
            </a:r>
            <a:r>
              <a:rPr kumimoji="1" lang="ja-JP" altLang="en-US" sz="800" kern="1200" dirty="0">
                <a:solidFill>
                  <a:srgbClr val="8B7E6A"/>
                </a:solidFill>
                <a:latin typeface="Verdana" pitchFamily="34" charset="0"/>
                <a:ea typeface="ＭＳ Ｐゴシック"/>
                <a:cs typeface="+mn-cs"/>
              </a:rPr>
              <a:t>タブを活用してください。例えば、同じ文書で宛て名だけを換えて案内状などを作成する際に便利です。</a:t>
            </a:r>
            <a:endParaRPr kumimoji="1" lang="ja-JP" altLang="en-US" sz="800" kern="1200" dirty="0">
              <a:solidFill>
                <a:prstClr val="white"/>
              </a:solidFill>
              <a:latin typeface="Calibri"/>
              <a:ea typeface="ＭＳ Ｐゴシック"/>
              <a:cs typeface="+mn-cs"/>
            </a:endParaRPr>
          </a:p>
        </p:txBody>
      </p:sp>
      <p:sp>
        <p:nvSpPr>
          <p:cNvPr id="173" name="正方形/長方形 172"/>
          <p:cNvSpPr/>
          <p:nvPr/>
        </p:nvSpPr>
        <p:spPr>
          <a:xfrm>
            <a:off x="7643834" y="5462454"/>
            <a:ext cx="360000" cy="144000"/>
          </a:xfrm>
          <a:prstGeom prst="rect">
            <a:avLst/>
          </a:prstGeom>
          <a:noFill/>
          <a:ln w="15875">
            <a:solidFill>
              <a:srgbClr val="3A7C3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cxnSp>
        <p:nvCxnSpPr>
          <p:cNvPr id="174" name="直線コネクタ 173"/>
          <p:cNvCxnSpPr>
            <a:stCxn id="172" idx="0"/>
            <a:endCxn id="173" idx="2"/>
          </p:cNvCxnSpPr>
          <p:nvPr/>
        </p:nvCxnSpPr>
        <p:spPr>
          <a:xfrm rot="16200000" flipV="1">
            <a:off x="7723148" y="5707140"/>
            <a:ext cx="496132" cy="294760"/>
          </a:xfrm>
          <a:prstGeom prst="line">
            <a:avLst/>
          </a:prstGeom>
          <a:ln w="12700">
            <a:solidFill>
              <a:srgbClr val="3A7C3C"/>
            </a:solidFill>
          </a:ln>
        </p:spPr>
        <p:style>
          <a:lnRef idx="1">
            <a:schemeClr val="accent1"/>
          </a:lnRef>
          <a:fillRef idx="0">
            <a:schemeClr val="accent1"/>
          </a:fillRef>
          <a:effectRef idx="0">
            <a:schemeClr val="accent1"/>
          </a:effectRef>
          <a:fontRef idx="minor">
            <a:schemeClr val="tx1"/>
          </a:fontRef>
        </p:style>
      </p:cxnSp>
      <p:sp>
        <p:nvSpPr>
          <p:cNvPr id="71" name="円/楕円 70"/>
          <p:cNvSpPr/>
          <p:nvPr/>
        </p:nvSpPr>
        <p:spPr>
          <a:xfrm>
            <a:off x="6786578" y="2784934"/>
            <a:ext cx="360000" cy="324000"/>
          </a:xfrm>
          <a:prstGeom prst="ellipse">
            <a:avLst/>
          </a:prstGeom>
          <a:noFill/>
          <a:ln w="15875">
            <a:solidFill>
              <a:srgbClr val="3A7C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srgbClr val="FF9900"/>
              </a:solidFill>
              <a:latin typeface="Calibri"/>
              <a:ea typeface="ＭＳ Ｐゴシック"/>
              <a:cs typeface="+mn-cs"/>
            </a:endParaRPr>
          </a:p>
        </p:txBody>
      </p:sp>
      <p:sp>
        <p:nvSpPr>
          <p:cNvPr id="79" name="正方形/長方形 78"/>
          <p:cNvSpPr/>
          <p:nvPr/>
        </p:nvSpPr>
        <p:spPr>
          <a:xfrm>
            <a:off x="6643702" y="4303690"/>
            <a:ext cx="288000" cy="288000"/>
          </a:xfrm>
          <a:prstGeom prst="rect">
            <a:avLst/>
          </a:prstGeom>
          <a:noFill/>
          <a:ln w="15875">
            <a:solidFill>
              <a:srgbClr val="3A7C3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sp>
        <p:nvSpPr>
          <p:cNvPr id="80" name="正方形/長方形 79"/>
          <p:cNvSpPr/>
          <p:nvPr/>
        </p:nvSpPr>
        <p:spPr>
          <a:xfrm>
            <a:off x="5284132" y="3959446"/>
            <a:ext cx="1044000" cy="684000"/>
          </a:xfrm>
          <a:prstGeom prst="rect">
            <a:avLst/>
          </a:prstGeom>
          <a:noFill/>
          <a:ln w="15875">
            <a:solidFill>
              <a:srgbClr val="3A7C3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kern="1200" dirty="0">
              <a:solidFill>
                <a:prstClr val="white"/>
              </a:solidFill>
              <a:latin typeface="Calibri"/>
              <a:ea typeface="ＭＳ Ｐゴシック"/>
              <a:cs typeface="+mn-cs"/>
            </a:endParaRPr>
          </a:p>
        </p:txBody>
      </p:sp>
      <p:cxnSp>
        <p:nvCxnSpPr>
          <p:cNvPr id="81" name="直線コネクタ 80"/>
          <p:cNvCxnSpPr>
            <a:stCxn id="80" idx="3"/>
            <a:endCxn id="79" idx="1"/>
          </p:cNvCxnSpPr>
          <p:nvPr/>
        </p:nvCxnSpPr>
        <p:spPr>
          <a:xfrm>
            <a:off x="6328132" y="4301446"/>
            <a:ext cx="315570" cy="146244"/>
          </a:xfrm>
          <a:prstGeom prst="line">
            <a:avLst/>
          </a:prstGeom>
          <a:ln w="12700">
            <a:solidFill>
              <a:srgbClr val="3A7C3C"/>
            </a:solidFill>
            <a:headEnd type="stealth"/>
          </a:ln>
        </p:spPr>
        <p:style>
          <a:lnRef idx="1">
            <a:schemeClr val="accent1"/>
          </a:lnRef>
          <a:fillRef idx="0">
            <a:schemeClr val="accent1"/>
          </a:fillRef>
          <a:effectRef idx="0">
            <a:schemeClr val="accent1"/>
          </a:effectRef>
          <a:fontRef idx="minor">
            <a:schemeClr val="tx1"/>
          </a:fontRef>
        </p:style>
      </p:cxnSp>
      <p:pic>
        <p:nvPicPr>
          <p:cNvPr id="87" name="図 86" descr="cursor02.png"/>
          <p:cNvPicPr>
            <a:picLocks noChangeAspect="1"/>
          </p:cNvPicPr>
          <p:nvPr/>
        </p:nvPicPr>
        <p:blipFill>
          <a:blip r:embed="rId11"/>
          <a:stretch>
            <a:fillRect/>
          </a:stretch>
        </p:blipFill>
        <p:spPr>
          <a:xfrm>
            <a:off x="6858016" y="4500570"/>
            <a:ext cx="55721" cy="9001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画面に合わせる (4:3)</PresentationFormat>
  <Paragraphs>23</Paragraphs>
  <Slides>1</Slides>
  <Notes>1</Notes>
  <HiddenSlides>0</HiddenSlides>
  <MMClips>0</MMClips>
  <ScaleCrop>false</ScaleCrop>
  <HeadingPairs>
    <vt:vector size="4" baseType="variant">
      <vt:variant>
        <vt:lpstr>テーマ</vt:lpstr>
      </vt:variant>
      <vt:variant>
        <vt:i4>2</vt:i4>
      </vt:variant>
      <vt:variant>
        <vt:lpstr>スライド タイトル</vt:lpstr>
      </vt:variant>
      <vt:variant>
        <vt:i4>1</vt:i4>
      </vt:variant>
    </vt:vector>
  </HeadingPairs>
  <TitlesOfParts>
    <vt:vector size="3" baseType="lpstr">
      <vt:lpstr>Office テーマ</vt:lpstr>
      <vt:lpstr>2_Office テーマ</vt:lpstr>
      <vt:lpstr>スライド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created xsi:type="dcterms:W3CDTF">2008-12-12T08:01:21Z</dcterms:created>
  <dcterms:modified xsi:type="dcterms:W3CDTF">2008-12-12T08:01:27Z</dcterms:modified>
</cp:coreProperties>
</file>