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8" r:id="rId2"/>
  </p:sldMasterIdLst>
  <p:notesMasterIdLst>
    <p:notesMasterId r:id="rId4"/>
  </p:notesMasterIdLst>
  <p:sldIdLst>
    <p:sldId id="261" r:id="rId3"/>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5524" autoAdjust="0"/>
  </p:normalViewPr>
  <p:slideViewPr>
    <p:cSldViewPr snapToGrid="0">
      <p:cViewPr varScale="1">
        <p:scale>
          <a:sx n="118" d="100"/>
          <a:sy n="118" d="100"/>
        </p:scale>
        <p:origin x="-2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4F66405A-8FFB-4FBD-8E34-B97F634E4CAD}" type="datetimeFigureOut">
              <a:rPr kumimoji="1" lang="ja-JP" altLang="en-US" smtClean="0"/>
              <a:t>2008/12/12</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B8179569-94DA-401B-97FB-89D56F013A04}"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179569-94DA-401B-97FB-89D56F013A04}" type="slidenum">
              <a:rPr kumimoji="1" lang="ja-JP" altLang="en-US" smtClean="0"/>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6" name="フッター プレースホルダ 5"/>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7" name="スライド番号プレースホルダ 6"/>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8" name="フッター プレースホルダ 7"/>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9" name="スライド番号プレースホルダ 8"/>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4" name="フッター プレースホルダ 3"/>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5" name="スライド番号プレースホルダ 4"/>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3" name="フッター プレースホルダ 2"/>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4" name="スライド番号プレースホルダ 3"/>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6" name="フッター プレースホルダ 5"/>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7" name="スライド番号プレースホルダ 6"/>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6" name="フッター プレースホルダ 5"/>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7" name="スライド番号プレースホルダ 6"/>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lgn="l" rtl="0"/>
            <a:fld id="{D305B839-835C-4EE5-831E-8E119538BF39}"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9F083445-3830-4941-9625-D63677EBDC9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0149F-C2FE-4C94-92E3-7EACA46C52D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305B839-835C-4EE5-831E-8E119538BF39}" type="datetimeFigureOut">
              <a:rPr kumimoji="1" lang="ja-JP" altLang="en-US" kern="1200" smtClean="0">
                <a:solidFill>
                  <a:prstClr val="black">
                    <a:tint val="75000"/>
                  </a:prstClr>
                </a:solidFill>
                <a:latin typeface="Calibri"/>
                <a:ea typeface="ＭＳ Ｐゴシック"/>
                <a:cs typeface="+mn-cs"/>
              </a:rPr>
              <a:pPr rtl="0"/>
              <a:t>2008/12/12</a:t>
            </a:fld>
            <a:endParaRPr kumimoji="1" lang="ja-JP" altLang="en-US"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F083445-3830-4941-9625-D63677EBDC92}" type="slidenum">
              <a:rPr kumimoji="1" lang="ja-JP" altLang="en-US" kern="1200" smtClean="0">
                <a:solidFill>
                  <a:prstClr val="black">
                    <a:tint val="75000"/>
                  </a:prstClr>
                </a:solidFill>
                <a:latin typeface="Calibri"/>
                <a:ea typeface="ＭＳ Ｐゴシック"/>
                <a:cs typeface="+mn-cs"/>
              </a:rPr>
              <a:pPr rtl="0"/>
              <a:t>&lt;#&gt;</a:t>
            </a:fld>
            <a:endParaRPr kumimoji="1" lang="ja-JP" altLang="en-US" kern="1200">
              <a:solidFill>
                <a:prstClr val="black">
                  <a:tint val="75000"/>
                </a:prstClr>
              </a:solidFill>
              <a:latin typeface="Calibri"/>
              <a:ea typeface="ＭＳ Ｐゴシック"/>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4"/>
          <p:cNvPicPr>
            <a:picLocks noChangeAspect="1" noChangeArrowheads="1"/>
          </p:cNvPicPr>
          <p:nvPr/>
        </p:nvPicPr>
        <p:blipFill>
          <a:blip r:embed="rId3"/>
          <a:srcRect r="24063" b="86328"/>
          <a:stretch>
            <a:fillRect/>
          </a:stretch>
        </p:blipFill>
        <p:spPr bwMode="auto">
          <a:xfrm>
            <a:off x="4803566" y="1823808"/>
            <a:ext cx="4165687" cy="600006"/>
          </a:xfrm>
          <a:prstGeom prst="rect">
            <a:avLst/>
          </a:prstGeom>
          <a:noFill/>
          <a:ln w="1">
            <a:solidFill>
              <a:schemeClr val="accent6">
                <a:lumMod val="40000"/>
                <a:lumOff val="60000"/>
              </a:schemeClr>
            </a:solidFill>
            <a:miter lim="800000"/>
            <a:headEnd/>
            <a:tailEnd type="none" w="med" len="med"/>
          </a:ln>
          <a:effectLst>
            <a:outerShdw blurRad="254000" dist="38100" dir="2700000" algn="tl" rotWithShape="0">
              <a:schemeClr val="accent6">
                <a:lumMod val="60000"/>
                <a:lumOff val="40000"/>
                <a:alpha val="40000"/>
              </a:schemeClr>
            </a:outerShdw>
          </a:effectLst>
        </p:spPr>
      </p:pic>
      <p:pic>
        <p:nvPicPr>
          <p:cNvPr id="32" name="Picture 4"/>
          <p:cNvPicPr>
            <a:picLocks noChangeAspect="1" noChangeArrowheads="1"/>
          </p:cNvPicPr>
          <p:nvPr/>
        </p:nvPicPr>
        <p:blipFill>
          <a:blip r:embed="rId4"/>
          <a:srcRect r="23167" b="58203"/>
          <a:stretch>
            <a:fillRect/>
          </a:stretch>
        </p:blipFill>
        <p:spPr bwMode="auto">
          <a:xfrm>
            <a:off x="4769062" y="3330068"/>
            <a:ext cx="4214842" cy="1834291"/>
          </a:xfrm>
          <a:prstGeom prst="rect">
            <a:avLst/>
          </a:prstGeom>
          <a:noFill/>
          <a:ln w="1">
            <a:solidFill>
              <a:schemeClr val="accent6">
                <a:lumMod val="40000"/>
                <a:lumOff val="60000"/>
              </a:schemeClr>
            </a:solidFill>
            <a:miter lim="800000"/>
            <a:headEnd/>
            <a:tailEnd type="none" w="med" len="med"/>
          </a:ln>
          <a:effectLst>
            <a:outerShdw blurRad="254000" dist="38100" dir="2700000" algn="tl" rotWithShape="0">
              <a:schemeClr val="accent6">
                <a:lumMod val="60000"/>
                <a:lumOff val="40000"/>
                <a:alpha val="40000"/>
              </a:schemeClr>
            </a:outerShdw>
          </a:effectLst>
        </p:spPr>
      </p:pic>
      <p:pic>
        <p:nvPicPr>
          <p:cNvPr id="10" name="図 9" descr="PowerPoint 2007 logo black.PNG"/>
          <p:cNvPicPr>
            <a:picLocks noChangeAspect="1"/>
          </p:cNvPicPr>
          <p:nvPr/>
        </p:nvPicPr>
        <p:blipFill>
          <a:blip r:embed="rId5" cstate="print"/>
          <a:stretch>
            <a:fillRect/>
          </a:stretch>
        </p:blipFill>
        <p:spPr>
          <a:xfrm>
            <a:off x="7007008" y="238638"/>
            <a:ext cx="1994148" cy="288000"/>
          </a:xfrm>
          <a:prstGeom prst="rect">
            <a:avLst/>
          </a:prstGeom>
        </p:spPr>
      </p:pic>
      <p:pic>
        <p:nvPicPr>
          <p:cNvPr id="4" name="Picture 2" descr="BattleCard"/>
          <p:cNvPicPr>
            <a:picLocks noChangeAspect="1" noChangeArrowheads="1"/>
          </p:cNvPicPr>
          <p:nvPr/>
        </p:nvPicPr>
        <p:blipFill>
          <a:blip r:embed="rId6" cstate="print"/>
          <a:srcRect l="2272" t="18845" r="45454"/>
          <a:stretch>
            <a:fillRect/>
          </a:stretch>
        </p:blipFill>
        <p:spPr bwMode="auto">
          <a:xfrm>
            <a:off x="-32" y="-24"/>
            <a:ext cx="5287962" cy="989012"/>
          </a:xfrm>
          <a:prstGeom prst="rect">
            <a:avLst/>
          </a:prstGeom>
          <a:noFill/>
          <a:ln w="9525">
            <a:noFill/>
            <a:miter lim="800000"/>
            <a:headEnd/>
            <a:tailEnd/>
          </a:ln>
        </p:spPr>
      </p:pic>
      <p:sp>
        <p:nvSpPr>
          <p:cNvPr id="5" name="テキスト ボックス 4"/>
          <p:cNvSpPr txBox="1"/>
          <p:nvPr/>
        </p:nvSpPr>
        <p:spPr>
          <a:xfrm>
            <a:off x="0" y="238638"/>
            <a:ext cx="9144000" cy="553998"/>
          </a:xfrm>
          <a:prstGeom prst="rect">
            <a:avLst/>
          </a:prstGeom>
          <a:noFill/>
        </p:spPr>
        <p:txBody>
          <a:bodyPr wrap="square" rtlCol="0">
            <a:spAutoFit/>
          </a:bodyPr>
          <a:lstStyle/>
          <a:p>
            <a:pPr algn="ctr" rtl="0"/>
            <a:r>
              <a:rPr kumimoji="1" lang="en-US" altLang="ja-JP" sz="1600" kern="1200" dirty="0">
                <a:solidFill>
                  <a:prstClr val="black"/>
                </a:solidFill>
                <a:latin typeface="Verdana" pitchFamily="34" charset="0"/>
                <a:ea typeface="ＭＳ Ｐゴシック"/>
                <a:cs typeface="+mn-cs"/>
              </a:rPr>
              <a:t>2007 Microsoft Office system</a:t>
            </a:r>
            <a:r>
              <a:rPr kumimoji="1" lang="ja-JP" altLang="en-US" sz="1600" kern="1200" dirty="0">
                <a:solidFill>
                  <a:prstClr val="black"/>
                </a:solidFill>
                <a:latin typeface="Verdana" pitchFamily="34" charset="0"/>
                <a:ea typeface="ＭＳ Ｐゴシック"/>
                <a:cs typeface="+mn-cs"/>
              </a:rPr>
              <a:t>　</a:t>
            </a:r>
            <a:r>
              <a:rPr kumimoji="1" lang="ja-JP" altLang="en-US" sz="1600" kern="1200" dirty="0" smtClean="0">
                <a:solidFill>
                  <a:prstClr val="black"/>
                </a:solidFill>
                <a:latin typeface="Verdana" pitchFamily="34" charset="0"/>
                <a:ea typeface="ＭＳ Ｐゴシック"/>
                <a:cs typeface="+mn-cs"/>
              </a:rPr>
              <a:t>クイックガイド</a:t>
            </a:r>
            <a:endParaRPr kumimoji="1" lang="en-US" altLang="ja-JP" sz="1600" kern="1200" dirty="0">
              <a:solidFill>
                <a:prstClr val="black"/>
              </a:solidFill>
              <a:latin typeface="Verdana" pitchFamily="34" charset="0"/>
              <a:ea typeface="ＭＳ Ｐゴシック"/>
              <a:cs typeface="+mn-cs"/>
            </a:endParaRPr>
          </a:p>
          <a:p>
            <a:pPr algn="ctr" rtl="0"/>
            <a:r>
              <a:rPr kumimoji="1" lang="ja-JP" altLang="en-US" sz="1400" kern="1200" dirty="0">
                <a:solidFill>
                  <a:prstClr val="black"/>
                </a:solidFill>
                <a:latin typeface="Verdana" pitchFamily="34" charset="0"/>
                <a:ea typeface="ＭＳ Ｐゴシック"/>
                <a:cs typeface="+mn-cs"/>
              </a:rPr>
              <a:t>～</a:t>
            </a:r>
            <a:r>
              <a:rPr kumimoji="1" lang="en-US" altLang="ja-JP" sz="1400" kern="1200" dirty="0">
                <a:solidFill>
                  <a:prstClr val="black"/>
                </a:solidFill>
                <a:latin typeface="Verdana" pitchFamily="34" charset="0"/>
                <a:ea typeface="ＭＳ Ｐゴシック"/>
                <a:cs typeface="+mn-cs"/>
              </a:rPr>
              <a:t>PowerPoint</a:t>
            </a:r>
            <a:r>
              <a:rPr kumimoji="1" lang="ja-JP" altLang="en-US" sz="1400" kern="1200" dirty="0">
                <a:solidFill>
                  <a:prstClr val="black"/>
                </a:solidFill>
                <a:latin typeface="Verdana" pitchFamily="34" charset="0"/>
                <a:ea typeface="ＭＳ Ｐゴシック"/>
                <a:cs typeface="+mn-cs"/>
              </a:rPr>
              <a:t>編～</a:t>
            </a:r>
          </a:p>
        </p:txBody>
      </p:sp>
      <p:sp>
        <p:nvSpPr>
          <p:cNvPr id="6" name="テキスト ボックス 5"/>
          <p:cNvSpPr txBox="1"/>
          <p:nvPr/>
        </p:nvSpPr>
        <p:spPr>
          <a:xfrm>
            <a:off x="32" y="785794"/>
            <a:ext cx="9144000" cy="246221"/>
          </a:xfrm>
          <a:prstGeom prst="rect">
            <a:avLst/>
          </a:prstGeom>
          <a:noFill/>
        </p:spPr>
        <p:txBody>
          <a:bodyPr wrap="square" rtlCol="0">
            <a:spAutoFit/>
          </a:bodyPr>
          <a:lstStyle/>
          <a:p>
            <a:pPr algn="ctr" rtl="0"/>
            <a:r>
              <a:rPr kumimoji="1" lang="ja-JP" altLang="en-US" sz="1000" kern="1200" dirty="0" smtClean="0">
                <a:solidFill>
                  <a:prstClr val="black"/>
                </a:solidFill>
                <a:latin typeface="Verdana" pitchFamily="34" charset="0"/>
                <a:ea typeface="ＭＳ Ｐゴシック"/>
                <a:cs typeface="+mn-cs"/>
              </a:rPr>
              <a:t>より</a:t>
            </a:r>
            <a:r>
              <a:rPr kumimoji="1" lang="ja-JP" altLang="en-US" sz="1000" kern="1200" dirty="0">
                <a:solidFill>
                  <a:prstClr val="black"/>
                </a:solidFill>
                <a:latin typeface="Verdana" pitchFamily="34" charset="0"/>
                <a:ea typeface="ＭＳ Ｐゴシック"/>
                <a:cs typeface="+mn-cs"/>
              </a:rPr>
              <a:t>効果的</a:t>
            </a:r>
            <a:r>
              <a:rPr kumimoji="1" lang="ja-JP" altLang="en-US" sz="1000" kern="1200" dirty="0" smtClean="0">
                <a:solidFill>
                  <a:prstClr val="black"/>
                </a:solidFill>
                <a:latin typeface="Verdana" pitchFamily="34" charset="0"/>
                <a:ea typeface="ＭＳ Ｐゴシック"/>
                <a:cs typeface="+mn-cs"/>
              </a:rPr>
              <a:t>に </a:t>
            </a:r>
            <a:r>
              <a:rPr kumimoji="1" lang="en-US" altLang="ja-JP" sz="1000" kern="1200" dirty="0" smtClean="0">
                <a:solidFill>
                  <a:prstClr val="black"/>
                </a:solidFill>
                <a:latin typeface="Verdana" pitchFamily="34" charset="0"/>
                <a:ea typeface="ＭＳ Ｐゴシック"/>
                <a:cs typeface="+mn-cs"/>
              </a:rPr>
              <a:t>PowerPoint</a:t>
            </a:r>
            <a:r>
              <a:rPr kumimoji="1" lang="ja-JP" altLang="en-US" sz="1000" kern="1200" dirty="0" smtClean="0">
                <a:solidFill>
                  <a:prstClr val="black"/>
                </a:solidFill>
                <a:latin typeface="Verdana" pitchFamily="34" charset="0"/>
                <a:ea typeface="ＭＳ Ｐゴシック"/>
                <a:cs typeface="+mn-cs"/>
              </a:rPr>
              <a:t> </a:t>
            </a:r>
            <a:r>
              <a:rPr kumimoji="1" lang="en-US" altLang="ja-JP" sz="1000" kern="1200" dirty="0" smtClean="0">
                <a:solidFill>
                  <a:prstClr val="black"/>
                </a:solidFill>
                <a:latin typeface="Verdana" pitchFamily="34" charset="0"/>
                <a:ea typeface="ＭＳ Ｐゴシック"/>
                <a:cs typeface="+mn-cs"/>
              </a:rPr>
              <a:t>2007</a:t>
            </a:r>
            <a:r>
              <a:rPr kumimoji="1" lang="ja-JP" altLang="en-US" sz="1000" kern="1200" dirty="0" smtClean="0">
                <a:solidFill>
                  <a:prstClr val="black"/>
                </a:solidFill>
                <a:latin typeface="Verdana" pitchFamily="34" charset="0"/>
                <a:ea typeface="ＭＳ Ｐゴシック"/>
                <a:cs typeface="+mn-cs"/>
              </a:rPr>
              <a:t> を</a:t>
            </a:r>
            <a:r>
              <a:rPr kumimoji="1" lang="ja-JP" altLang="en-US" sz="1000" kern="1200" dirty="0">
                <a:solidFill>
                  <a:prstClr val="black"/>
                </a:solidFill>
                <a:latin typeface="Verdana" pitchFamily="34" charset="0"/>
                <a:ea typeface="ＭＳ Ｐゴシック"/>
                <a:cs typeface="+mn-cs"/>
              </a:rPr>
              <a:t>使用していただくための便利な機能を紹介します。</a:t>
            </a:r>
          </a:p>
        </p:txBody>
      </p:sp>
      <p:sp>
        <p:nvSpPr>
          <p:cNvPr id="19" name="角丸四角形 18"/>
          <p:cNvSpPr/>
          <p:nvPr/>
        </p:nvSpPr>
        <p:spPr>
          <a:xfrm>
            <a:off x="4825156" y="2483562"/>
            <a:ext cx="4176000" cy="800219"/>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rtl="0"/>
            <a:r>
              <a:rPr kumimoji="1" lang="ja-JP" altLang="en-US" sz="900" u="dbl" kern="1200" dirty="0" smtClean="0">
                <a:solidFill>
                  <a:srgbClr val="FF3300"/>
                </a:solidFill>
                <a:uFill>
                  <a:solidFill>
                    <a:srgbClr val="FFCC00"/>
                  </a:solidFill>
                </a:uFill>
                <a:latin typeface="Verdana" pitchFamily="34" charset="0"/>
                <a:ea typeface="ＭＳ Ｐゴシック"/>
                <a:cs typeface="+mn-cs"/>
              </a:rPr>
              <a:t>新しいグラフィック</a:t>
            </a:r>
            <a:r>
              <a:rPr kumimoji="1" lang="ja-JP" altLang="en-US" sz="900" u="dbl" kern="1200" dirty="0">
                <a:solidFill>
                  <a:srgbClr val="FF3300"/>
                </a:solidFill>
                <a:uFill>
                  <a:solidFill>
                    <a:srgbClr val="FFCC00"/>
                  </a:solidFill>
                </a:uFill>
                <a:latin typeface="Verdana" pitchFamily="34" charset="0"/>
                <a:ea typeface="ＭＳ Ｐゴシック"/>
                <a:cs typeface="+mn-cs"/>
              </a:rPr>
              <a:t>効果</a:t>
            </a:r>
            <a:r>
              <a:rPr kumimoji="1" lang="ja-JP" altLang="en-US" sz="900" u="dbl" kern="1200" dirty="0" smtClean="0">
                <a:solidFill>
                  <a:srgbClr val="FF3300"/>
                </a:solidFill>
                <a:uFill>
                  <a:solidFill>
                    <a:srgbClr val="FFCC00"/>
                  </a:solidFill>
                </a:uFill>
                <a:latin typeface="Verdana" pitchFamily="34" charset="0"/>
                <a:ea typeface="ＭＳ Ｐゴシック"/>
                <a:cs typeface="+mn-cs"/>
              </a:rPr>
              <a:t>を</a:t>
            </a:r>
            <a:r>
              <a:rPr lang="ja-JP" altLang="en-US" sz="900" u="dbl" dirty="0" smtClean="0">
                <a:solidFill>
                  <a:srgbClr val="FF3300"/>
                </a:solidFill>
                <a:uFill>
                  <a:solidFill>
                    <a:srgbClr val="FFCC00"/>
                  </a:solidFill>
                </a:uFill>
                <a:latin typeface="Verdana" pitchFamily="34" charset="0"/>
                <a:ea typeface="ＭＳ Ｐゴシック"/>
              </a:rPr>
              <a:t>利用するには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r>
              <a:rPr kumimoji="1" lang="ja-JP" altLang="en-US" sz="800" kern="1200" dirty="0" smtClean="0">
                <a:solidFill>
                  <a:srgbClr val="8B7E6A"/>
                </a:solidFill>
                <a:latin typeface="Verdana" pitchFamily="34" charset="0"/>
                <a:ea typeface="ＭＳ Ｐゴシック"/>
                <a:cs typeface="+mn-cs"/>
              </a:rPr>
              <a:t>新しいグラフィック効果の</a:t>
            </a:r>
            <a:r>
              <a:rPr lang="en-US" altLang="ja-JP" sz="800" b="1" u="heavy" dirty="0" smtClean="0">
                <a:solidFill>
                  <a:srgbClr val="8B7E6A"/>
                </a:solidFill>
                <a:uFill>
                  <a:solidFill>
                    <a:srgbClr val="FFCC00"/>
                  </a:solidFill>
                </a:uFill>
                <a:latin typeface="Verdana" pitchFamily="34" charset="0"/>
              </a:rPr>
              <a:t>SmartArt</a:t>
            </a:r>
            <a:r>
              <a:rPr kumimoji="1" lang="ja-JP" altLang="en-US" sz="800" kern="1200" dirty="0">
                <a:solidFill>
                  <a:srgbClr val="8B7E6A"/>
                </a:solidFill>
                <a:latin typeface="Verdana" pitchFamily="34" charset="0"/>
                <a:ea typeface="ＭＳ Ｐゴシック"/>
                <a:cs typeface="+mn-cs"/>
              </a:rPr>
              <a:t>は</a:t>
            </a:r>
            <a:r>
              <a:rPr kumimoji="1" lang="en-US" altLang="ja-JP" sz="800" kern="1200" dirty="0">
                <a:solidFill>
                  <a:srgbClr val="8B7E6A"/>
                </a:solidFill>
                <a:latin typeface="Verdana" pitchFamily="34" charset="0"/>
                <a:ea typeface="ＭＳ Ｐゴシック"/>
                <a:cs typeface="+mn-cs"/>
              </a:rPr>
              <a:t>[</a:t>
            </a:r>
            <a:r>
              <a:rPr lang="ja-JP" altLang="en-US" sz="800" b="1" u="heavy" dirty="0">
                <a:solidFill>
                  <a:srgbClr val="8B7E6A"/>
                </a:solidFill>
                <a:uFill>
                  <a:solidFill>
                    <a:srgbClr val="FFCC00"/>
                  </a:solidFill>
                </a:uFill>
                <a:latin typeface="Verdana" pitchFamily="34" charset="0"/>
              </a:rPr>
              <a:t>挿入</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タブの</a:t>
            </a:r>
            <a:r>
              <a:rPr kumimoji="1" lang="en-US" altLang="ja-JP" sz="800" kern="1200" dirty="0">
                <a:solidFill>
                  <a:srgbClr val="8B7E6A"/>
                </a:solidFill>
                <a:latin typeface="Verdana" pitchFamily="34" charset="0"/>
                <a:ea typeface="ＭＳ Ｐゴシック"/>
                <a:cs typeface="+mn-cs"/>
              </a:rPr>
              <a:t>[</a:t>
            </a:r>
            <a:r>
              <a:rPr lang="en-US" altLang="ja-JP" sz="800" b="1" u="heavy" dirty="0" err="1">
                <a:solidFill>
                  <a:srgbClr val="8B7E6A"/>
                </a:solidFill>
                <a:uFill>
                  <a:solidFill>
                    <a:srgbClr val="FFCC00"/>
                  </a:solidFill>
                </a:uFill>
                <a:latin typeface="Verdana" pitchFamily="34" charset="0"/>
              </a:rPr>
              <a:t>SmartArt</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より</a:t>
            </a:r>
            <a:r>
              <a:rPr kumimoji="1" lang="ja-JP" altLang="en-US" sz="800" kern="1200" dirty="0" smtClean="0">
                <a:solidFill>
                  <a:srgbClr val="8B7E6A"/>
                </a:solidFill>
                <a:latin typeface="Verdana" pitchFamily="34" charset="0"/>
                <a:ea typeface="ＭＳ Ｐゴシック"/>
                <a:cs typeface="+mn-cs"/>
              </a:rPr>
              <a:t>挿入するか、箇条書きの</a:t>
            </a:r>
            <a:r>
              <a:rPr lang="ja-JP" altLang="en-US" sz="800" dirty="0" smtClean="0">
                <a:solidFill>
                  <a:srgbClr val="8B7E6A"/>
                </a:solidFill>
                <a:latin typeface="Verdana" pitchFamily="34" charset="0"/>
                <a:ea typeface="ＭＳ Ｐゴシック"/>
              </a:rPr>
              <a:t>テキストを変換して挿入</a:t>
            </a:r>
            <a:r>
              <a:rPr kumimoji="1" lang="ja-JP" altLang="en-US" sz="800" kern="1200" dirty="0" smtClean="0">
                <a:solidFill>
                  <a:srgbClr val="8B7E6A"/>
                </a:solidFill>
                <a:latin typeface="Verdana" pitchFamily="34" charset="0"/>
                <a:ea typeface="ＭＳ Ｐゴシック"/>
                <a:cs typeface="+mn-cs"/>
              </a:rPr>
              <a:t>します。挿入後は</a:t>
            </a:r>
            <a:r>
              <a:rPr lang="en-US" altLang="ja-JP" sz="800" dirty="0" smtClean="0">
                <a:solidFill>
                  <a:srgbClr val="8B7E6A"/>
                </a:solidFill>
                <a:latin typeface="Verdana" pitchFamily="34" charset="0"/>
              </a:rPr>
              <a:t>[</a:t>
            </a:r>
            <a:r>
              <a:rPr lang="en-US" altLang="ja-JP" sz="800" b="1" u="heavy" dirty="0" smtClean="0">
                <a:solidFill>
                  <a:srgbClr val="8B7E6A"/>
                </a:solidFill>
                <a:uFill>
                  <a:solidFill>
                    <a:srgbClr val="FFCC00"/>
                  </a:solidFill>
                </a:uFill>
                <a:latin typeface="Verdana" pitchFamily="34" charset="0"/>
              </a:rPr>
              <a:t>SmartArt</a:t>
            </a:r>
            <a:r>
              <a:rPr lang="ja-JP" altLang="en-US" sz="800" b="1" u="heavy" dirty="0" smtClean="0">
                <a:solidFill>
                  <a:srgbClr val="8B7E6A"/>
                </a:solidFill>
                <a:uFill>
                  <a:solidFill>
                    <a:srgbClr val="FFCC00"/>
                  </a:solidFill>
                </a:uFill>
                <a:latin typeface="Verdana" pitchFamily="34" charset="0"/>
              </a:rPr>
              <a:t>ツール</a:t>
            </a:r>
            <a:r>
              <a:rPr lang="en-US" altLang="ja-JP" sz="800" dirty="0" smtClean="0">
                <a:solidFill>
                  <a:srgbClr val="8B7E6A"/>
                </a:solidFill>
                <a:latin typeface="Verdana" pitchFamily="34" charset="0"/>
              </a:rPr>
              <a:t>]</a:t>
            </a:r>
            <a:r>
              <a:rPr lang="ja-JP" altLang="en-US" sz="800" dirty="0" smtClean="0">
                <a:solidFill>
                  <a:srgbClr val="8B7E6A"/>
                </a:solidFill>
                <a:latin typeface="Verdana" pitchFamily="34" charset="0"/>
              </a:rPr>
              <a:t>の</a:t>
            </a:r>
            <a:r>
              <a:rPr lang="en-US" altLang="ja-JP" sz="800" dirty="0" smtClean="0">
                <a:solidFill>
                  <a:srgbClr val="8B7E6A"/>
                </a:solidFill>
                <a:latin typeface="Verdana" pitchFamily="34" charset="0"/>
              </a:rPr>
              <a:t>[</a:t>
            </a:r>
            <a:r>
              <a:rPr lang="ja-JP" altLang="en-US" sz="800" b="1" u="heavy" dirty="0" smtClean="0">
                <a:solidFill>
                  <a:srgbClr val="8B7E6A"/>
                </a:solidFill>
                <a:uFill>
                  <a:solidFill>
                    <a:srgbClr val="FFCC00"/>
                  </a:solidFill>
                </a:uFill>
                <a:latin typeface="Verdana" pitchFamily="34" charset="0"/>
              </a:rPr>
              <a:t>デザイン</a:t>
            </a:r>
            <a:r>
              <a:rPr lang="en-US" altLang="ja-JP" sz="800" dirty="0" smtClean="0">
                <a:solidFill>
                  <a:srgbClr val="8B7E6A"/>
                </a:solidFill>
                <a:latin typeface="Verdana" pitchFamily="34" charset="0"/>
              </a:rPr>
              <a:t>]</a:t>
            </a:r>
            <a:r>
              <a:rPr lang="ja-JP" altLang="en-US" sz="800" dirty="0" smtClean="0">
                <a:solidFill>
                  <a:srgbClr val="8B7E6A"/>
                </a:solidFill>
                <a:latin typeface="Verdana" pitchFamily="34" charset="0"/>
              </a:rPr>
              <a:t>タブで編集します。</a:t>
            </a:r>
            <a:r>
              <a:rPr kumimoji="1" lang="ja-JP" altLang="en-US" sz="800" kern="1200" dirty="0" smtClean="0">
                <a:solidFill>
                  <a:srgbClr val="8B7E6A"/>
                </a:solidFill>
                <a:latin typeface="Verdana" pitchFamily="34" charset="0"/>
                <a:ea typeface="ＭＳ Ｐゴシック"/>
                <a:cs typeface="+mn-cs"/>
              </a:rPr>
              <a:t>レイアウト</a:t>
            </a:r>
            <a:r>
              <a:rPr kumimoji="1" lang="ja-JP" altLang="en-US" sz="800" kern="1200" dirty="0">
                <a:solidFill>
                  <a:srgbClr val="8B7E6A"/>
                </a:solidFill>
                <a:latin typeface="Verdana" pitchFamily="34" charset="0"/>
                <a:ea typeface="ＭＳ Ｐゴシック"/>
                <a:cs typeface="+mn-cs"/>
              </a:rPr>
              <a:t>、色</a:t>
            </a:r>
            <a:r>
              <a:rPr kumimoji="1" lang="ja-JP" altLang="en-US" sz="800" kern="1200" dirty="0" smtClean="0">
                <a:solidFill>
                  <a:srgbClr val="8B7E6A"/>
                </a:solidFill>
                <a:latin typeface="Verdana" pitchFamily="34" charset="0"/>
                <a:ea typeface="ＭＳ Ｐゴシック"/>
                <a:cs typeface="+mn-cs"/>
              </a:rPr>
              <a:t>、スタイル</a:t>
            </a:r>
            <a:r>
              <a:rPr kumimoji="1" lang="ja-JP" altLang="en-US" sz="800" kern="1200" dirty="0">
                <a:solidFill>
                  <a:srgbClr val="8B7E6A"/>
                </a:solidFill>
                <a:latin typeface="Verdana" pitchFamily="34" charset="0"/>
                <a:ea typeface="ＭＳ Ｐゴシック"/>
                <a:cs typeface="+mn-cs"/>
              </a:rPr>
              <a:t>の変更が素早く、簡単にできます</a:t>
            </a:r>
            <a:r>
              <a:rPr kumimoji="1" lang="ja-JP" altLang="en-US" sz="800" kern="1200" dirty="0" smtClean="0">
                <a:solidFill>
                  <a:srgbClr val="8B7E6A"/>
                </a:solidFill>
                <a:latin typeface="Verdana" pitchFamily="34" charset="0"/>
                <a:ea typeface="ＭＳ Ｐゴシック"/>
                <a:cs typeface="+mn-cs"/>
              </a:rPr>
              <a:t>。変更内容は、リアル タイム プレビュー</a:t>
            </a:r>
            <a:r>
              <a:rPr kumimoji="1" lang="ja-JP" altLang="en-US" sz="800" kern="1200" dirty="0">
                <a:solidFill>
                  <a:srgbClr val="8B7E6A"/>
                </a:solidFill>
                <a:latin typeface="Verdana" pitchFamily="34" charset="0"/>
                <a:ea typeface="ＭＳ Ｐゴシック"/>
                <a:cs typeface="+mn-cs"/>
              </a:rPr>
              <a:t>で瞬時に変更の確認ができます</a:t>
            </a:r>
            <a:r>
              <a:rPr kumimoji="1" lang="ja-JP" altLang="en-US" sz="800" kern="1200" dirty="0" smtClean="0">
                <a:solidFill>
                  <a:srgbClr val="8B7E6A"/>
                </a:solidFill>
                <a:latin typeface="Verdana" pitchFamily="34" charset="0"/>
                <a:ea typeface="ＭＳ Ｐゴシック"/>
                <a:cs typeface="+mn-cs"/>
              </a:rPr>
              <a:t>。</a:t>
            </a:r>
            <a:endParaRPr kumimoji="1" lang="en-US" altLang="ja-JP" sz="800" kern="1200" dirty="0" smtClean="0">
              <a:solidFill>
                <a:srgbClr val="8B7E6A"/>
              </a:solidFill>
              <a:latin typeface="Verdana" pitchFamily="34" charset="0"/>
              <a:ea typeface="ＭＳ Ｐゴシック"/>
              <a:cs typeface="+mn-cs"/>
            </a:endParaRPr>
          </a:p>
        </p:txBody>
      </p:sp>
      <p:sp>
        <p:nvSpPr>
          <p:cNvPr id="20" name="正方形/長方形 19"/>
          <p:cNvSpPr/>
          <p:nvPr/>
        </p:nvSpPr>
        <p:spPr>
          <a:xfrm>
            <a:off x="5977402" y="3563250"/>
            <a:ext cx="1080000" cy="396000"/>
          </a:xfrm>
          <a:prstGeom prst="rect">
            <a:avLst/>
          </a:prstGeom>
          <a:noFill/>
          <a:ln w="15875">
            <a:solidFill>
              <a:srgbClr val="3A7C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sp>
        <p:nvSpPr>
          <p:cNvPr id="21" name="正方形/長方形 20"/>
          <p:cNvSpPr/>
          <p:nvPr/>
        </p:nvSpPr>
        <p:spPr>
          <a:xfrm>
            <a:off x="7059214" y="3559512"/>
            <a:ext cx="1836000" cy="1584000"/>
          </a:xfrm>
          <a:prstGeom prst="rect">
            <a:avLst/>
          </a:prstGeom>
          <a:noFill/>
          <a:ln w="15875">
            <a:solidFill>
              <a:srgbClr val="3A7C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pic>
        <p:nvPicPr>
          <p:cNvPr id="42" name="Picture 6"/>
          <p:cNvPicPr>
            <a:picLocks noChangeAspect="1" noChangeArrowheads="1"/>
          </p:cNvPicPr>
          <p:nvPr/>
        </p:nvPicPr>
        <p:blipFill>
          <a:blip r:embed="rId7"/>
          <a:srcRect l="13281" r="4375" b="47266"/>
          <a:stretch>
            <a:fillRect/>
          </a:stretch>
        </p:blipFill>
        <p:spPr bwMode="auto">
          <a:xfrm>
            <a:off x="153900" y="4463636"/>
            <a:ext cx="4517157" cy="2314269"/>
          </a:xfrm>
          <a:prstGeom prst="rect">
            <a:avLst/>
          </a:prstGeom>
          <a:noFill/>
          <a:ln w="1">
            <a:solidFill>
              <a:schemeClr val="accent6">
                <a:lumMod val="40000"/>
                <a:lumOff val="60000"/>
              </a:schemeClr>
            </a:solidFill>
            <a:miter lim="800000"/>
            <a:headEnd/>
            <a:tailEnd type="none" w="med" len="med"/>
          </a:ln>
          <a:effectLst>
            <a:outerShdw blurRad="254000" dist="38100" dir="2700000" algn="tl" rotWithShape="0">
              <a:schemeClr val="accent6">
                <a:lumMod val="60000"/>
                <a:lumOff val="40000"/>
                <a:alpha val="40000"/>
              </a:schemeClr>
            </a:outerShdw>
          </a:effectLst>
        </p:spPr>
      </p:pic>
      <p:pic>
        <p:nvPicPr>
          <p:cNvPr id="50" name="Picture 4"/>
          <p:cNvPicPr>
            <a:picLocks noChangeAspect="1" noChangeArrowheads="1"/>
          </p:cNvPicPr>
          <p:nvPr/>
        </p:nvPicPr>
        <p:blipFill>
          <a:blip r:embed="rId8"/>
          <a:srcRect b="82331"/>
          <a:stretch>
            <a:fillRect/>
          </a:stretch>
        </p:blipFill>
        <p:spPr bwMode="auto">
          <a:xfrm>
            <a:off x="4775441" y="6124371"/>
            <a:ext cx="4225715" cy="617153"/>
          </a:xfrm>
          <a:prstGeom prst="rect">
            <a:avLst/>
          </a:prstGeom>
          <a:noFill/>
          <a:ln w="1">
            <a:solidFill>
              <a:schemeClr val="accent6">
                <a:lumMod val="40000"/>
                <a:lumOff val="60000"/>
              </a:schemeClr>
            </a:solidFill>
            <a:miter lim="800000"/>
            <a:headEnd/>
            <a:tailEnd type="none" w="med" len="med"/>
          </a:ln>
          <a:effectLst>
            <a:outerShdw blurRad="254000" dist="38100" dir="2700000" algn="tl" rotWithShape="0">
              <a:schemeClr val="accent6">
                <a:lumMod val="60000"/>
                <a:lumOff val="40000"/>
                <a:alpha val="40000"/>
              </a:schemeClr>
            </a:outerShdw>
          </a:effectLst>
        </p:spPr>
      </p:pic>
      <p:cxnSp>
        <p:nvCxnSpPr>
          <p:cNvPr id="23" name="直線コネクタ 22"/>
          <p:cNvCxnSpPr>
            <a:stCxn id="20" idx="0"/>
            <a:endCxn id="19" idx="2"/>
          </p:cNvCxnSpPr>
          <p:nvPr/>
        </p:nvCxnSpPr>
        <p:spPr>
          <a:xfrm rot="5400000" flipH="1" flipV="1">
            <a:off x="6575545" y="3225639"/>
            <a:ext cx="279469" cy="395754"/>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21" idx="0"/>
            <a:endCxn id="19" idx="2"/>
          </p:cNvCxnSpPr>
          <p:nvPr/>
        </p:nvCxnSpPr>
        <p:spPr>
          <a:xfrm rot="16200000" flipV="1">
            <a:off x="7307320" y="2889618"/>
            <a:ext cx="275731" cy="1064058"/>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pic>
        <p:nvPicPr>
          <p:cNvPr id="51" name="Picture 4"/>
          <p:cNvPicPr>
            <a:picLocks noChangeAspect="1" noChangeArrowheads="1"/>
          </p:cNvPicPr>
          <p:nvPr/>
        </p:nvPicPr>
        <p:blipFill>
          <a:blip r:embed="rId9"/>
          <a:srcRect l="75691" t="19944" b="3068"/>
          <a:stretch>
            <a:fillRect/>
          </a:stretch>
        </p:blipFill>
        <p:spPr bwMode="auto">
          <a:xfrm>
            <a:off x="142844" y="2071678"/>
            <a:ext cx="1092863" cy="2365731"/>
          </a:xfrm>
          <a:prstGeom prst="rect">
            <a:avLst/>
          </a:prstGeom>
          <a:noFill/>
          <a:ln w="1">
            <a:solidFill>
              <a:schemeClr val="accent6">
                <a:lumMod val="40000"/>
                <a:lumOff val="60000"/>
              </a:schemeClr>
            </a:solidFill>
            <a:miter lim="800000"/>
            <a:headEnd/>
            <a:tailEnd type="none" w="med" len="med"/>
          </a:ln>
          <a:effectLst>
            <a:outerShdw blurRad="254000" dist="38100" dir="2700000" algn="tl" rotWithShape="0">
              <a:schemeClr val="accent6">
                <a:lumMod val="60000"/>
                <a:lumOff val="40000"/>
                <a:alpha val="40000"/>
              </a:schemeClr>
            </a:outerShdw>
          </a:effectLst>
        </p:spPr>
      </p:pic>
      <p:pic>
        <p:nvPicPr>
          <p:cNvPr id="31" name="Picture 1"/>
          <p:cNvPicPr>
            <a:picLocks noChangeAspect="1" noChangeArrowheads="1"/>
          </p:cNvPicPr>
          <p:nvPr/>
        </p:nvPicPr>
        <p:blipFill>
          <a:blip r:embed="rId10"/>
          <a:srcRect r="23727" b="79972"/>
          <a:stretch>
            <a:fillRect/>
          </a:stretch>
        </p:blipFill>
        <p:spPr bwMode="auto">
          <a:xfrm>
            <a:off x="1285852" y="2776096"/>
            <a:ext cx="3429024" cy="617148"/>
          </a:xfrm>
          <a:prstGeom prst="rect">
            <a:avLst/>
          </a:prstGeom>
          <a:noFill/>
          <a:ln w="1">
            <a:solidFill>
              <a:schemeClr val="accent6">
                <a:lumMod val="40000"/>
                <a:lumOff val="60000"/>
              </a:schemeClr>
            </a:solidFill>
            <a:miter lim="800000"/>
            <a:headEnd/>
            <a:tailEnd type="none" w="med" len="med"/>
          </a:ln>
          <a:effectLst>
            <a:outerShdw blurRad="254000" dist="38100" dir="2700000" algn="tl" rotWithShape="0">
              <a:schemeClr val="accent6">
                <a:lumMod val="60000"/>
                <a:lumOff val="40000"/>
                <a:alpha val="40000"/>
              </a:schemeClr>
            </a:outerShdw>
          </a:effectLst>
        </p:spPr>
      </p:pic>
      <p:sp>
        <p:nvSpPr>
          <p:cNvPr id="52" name="角丸四角形 51"/>
          <p:cNvSpPr/>
          <p:nvPr/>
        </p:nvSpPr>
        <p:spPr>
          <a:xfrm>
            <a:off x="4825156" y="5257701"/>
            <a:ext cx="4176000" cy="800219"/>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好みの</a:t>
            </a:r>
            <a:r>
              <a:rPr kumimoji="1" lang="ja-JP" altLang="en-US" sz="900" u="dbl" kern="1200" dirty="0" smtClean="0">
                <a:solidFill>
                  <a:srgbClr val="FF3300"/>
                </a:solidFill>
                <a:uFill>
                  <a:solidFill>
                    <a:srgbClr val="FFCC00"/>
                  </a:solidFill>
                </a:uFill>
                <a:latin typeface="Verdana" pitchFamily="34" charset="0"/>
                <a:ea typeface="ＭＳ Ｐゴシック"/>
                <a:cs typeface="+mn-cs"/>
              </a:rPr>
              <a:t>スライドレイアウトを</a:t>
            </a:r>
            <a:r>
              <a:rPr kumimoji="1" lang="ja-JP" altLang="en-US" sz="900" u="dbl" kern="1200" dirty="0">
                <a:solidFill>
                  <a:srgbClr val="FF3300"/>
                </a:solidFill>
                <a:uFill>
                  <a:solidFill>
                    <a:srgbClr val="FFCC00"/>
                  </a:solidFill>
                </a:uFill>
                <a:latin typeface="Verdana" pitchFamily="34" charset="0"/>
                <a:ea typeface="ＭＳ Ｐゴシック"/>
                <a:cs typeface="+mn-cs"/>
              </a:rPr>
              <a:t>作成するには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表示</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タブの</a:t>
            </a:r>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スライドマスタ</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をクリック</a:t>
            </a:r>
            <a:r>
              <a:rPr kumimoji="1" lang="ja-JP" altLang="en-US" sz="800" kern="1200" dirty="0" smtClean="0">
                <a:solidFill>
                  <a:srgbClr val="8B7E6A"/>
                </a:solidFill>
                <a:latin typeface="Verdana" pitchFamily="34" charset="0"/>
                <a:ea typeface="ＭＳ Ｐゴシック"/>
                <a:cs typeface="+mn-cs"/>
              </a:rPr>
              <a:t>しスライドのマスタレイアウトを表示します。スライドマスタ</a:t>
            </a:r>
            <a:r>
              <a:rPr kumimoji="1" lang="ja-JP" altLang="en-US" sz="800" kern="1200" dirty="0">
                <a:solidFill>
                  <a:srgbClr val="8B7E6A"/>
                </a:solidFill>
                <a:latin typeface="Verdana" pitchFamily="34" charset="0"/>
                <a:ea typeface="ＭＳ Ｐゴシック"/>
                <a:cs typeface="+mn-cs"/>
              </a:rPr>
              <a:t>とは、フォントの種類、サイズ、背景色や箇条書きスタイルなどのスライドの書式を</a:t>
            </a:r>
            <a:r>
              <a:rPr kumimoji="1" lang="ja-JP" altLang="en-US" sz="800" kern="1200" dirty="0" smtClean="0">
                <a:solidFill>
                  <a:srgbClr val="8B7E6A"/>
                </a:solidFill>
                <a:latin typeface="Verdana" pitchFamily="34" charset="0"/>
                <a:ea typeface="ＭＳ Ｐゴシック"/>
                <a:cs typeface="+mn-cs"/>
              </a:rPr>
              <a:t>管理</a:t>
            </a:r>
            <a:r>
              <a:rPr lang="ja-JP" altLang="en-US" sz="800" dirty="0" smtClean="0">
                <a:solidFill>
                  <a:srgbClr val="8B7E6A"/>
                </a:solidFill>
                <a:latin typeface="Verdana" pitchFamily="34" charset="0"/>
                <a:ea typeface="ＭＳ Ｐゴシック"/>
              </a:rPr>
              <a:t>するマスタです、背景の違うスライドレイアウトを追加したり、自分で作成したレイアウトをマスタに追加して利用することも可能です。</a:t>
            </a:r>
            <a:endParaRPr kumimoji="1" lang="en-US" altLang="ja-JP" sz="800" kern="1200" dirty="0">
              <a:solidFill>
                <a:srgbClr val="8B7E6A"/>
              </a:solidFill>
              <a:latin typeface="Verdana" pitchFamily="34" charset="0"/>
              <a:ea typeface="ＭＳ Ｐゴシック"/>
              <a:cs typeface="+mn-cs"/>
            </a:endParaRPr>
          </a:p>
        </p:txBody>
      </p:sp>
      <p:sp>
        <p:nvSpPr>
          <p:cNvPr id="55" name="円/楕円 54"/>
          <p:cNvSpPr/>
          <p:nvPr/>
        </p:nvSpPr>
        <p:spPr>
          <a:xfrm>
            <a:off x="7072330" y="2218042"/>
            <a:ext cx="756000" cy="144000"/>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sp>
        <p:nvSpPr>
          <p:cNvPr id="56" name="角丸四角形 55"/>
          <p:cNvSpPr/>
          <p:nvPr/>
        </p:nvSpPr>
        <p:spPr>
          <a:xfrm>
            <a:off x="4825156" y="1071546"/>
            <a:ext cx="4176000" cy="684000"/>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rtl="0"/>
            <a:r>
              <a:rPr kumimoji="1" lang="ja-JP" altLang="en-US" sz="900" u="dbl" kern="1200" dirty="0" smtClean="0">
                <a:solidFill>
                  <a:srgbClr val="FF3300"/>
                </a:solidFill>
                <a:uFill>
                  <a:solidFill>
                    <a:srgbClr val="FFCC00"/>
                  </a:solidFill>
                </a:uFill>
                <a:latin typeface="Verdana" pitchFamily="34" charset="0"/>
                <a:ea typeface="ＭＳ Ｐゴシック"/>
                <a:cs typeface="+mn-cs"/>
              </a:rPr>
              <a:t>ノートを確認しながらプレゼンテーション</a:t>
            </a:r>
            <a:r>
              <a:rPr kumimoji="1" lang="ja-JP" altLang="en-US" sz="900" u="dbl" kern="1200" dirty="0">
                <a:solidFill>
                  <a:srgbClr val="FF3300"/>
                </a:solidFill>
                <a:uFill>
                  <a:solidFill>
                    <a:srgbClr val="FFCC00"/>
                  </a:solidFill>
                </a:uFill>
                <a:latin typeface="Verdana" pitchFamily="34" charset="0"/>
                <a:ea typeface="ＭＳ Ｐゴシック"/>
                <a:cs typeface="+mn-cs"/>
              </a:rPr>
              <a:t>するときは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スライドショー</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タブの</a:t>
            </a:r>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発表者ツールを使用する</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にチェックを入れます。この機能を使用すると、</a:t>
            </a:r>
            <a:r>
              <a:rPr kumimoji="1" lang="en-US" altLang="ja-JP" sz="800" kern="1200" dirty="0">
                <a:solidFill>
                  <a:srgbClr val="8B7E6A"/>
                </a:solidFill>
                <a:latin typeface="Verdana" pitchFamily="34" charset="0"/>
                <a:ea typeface="ＭＳ Ｐゴシック"/>
                <a:cs typeface="+mn-cs"/>
              </a:rPr>
              <a:t>1</a:t>
            </a:r>
            <a:r>
              <a:rPr kumimoji="1" lang="ja-JP" altLang="en-US" sz="800" kern="1200" dirty="0" err="1">
                <a:solidFill>
                  <a:srgbClr val="8B7E6A"/>
                </a:solidFill>
                <a:latin typeface="Verdana" pitchFamily="34" charset="0"/>
                <a:ea typeface="ＭＳ Ｐゴシック"/>
                <a:cs typeface="+mn-cs"/>
              </a:rPr>
              <a:t>つの</a:t>
            </a:r>
            <a:r>
              <a:rPr kumimoji="1" lang="ja-JP" altLang="en-US" sz="800" kern="1200" dirty="0">
                <a:solidFill>
                  <a:srgbClr val="8B7E6A"/>
                </a:solidFill>
                <a:latin typeface="Verdana" pitchFamily="34" charset="0"/>
                <a:ea typeface="ＭＳ Ｐゴシック"/>
                <a:cs typeface="+mn-cs"/>
              </a:rPr>
              <a:t>モニタでは</a:t>
            </a:r>
            <a:r>
              <a:rPr kumimoji="1" lang="ja-JP" altLang="en-US" sz="800" kern="1200" dirty="0" smtClean="0">
                <a:solidFill>
                  <a:srgbClr val="8B7E6A"/>
                </a:solidFill>
                <a:latin typeface="Verdana" pitchFamily="34" charset="0"/>
                <a:ea typeface="ＭＳ Ｐゴシック"/>
                <a:cs typeface="+mn-cs"/>
              </a:rPr>
              <a:t>全画面でスライドショーを表示し、</a:t>
            </a:r>
            <a:r>
              <a:rPr kumimoji="1" lang="ja-JP" altLang="en-US" sz="800" kern="1200" dirty="0">
                <a:solidFill>
                  <a:srgbClr val="8B7E6A"/>
                </a:solidFill>
                <a:latin typeface="Verdana" pitchFamily="34" charset="0"/>
                <a:ea typeface="ＭＳ Ｐゴシック"/>
                <a:cs typeface="+mn-cs"/>
              </a:rPr>
              <a:t>もう</a:t>
            </a:r>
            <a:r>
              <a:rPr kumimoji="1" lang="en-US" altLang="ja-JP" sz="800" kern="1200" dirty="0">
                <a:solidFill>
                  <a:srgbClr val="8B7E6A"/>
                </a:solidFill>
                <a:latin typeface="Verdana" pitchFamily="34" charset="0"/>
                <a:ea typeface="ＭＳ Ｐゴシック"/>
                <a:cs typeface="+mn-cs"/>
              </a:rPr>
              <a:t>1</a:t>
            </a:r>
            <a:r>
              <a:rPr kumimoji="1" lang="ja-JP" altLang="en-US" sz="800" kern="1200" dirty="0" err="1">
                <a:solidFill>
                  <a:srgbClr val="8B7E6A"/>
                </a:solidFill>
                <a:latin typeface="Verdana" pitchFamily="34" charset="0"/>
                <a:ea typeface="ＭＳ Ｐゴシック"/>
                <a:cs typeface="+mn-cs"/>
              </a:rPr>
              <a:t>つの</a:t>
            </a:r>
            <a:r>
              <a:rPr kumimoji="1" lang="ja-JP" altLang="en-US" sz="800" kern="1200" dirty="0">
                <a:solidFill>
                  <a:srgbClr val="8B7E6A"/>
                </a:solidFill>
                <a:latin typeface="Verdana" pitchFamily="34" charset="0"/>
                <a:ea typeface="ＭＳ Ｐゴシック"/>
                <a:cs typeface="+mn-cs"/>
              </a:rPr>
              <a:t>モニターで</a:t>
            </a:r>
            <a:r>
              <a:rPr kumimoji="1" lang="ja-JP" altLang="en-US" sz="800" kern="1200" dirty="0" smtClean="0">
                <a:solidFill>
                  <a:srgbClr val="8B7E6A"/>
                </a:solidFill>
                <a:latin typeface="Verdana" pitchFamily="34" charset="0"/>
                <a:ea typeface="ＭＳ Ｐゴシック"/>
                <a:cs typeface="+mn-cs"/>
              </a:rPr>
              <a:t>はスライド</a:t>
            </a:r>
            <a:r>
              <a:rPr lang="ja-JP" altLang="en-US" sz="800" dirty="0" smtClean="0">
                <a:solidFill>
                  <a:srgbClr val="8B7E6A"/>
                </a:solidFill>
                <a:latin typeface="Verdana" pitchFamily="34" charset="0"/>
                <a:ea typeface="ＭＳ Ｐゴシック"/>
              </a:rPr>
              <a:t>のノート</a:t>
            </a:r>
            <a:r>
              <a:rPr kumimoji="1" lang="ja-JP" altLang="en-US" sz="800" kern="1200" dirty="0" smtClean="0">
                <a:solidFill>
                  <a:srgbClr val="8B7E6A"/>
                </a:solidFill>
                <a:latin typeface="Verdana" pitchFamily="34" charset="0"/>
                <a:ea typeface="ＭＳ Ｐゴシック"/>
                <a:cs typeface="+mn-cs"/>
              </a:rPr>
              <a:t>が</a:t>
            </a:r>
            <a:r>
              <a:rPr kumimoji="1" lang="ja-JP" altLang="en-US" sz="800" kern="1200" dirty="0">
                <a:solidFill>
                  <a:srgbClr val="8B7E6A"/>
                </a:solidFill>
                <a:latin typeface="Verdana" pitchFamily="34" charset="0"/>
                <a:ea typeface="ＭＳ Ｐゴシック"/>
                <a:cs typeface="+mn-cs"/>
              </a:rPr>
              <a:t>表示された</a:t>
            </a:r>
            <a:r>
              <a:rPr kumimoji="1" lang="ja-JP" altLang="en-US" sz="800" b="1" u="heavy" kern="1200" dirty="0">
                <a:solidFill>
                  <a:srgbClr val="8B7E6A"/>
                </a:solidFill>
                <a:uFill>
                  <a:solidFill>
                    <a:srgbClr val="FFCC00"/>
                  </a:solidFill>
                </a:uFill>
                <a:latin typeface="Verdana" pitchFamily="34" charset="0"/>
                <a:ea typeface="ＭＳ Ｐゴシック"/>
                <a:cs typeface="+mn-cs"/>
              </a:rPr>
              <a:t>発表者用のビュー</a:t>
            </a:r>
            <a:r>
              <a:rPr kumimoji="1" lang="ja-JP" altLang="en-US" sz="800" kern="1200" dirty="0">
                <a:solidFill>
                  <a:srgbClr val="8B7E6A"/>
                </a:solidFill>
                <a:latin typeface="Verdana" pitchFamily="34" charset="0"/>
                <a:ea typeface="ＭＳ Ｐゴシック"/>
                <a:cs typeface="+mn-cs"/>
              </a:rPr>
              <a:t>を見ることができます。</a:t>
            </a:r>
            <a:endParaRPr kumimoji="1" lang="en-US" altLang="ja-JP" sz="800" kern="1200" dirty="0">
              <a:solidFill>
                <a:srgbClr val="8B7E6A"/>
              </a:solidFill>
              <a:latin typeface="Verdana" pitchFamily="34" charset="0"/>
              <a:ea typeface="ＭＳ Ｐゴシック"/>
              <a:cs typeface="+mn-cs"/>
            </a:endParaRPr>
          </a:p>
        </p:txBody>
      </p:sp>
      <p:cxnSp>
        <p:nvCxnSpPr>
          <p:cNvPr id="57" name="直線コネクタ 56"/>
          <p:cNvCxnSpPr>
            <a:stCxn id="55" idx="0"/>
            <a:endCxn id="56" idx="2"/>
          </p:cNvCxnSpPr>
          <p:nvPr/>
        </p:nvCxnSpPr>
        <p:spPr>
          <a:xfrm rot="16200000" flipV="1">
            <a:off x="6950495" y="1718207"/>
            <a:ext cx="462496" cy="537174"/>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pic>
        <p:nvPicPr>
          <p:cNvPr id="61" name="Picture 3"/>
          <p:cNvPicPr>
            <a:picLocks noChangeAspect="1" noChangeArrowheads="1"/>
          </p:cNvPicPr>
          <p:nvPr/>
        </p:nvPicPr>
        <p:blipFill>
          <a:blip r:embed="rId11"/>
          <a:srcRect r="19053" b="82331"/>
          <a:stretch>
            <a:fillRect/>
          </a:stretch>
        </p:blipFill>
        <p:spPr bwMode="auto">
          <a:xfrm>
            <a:off x="1311820" y="2051907"/>
            <a:ext cx="3368552" cy="617153"/>
          </a:xfrm>
          <a:prstGeom prst="rect">
            <a:avLst/>
          </a:prstGeom>
          <a:noFill/>
          <a:ln w="1">
            <a:solidFill>
              <a:schemeClr val="accent6">
                <a:lumMod val="40000"/>
                <a:lumOff val="60000"/>
              </a:schemeClr>
            </a:solidFill>
            <a:miter lim="800000"/>
            <a:headEnd/>
            <a:tailEnd type="none" w="med" len="med"/>
          </a:ln>
          <a:effectLst>
            <a:outerShdw blurRad="254000" dist="38100" dir="2700000" algn="tl" rotWithShape="0">
              <a:schemeClr val="accent6">
                <a:lumMod val="60000"/>
                <a:lumOff val="40000"/>
                <a:alpha val="40000"/>
              </a:schemeClr>
            </a:outerShdw>
          </a:effectLst>
        </p:spPr>
      </p:pic>
      <p:sp>
        <p:nvSpPr>
          <p:cNvPr id="29" name="正方形/長方形 28"/>
          <p:cNvSpPr/>
          <p:nvPr/>
        </p:nvSpPr>
        <p:spPr>
          <a:xfrm>
            <a:off x="1792204" y="2303244"/>
            <a:ext cx="2592000" cy="360000"/>
          </a:xfrm>
          <a:prstGeom prst="rect">
            <a:avLst/>
          </a:prstGeom>
          <a:noFill/>
          <a:ln w="15875">
            <a:solidFill>
              <a:srgbClr val="3A7C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sp>
        <p:nvSpPr>
          <p:cNvPr id="33" name="円/楕円 32"/>
          <p:cNvSpPr/>
          <p:nvPr/>
        </p:nvSpPr>
        <p:spPr>
          <a:xfrm>
            <a:off x="4275654" y="2472370"/>
            <a:ext cx="108000" cy="108000"/>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cxnSp>
        <p:nvCxnSpPr>
          <p:cNvPr id="30" name="直線コネクタ 29"/>
          <p:cNvCxnSpPr>
            <a:stCxn id="29" idx="0"/>
            <a:endCxn id="16" idx="2"/>
          </p:cNvCxnSpPr>
          <p:nvPr/>
        </p:nvCxnSpPr>
        <p:spPr>
          <a:xfrm rot="5400000" flipH="1" flipV="1">
            <a:off x="3190724" y="1905454"/>
            <a:ext cx="295271" cy="500310"/>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125422" y="1071546"/>
            <a:ext cx="2232000" cy="936427"/>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スライド</a:t>
            </a:r>
            <a:r>
              <a:rPr kumimoji="1" lang="ja-JP" altLang="en-US" sz="900" u="dbl" kern="1200" dirty="0" smtClean="0">
                <a:solidFill>
                  <a:srgbClr val="FF3300"/>
                </a:solidFill>
                <a:uFill>
                  <a:solidFill>
                    <a:srgbClr val="FFCC00"/>
                  </a:solidFill>
                </a:uFill>
                <a:latin typeface="Verdana" pitchFamily="34" charset="0"/>
                <a:ea typeface="ＭＳ Ｐゴシック"/>
                <a:cs typeface="+mn-cs"/>
              </a:rPr>
              <a:t>に動きを</a:t>
            </a:r>
            <a:r>
              <a:rPr kumimoji="1" lang="ja-JP" altLang="en-US" sz="900" u="dbl" kern="1200" dirty="0">
                <a:solidFill>
                  <a:srgbClr val="FF3300"/>
                </a:solidFill>
                <a:uFill>
                  <a:solidFill>
                    <a:srgbClr val="FFCC00"/>
                  </a:solidFill>
                </a:uFill>
                <a:latin typeface="Verdana" pitchFamily="34" charset="0"/>
                <a:ea typeface="ＭＳ Ｐゴシック"/>
                <a:cs typeface="+mn-cs"/>
              </a:rPr>
              <a:t>加えるには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アニメーション</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タブでアニメーション設定をします。</a:t>
            </a:r>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アニメーションの設定</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をクリックする</a:t>
            </a:r>
            <a:r>
              <a:rPr kumimoji="1" lang="ja-JP" altLang="en-US" sz="800" kern="1200" dirty="0" smtClean="0">
                <a:solidFill>
                  <a:srgbClr val="8B7E6A"/>
                </a:solidFill>
                <a:latin typeface="Verdana" pitchFamily="34" charset="0"/>
                <a:ea typeface="ＭＳ Ｐゴシック"/>
                <a:cs typeface="+mn-cs"/>
              </a:rPr>
              <a:t>とウィンドウの左側に設定画面</a:t>
            </a:r>
            <a:r>
              <a:rPr kumimoji="1" lang="ja-JP" altLang="en-US" sz="800" kern="1200" dirty="0">
                <a:solidFill>
                  <a:srgbClr val="8B7E6A"/>
                </a:solidFill>
                <a:latin typeface="Verdana" pitchFamily="34" charset="0"/>
                <a:ea typeface="ＭＳ Ｐゴシック"/>
                <a:cs typeface="+mn-cs"/>
              </a:rPr>
              <a:t>が表示されます</a:t>
            </a:r>
            <a:r>
              <a:rPr kumimoji="1" lang="ja-JP" altLang="en-US" sz="800" kern="1200" dirty="0" smtClean="0">
                <a:solidFill>
                  <a:srgbClr val="8B7E6A"/>
                </a:solidFill>
                <a:latin typeface="Verdana" pitchFamily="34" charset="0"/>
                <a:ea typeface="ＭＳ Ｐゴシック"/>
                <a:cs typeface="+mn-cs"/>
              </a:rPr>
              <a:t>。設定画面</a:t>
            </a:r>
            <a:r>
              <a:rPr kumimoji="1" lang="ja-JP" altLang="en-US" sz="800" kern="1200" dirty="0">
                <a:solidFill>
                  <a:srgbClr val="8B7E6A"/>
                </a:solidFill>
                <a:latin typeface="Verdana" pitchFamily="34" charset="0"/>
                <a:ea typeface="ＭＳ Ｐゴシック"/>
                <a:cs typeface="+mn-cs"/>
              </a:rPr>
              <a:t>では、</a:t>
            </a:r>
            <a:r>
              <a:rPr kumimoji="1" lang="ja-JP" altLang="en-US" sz="800" kern="1200" dirty="0" smtClean="0">
                <a:solidFill>
                  <a:srgbClr val="8B7E6A"/>
                </a:solidFill>
                <a:latin typeface="Verdana" pitchFamily="34" charset="0"/>
                <a:ea typeface="ＭＳ Ｐゴシック"/>
                <a:cs typeface="+mn-cs"/>
              </a:rPr>
              <a:t>文字やオブジェクトに</a:t>
            </a:r>
            <a:r>
              <a:rPr kumimoji="1" lang="ja-JP" altLang="en-US" sz="800" kern="1200" dirty="0">
                <a:solidFill>
                  <a:srgbClr val="8B7E6A"/>
                </a:solidFill>
                <a:latin typeface="Verdana" pitchFamily="34" charset="0"/>
                <a:ea typeface="ＭＳ Ｐゴシック"/>
                <a:cs typeface="+mn-cs"/>
              </a:rPr>
              <a:t>動き</a:t>
            </a:r>
            <a:r>
              <a:rPr kumimoji="1" lang="ja-JP" altLang="en-US" sz="800" kern="1200" dirty="0" smtClean="0">
                <a:solidFill>
                  <a:srgbClr val="8B7E6A"/>
                </a:solidFill>
                <a:latin typeface="Verdana" pitchFamily="34" charset="0"/>
                <a:ea typeface="ＭＳ Ｐゴシック"/>
                <a:cs typeface="+mn-cs"/>
              </a:rPr>
              <a:t>を付けるなど</a:t>
            </a:r>
            <a:r>
              <a:rPr kumimoji="1" lang="ja-JP" altLang="en-US" sz="800" kern="1200" dirty="0">
                <a:solidFill>
                  <a:srgbClr val="8B7E6A"/>
                </a:solidFill>
                <a:latin typeface="Verdana" pitchFamily="34" charset="0"/>
                <a:ea typeface="ＭＳ Ｐゴシック"/>
                <a:cs typeface="+mn-cs"/>
              </a:rPr>
              <a:t>の詳細な設定をすることができます。</a:t>
            </a:r>
            <a:endParaRPr kumimoji="1" lang="en-US" altLang="ja-JP" sz="800" kern="1200" dirty="0">
              <a:solidFill>
                <a:srgbClr val="8B7E6A"/>
              </a:solidFill>
              <a:latin typeface="Verdana" pitchFamily="34" charset="0"/>
              <a:ea typeface="ＭＳ Ｐゴシック"/>
              <a:cs typeface="+mn-cs"/>
            </a:endParaRPr>
          </a:p>
        </p:txBody>
      </p:sp>
      <p:cxnSp>
        <p:nvCxnSpPr>
          <p:cNvPr id="63" name="直線コネクタ 62"/>
          <p:cNvCxnSpPr>
            <a:stCxn id="51" idx="0"/>
            <a:endCxn id="62" idx="2"/>
          </p:cNvCxnSpPr>
          <p:nvPr/>
        </p:nvCxnSpPr>
        <p:spPr>
          <a:xfrm rot="5400000" flipH="1" flipV="1">
            <a:off x="933497" y="1763753"/>
            <a:ext cx="63705" cy="552146"/>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1534670" y="3160500"/>
            <a:ext cx="648000" cy="144000"/>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cxnSp>
        <p:nvCxnSpPr>
          <p:cNvPr id="71" name="直線コネクタ 70"/>
          <p:cNvCxnSpPr>
            <a:stCxn id="70" idx="0"/>
            <a:endCxn id="62" idx="2"/>
          </p:cNvCxnSpPr>
          <p:nvPr/>
        </p:nvCxnSpPr>
        <p:spPr>
          <a:xfrm rot="16200000" flipV="1">
            <a:off x="973783" y="2275613"/>
            <a:ext cx="1152527" cy="617248"/>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81" name="角丸四角形 80"/>
          <p:cNvSpPr/>
          <p:nvPr/>
        </p:nvSpPr>
        <p:spPr>
          <a:xfrm>
            <a:off x="1550248" y="3500438"/>
            <a:ext cx="2880000" cy="936427"/>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文字のスタイルを変更するには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ja-JP" altLang="en-US" sz="800" kern="1200" dirty="0" smtClean="0">
                <a:solidFill>
                  <a:srgbClr val="8B7E6A"/>
                </a:solidFill>
                <a:latin typeface="Verdana" pitchFamily="34" charset="0"/>
                <a:ea typeface="ＭＳ Ｐゴシック"/>
                <a:cs typeface="+mn-cs"/>
              </a:rPr>
              <a:t>オブジェクト内の文字</a:t>
            </a:r>
            <a:r>
              <a:rPr kumimoji="1" lang="ja-JP" altLang="en-US" sz="800" kern="1200" dirty="0">
                <a:solidFill>
                  <a:srgbClr val="8B7E6A"/>
                </a:solidFill>
                <a:latin typeface="Verdana" pitchFamily="34" charset="0"/>
                <a:ea typeface="ＭＳ Ｐゴシック"/>
                <a:cs typeface="+mn-cs"/>
              </a:rPr>
              <a:t>を選択する</a:t>
            </a:r>
            <a:r>
              <a:rPr kumimoji="1" lang="ja-JP" altLang="en-US" sz="800" kern="1200" dirty="0" smtClean="0">
                <a:solidFill>
                  <a:srgbClr val="8B7E6A"/>
                </a:solidFill>
                <a:latin typeface="Verdana" pitchFamily="34" charset="0"/>
                <a:ea typeface="ＭＳ Ｐゴシック"/>
                <a:cs typeface="+mn-cs"/>
              </a:rPr>
              <a:t>と表示される </a:t>
            </a:r>
            <a:r>
              <a:rPr kumimoji="1" lang="en-US" altLang="ja-JP" sz="800" kern="1200" dirty="0" smtClean="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描画ツール</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の</a:t>
            </a:r>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書式</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タブ</a:t>
            </a:r>
            <a:r>
              <a:rPr kumimoji="1" lang="ja-JP" altLang="en-US" sz="800" kern="1200" dirty="0" smtClean="0">
                <a:solidFill>
                  <a:srgbClr val="8B7E6A"/>
                </a:solidFill>
                <a:latin typeface="Verdana" pitchFamily="34" charset="0"/>
                <a:ea typeface="ＭＳ Ｐゴシック"/>
                <a:cs typeface="+mn-cs"/>
              </a:rPr>
              <a:t>で変更を行います。 </a:t>
            </a:r>
            <a:r>
              <a:rPr kumimoji="1" lang="en-US" altLang="ja-JP" sz="800" kern="1200" dirty="0" smtClean="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ワードアートスタイル</a:t>
            </a:r>
            <a:r>
              <a:rPr kumimoji="1" lang="en-US" altLang="ja-JP" sz="800" kern="1200" dirty="0" smtClean="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のクイック スタイルを</a:t>
            </a:r>
            <a:r>
              <a:rPr kumimoji="1" lang="ja-JP" altLang="en-US" sz="800" kern="1200" dirty="0">
                <a:solidFill>
                  <a:srgbClr val="8B7E6A"/>
                </a:solidFill>
                <a:latin typeface="Verdana" pitchFamily="34" charset="0"/>
                <a:ea typeface="ＭＳ Ｐゴシック"/>
                <a:cs typeface="+mn-cs"/>
              </a:rPr>
              <a:t>選択したり、</a:t>
            </a:r>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文字の効果</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で影</a:t>
            </a:r>
            <a:r>
              <a:rPr kumimoji="1" lang="ja-JP" altLang="en-US" sz="800" kern="1200" dirty="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光彩などの個々の設定を変更することができます。変更内容はリアル タイム プレビュー</a:t>
            </a:r>
            <a:r>
              <a:rPr kumimoji="1" lang="ja-JP" altLang="en-US" sz="800" kern="1200" dirty="0">
                <a:solidFill>
                  <a:srgbClr val="8B7E6A"/>
                </a:solidFill>
                <a:latin typeface="Verdana" pitchFamily="34" charset="0"/>
                <a:ea typeface="ＭＳ Ｐゴシック"/>
                <a:cs typeface="+mn-cs"/>
              </a:rPr>
              <a:t>で瞬時</a:t>
            </a:r>
            <a:r>
              <a:rPr kumimoji="1" lang="ja-JP" altLang="en-US" sz="800" kern="1200" dirty="0" smtClean="0">
                <a:solidFill>
                  <a:srgbClr val="8B7E6A"/>
                </a:solidFill>
                <a:latin typeface="Verdana" pitchFamily="34" charset="0"/>
                <a:ea typeface="ＭＳ Ｐゴシック"/>
                <a:cs typeface="+mn-cs"/>
              </a:rPr>
              <a:t>に確認</a:t>
            </a:r>
            <a:r>
              <a:rPr kumimoji="1" lang="ja-JP" altLang="en-US" sz="800" kern="1200" dirty="0">
                <a:solidFill>
                  <a:srgbClr val="8B7E6A"/>
                </a:solidFill>
                <a:latin typeface="Verdana" pitchFamily="34" charset="0"/>
                <a:ea typeface="ＭＳ Ｐゴシック"/>
                <a:cs typeface="+mn-cs"/>
              </a:rPr>
              <a:t>することができます。</a:t>
            </a:r>
            <a:endParaRPr kumimoji="1" lang="en-US" altLang="ja-JP" sz="800" kern="1200" dirty="0">
              <a:solidFill>
                <a:srgbClr val="8B7E6A"/>
              </a:solidFill>
              <a:latin typeface="Verdana" pitchFamily="34" charset="0"/>
              <a:ea typeface="ＭＳ Ｐゴシック"/>
              <a:cs typeface="+mn-cs"/>
            </a:endParaRPr>
          </a:p>
        </p:txBody>
      </p:sp>
      <p:sp>
        <p:nvSpPr>
          <p:cNvPr id="82" name="正方形/長方形 81"/>
          <p:cNvSpPr/>
          <p:nvPr/>
        </p:nvSpPr>
        <p:spPr>
          <a:xfrm>
            <a:off x="1387670" y="6033396"/>
            <a:ext cx="684000" cy="252000"/>
          </a:xfrm>
          <a:prstGeom prst="rect">
            <a:avLst/>
          </a:prstGeom>
          <a:noFill/>
          <a:ln w="15875">
            <a:solidFill>
              <a:srgbClr val="3A7C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pic>
        <p:nvPicPr>
          <p:cNvPr id="83" name="図 82" descr="cursor02.png"/>
          <p:cNvPicPr>
            <a:picLocks noChangeAspect="1"/>
          </p:cNvPicPr>
          <p:nvPr/>
        </p:nvPicPr>
        <p:blipFill>
          <a:blip r:embed="rId12"/>
          <a:stretch>
            <a:fillRect/>
          </a:stretch>
        </p:blipFill>
        <p:spPr>
          <a:xfrm>
            <a:off x="3000364" y="6429396"/>
            <a:ext cx="55721" cy="90011"/>
          </a:xfrm>
          <a:prstGeom prst="rect">
            <a:avLst/>
          </a:prstGeom>
        </p:spPr>
      </p:pic>
      <p:pic>
        <p:nvPicPr>
          <p:cNvPr id="85" name="図 84" descr="cursor02.png"/>
          <p:cNvPicPr>
            <a:picLocks noChangeAspect="1"/>
          </p:cNvPicPr>
          <p:nvPr/>
        </p:nvPicPr>
        <p:blipFill>
          <a:blip r:embed="rId12"/>
          <a:stretch>
            <a:fillRect/>
          </a:stretch>
        </p:blipFill>
        <p:spPr>
          <a:xfrm>
            <a:off x="8572528" y="4572008"/>
            <a:ext cx="55721" cy="90011"/>
          </a:xfrm>
          <a:prstGeom prst="rect">
            <a:avLst/>
          </a:prstGeom>
        </p:spPr>
      </p:pic>
      <p:sp>
        <p:nvSpPr>
          <p:cNvPr id="86" name="正方形/長方形 85"/>
          <p:cNvSpPr/>
          <p:nvPr/>
        </p:nvSpPr>
        <p:spPr>
          <a:xfrm>
            <a:off x="2857488" y="6286520"/>
            <a:ext cx="216000" cy="252000"/>
          </a:xfrm>
          <a:prstGeom prst="rect">
            <a:avLst/>
          </a:prstGeom>
          <a:noFill/>
          <a:ln w="15875">
            <a:solidFill>
              <a:srgbClr val="3A7C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cxnSp>
        <p:nvCxnSpPr>
          <p:cNvPr id="87" name="直線コネクタ 86"/>
          <p:cNvCxnSpPr>
            <a:endCxn id="81" idx="2"/>
          </p:cNvCxnSpPr>
          <p:nvPr/>
        </p:nvCxnSpPr>
        <p:spPr>
          <a:xfrm rot="16200000" flipV="1">
            <a:off x="2978082" y="4449031"/>
            <a:ext cx="34450" cy="10118"/>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52" idx="2"/>
            <a:endCxn id="101" idx="3"/>
          </p:cNvCxnSpPr>
          <p:nvPr/>
        </p:nvCxnSpPr>
        <p:spPr>
          <a:xfrm rot="5400000">
            <a:off x="6121384" y="5734042"/>
            <a:ext cx="467895" cy="1115650"/>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101" name="正方形/長方形 100"/>
          <p:cNvSpPr/>
          <p:nvPr/>
        </p:nvSpPr>
        <p:spPr>
          <a:xfrm>
            <a:off x="5563506" y="6381815"/>
            <a:ext cx="234000" cy="288000"/>
          </a:xfrm>
          <a:prstGeom prst="rect">
            <a:avLst/>
          </a:prstGeom>
          <a:noFill/>
          <a:ln w="15875">
            <a:solidFill>
              <a:srgbClr val="3A7C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sp>
        <p:nvSpPr>
          <p:cNvPr id="102" name="円/楕円 101"/>
          <p:cNvSpPr/>
          <p:nvPr/>
        </p:nvSpPr>
        <p:spPr>
          <a:xfrm>
            <a:off x="4997256" y="6250228"/>
            <a:ext cx="396000" cy="144000"/>
          </a:xfrm>
          <a:prstGeom prst="ellipse">
            <a:avLst/>
          </a:prstGeom>
          <a:noFill/>
          <a:ln w="15875">
            <a:solidFill>
              <a:srgbClr val="3A7C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cxnSp>
        <p:nvCxnSpPr>
          <p:cNvPr id="104" name="直線コネクタ 103"/>
          <p:cNvCxnSpPr>
            <a:stCxn id="102" idx="5"/>
            <a:endCxn id="101" idx="1"/>
          </p:cNvCxnSpPr>
          <p:nvPr/>
        </p:nvCxnSpPr>
        <p:spPr>
          <a:xfrm rot="16200000" flipH="1">
            <a:off x="5373047" y="6335355"/>
            <a:ext cx="152675" cy="228243"/>
          </a:xfrm>
          <a:prstGeom prst="line">
            <a:avLst/>
          </a:prstGeom>
          <a:ln w="12700">
            <a:solidFill>
              <a:srgbClr val="3A7C3C"/>
            </a:solidFill>
            <a:headEnd type="stealth"/>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431635" y="1071546"/>
            <a:ext cx="2319309" cy="936427"/>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ドキュメントのデザインを統一するときは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デザイン</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タブの</a:t>
            </a:r>
            <a:r>
              <a:rPr kumimoji="1" lang="en-US" altLang="ja-JP" sz="800" kern="1200" dirty="0">
                <a:solidFill>
                  <a:srgbClr val="8B7E6A"/>
                </a:solidFill>
                <a:latin typeface="Verdana" pitchFamily="34" charset="0"/>
                <a:ea typeface="ＭＳ Ｐゴシック"/>
                <a:cs typeface="+mn-cs"/>
              </a:rPr>
              <a:t>[</a:t>
            </a:r>
            <a:r>
              <a:rPr kumimoji="1" lang="ja-JP" altLang="en-US" sz="800" b="1" u="heavy" kern="1200" dirty="0">
                <a:solidFill>
                  <a:srgbClr val="8B7E6A"/>
                </a:solidFill>
                <a:uFill>
                  <a:solidFill>
                    <a:srgbClr val="FFCC00"/>
                  </a:solidFill>
                </a:uFill>
                <a:latin typeface="Verdana" pitchFamily="34" charset="0"/>
                <a:ea typeface="ＭＳ Ｐゴシック"/>
                <a:cs typeface="+mn-cs"/>
              </a:rPr>
              <a:t>テーマ</a:t>
            </a:r>
            <a:r>
              <a:rPr kumimoji="1" lang="en-US" altLang="ja-JP" sz="800" kern="1200" dirty="0">
                <a:solidFill>
                  <a:srgbClr val="8B7E6A"/>
                </a:solidFill>
                <a:latin typeface="Verdana" pitchFamily="34" charset="0"/>
                <a:ea typeface="ＭＳ Ｐゴシック"/>
                <a:cs typeface="+mn-cs"/>
              </a:rPr>
              <a:t>]</a:t>
            </a:r>
            <a:r>
              <a:rPr kumimoji="1" lang="ja-JP" altLang="en-US" sz="800" kern="1200" dirty="0">
                <a:solidFill>
                  <a:srgbClr val="8B7E6A"/>
                </a:solidFill>
                <a:latin typeface="Verdana" pitchFamily="34" charset="0"/>
                <a:ea typeface="ＭＳ Ｐゴシック"/>
                <a:cs typeface="+mn-cs"/>
              </a:rPr>
              <a:t>でテーマを選択します</a:t>
            </a:r>
            <a:r>
              <a:rPr kumimoji="1" lang="ja-JP" altLang="en-US" sz="800" kern="1200" dirty="0" smtClean="0">
                <a:solidFill>
                  <a:srgbClr val="8B7E6A"/>
                </a:solidFill>
                <a:latin typeface="Verdana" pitchFamily="34" charset="0"/>
                <a:ea typeface="ＭＳ Ｐゴシック"/>
                <a:cs typeface="+mn-cs"/>
              </a:rPr>
              <a:t>。スライドのレイアウトや、背景などと共にオブジェクトの配色や文字フォント</a:t>
            </a:r>
            <a:r>
              <a:rPr kumimoji="1" lang="ja-JP" altLang="en-US" sz="800" kern="1200" dirty="0">
                <a:solidFill>
                  <a:srgbClr val="8B7E6A"/>
                </a:solidFill>
                <a:latin typeface="Verdana" pitchFamily="34" charset="0"/>
                <a:ea typeface="ＭＳ Ｐゴシック"/>
                <a:cs typeface="+mn-cs"/>
              </a:rPr>
              <a:t>などがテーマごとにセットされているので統一感のあるドキュメントを作成することができます</a:t>
            </a:r>
            <a:r>
              <a:rPr kumimoji="1" lang="ja-JP" altLang="en-US" sz="800" kern="1200" dirty="0" smtClean="0">
                <a:solidFill>
                  <a:srgbClr val="8B7E6A"/>
                </a:solidFill>
                <a:latin typeface="Verdana" pitchFamily="34" charset="0"/>
                <a:ea typeface="ＭＳ Ｐゴシック"/>
                <a:cs typeface="+mn-cs"/>
              </a:rPr>
              <a:t>。</a:t>
            </a:r>
            <a:endParaRPr kumimoji="1" lang="en-US" altLang="ja-JP" sz="800" kern="1200" dirty="0">
              <a:solidFill>
                <a:srgbClr val="8B7E6A"/>
              </a:solidFill>
              <a:latin typeface="Verdana" pitchFamily="34" charset="0"/>
              <a:ea typeface="ＭＳ Ｐゴシック"/>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画面に合わせる (4:3)</PresentationFormat>
  <Paragraphs>16</Paragraphs>
  <Slides>1</Slides>
  <Notes>1</Notes>
  <HiddenSlides>0</HiddenSlides>
  <MMClips>0</MMClips>
  <ScaleCrop>false</ScaleCrop>
  <HeadingPairs>
    <vt:vector size="4" baseType="variant">
      <vt:variant>
        <vt:lpstr>テーマ</vt:lpstr>
      </vt:variant>
      <vt:variant>
        <vt:i4>2</vt:i4>
      </vt:variant>
      <vt:variant>
        <vt:lpstr>スライド タイトル</vt:lpstr>
      </vt:variant>
      <vt:variant>
        <vt:i4>1</vt:i4>
      </vt:variant>
    </vt:vector>
  </HeadingPairs>
  <TitlesOfParts>
    <vt:vector size="3" baseType="lpstr">
      <vt:lpstr>Office テーマ</vt:lpstr>
      <vt:lpstr>5_Office テーマ</vt:lpstr>
      <vt:lpstr>スライド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2008-12-12T08:01:06Z</dcterms:created>
  <dcterms:modified xsi:type="dcterms:W3CDTF">2008-12-12T08:01:30Z</dcterms:modified>
</cp:coreProperties>
</file>