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84" r:id="rId2"/>
  </p:sldMasterIdLst>
  <p:notesMasterIdLst>
    <p:notesMasterId r:id="rId4"/>
  </p:notesMasterIdLst>
  <p:sldIdLst>
    <p:sldId id="259" r:id="rId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5524" autoAdjust="0"/>
  </p:normalViewPr>
  <p:slideViewPr>
    <p:cSldViewPr snapToGrid="0">
      <p:cViewPr varScale="1">
        <p:scale>
          <a:sx n="118" d="100"/>
          <a:sy n="118" d="100"/>
        </p:scale>
        <p:origin x="-2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AA0B3-584C-4C0C-9F0A-396047FB6816}" type="datetimeFigureOut">
              <a:rPr kumimoji="1" lang="ja-JP" altLang="en-US" smtClean="0"/>
              <a:t>2008/12/12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43010-E347-4E57-952B-B6877135983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43010-E347-4E57-952B-B687713598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305B839-835C-4EE5-831E-8E119538BF39}" type="datetimeFigureOut">
              <a:rPr kumimoji="1" lang="ja-JP" alt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rtl="0"/>
              <a:t>2008/12/12</a:t>
            </a:fld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F083445-3830-4941-9625-D63677EBDC92}" type="slidenum">
              <a:rPr kumimoji="1" lang="ja-JP" alt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rtl="0"/>
              <a:t>&lt;#&gt;</a:t>
            </a:fld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1"/>
          <p:cNvPicPr>
            <a:picLocks noChangeAspect="1" noChangeArrowheads="1"/>
          </p:cNvPicPr>
          <p:nvPr/>
        </p:nvPicPr>
        <p:blipFill>
          <a:blip r:embed="rId3"/>
          <a:srcRect r="52188" b="86231"/>
          <a:stretch>
            <a:fillRect/>
          </a:stretch>
        </p:blipFill>
        <p:spPr bwMode="auto">
          <a:xfrm>
            <a:off x="2116732" y="3298839"/>
            <a:ext cx="2622830" cy="604262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/>
          <a:srcRect l="27578" t="32715" r="11563" b="18945"/>
          <a:stretch>
            <a:fillRect/>
          </a:stretch>
        </p:blipFill>
        <p:spPr bwMode="auto">
          <a:xfrm>
            <a:off x="4786314" y="2127499"/>
            <a:ext cx="2967601" cy="1885720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pic>
        <p:nvPicPr>
          <p:cNvPr id="4" name="Picture 2" descr="BattleCard"/>
          <p:cNvPicPr>
            <a:picLocks noChangeAspect="1" noChangeArrowheads="1"/>
          </p:cNvPicPr>
          <p:nvPr/>
        </p:nvPicPr>
        <p:blipFill>
          <a:blip r:embed="rId5" cstate="print"/>
          <a:srcRect l="2272" t="18845" r="45454"/>
          <a:stretch>
            <a:fillRect/>
          </a:stretch>
        </p:blipFill>
        <p:spPr bwMode="auto">
          <a:xfrm>
            <a:off x="-32" y="-24"/>
            <a:ext cx="5287962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0" y="23863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kumimoji="1" lang="en-US" altLang="ja-JP" sz="16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2007 Microsoft Office system</a:t>
            </a:r>
            <a:r>
              <a:rPr kumimoji="1" lang="ja-JP" altLang="en-US" sz="16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　</a:t>
            </a:r>
            <a:r>
              <a:rPr kumimoji="1" lang="ja-JP" altLang="en-US" sz="16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クイックガイド</a:t>
            </a:r>
            <a:endParaRPr kumimoji="1" lang="en-US" altLang="ja-JP" sz="1600" kern="1200" dirty="0">
              <a:solidFill>
                <a:prstClr val="black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ctr" rtl="0"/>
            <a:r>
              <a:rPr kumimoji="1" lang="ja-JP" altLang="en-US" sz="14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～全般応用編～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2" y="78579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より</a:t>
            </a:r>
            <a:r>
              <a:rPr kumimoji="1" lang="ja-JP" altLang="en-US" sz="10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効果的</a:t>
            </a:r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に </a:t>
            </a:r>
            <a:r>
              <a:rPr kumimoji="1" lang="en-US" altLang="ja-JP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2007 Office system </a:t>
            </a:r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10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使っていただくための便利な機能、使用上の留意点を紹介します。</a:t>
            </a:r>
          </a:p>
        </p:txBody>
      </p:sp>
      <p:pic>
        <p:nvPicPr>
          <p:cNvPr id="7" name="図 6" descr="Office 2007 h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29520" y="238638"/>
            <a:ext cx="1522095" cy="434340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7"/>
          <a:srcRect r="69062" b="64844"/>
          <a:stretch>
            <a:fillRect/>
          </a:stretch>
        </p:blipFill>
        <p:spPr bwMode="auto">
          <a:xfrm>
            <a:off x="5232283" y="4286256"/>
            <a:ext cx="1697171" cy="1542846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8"/>
          <a:srcRect l="2578" t="23047" r="56406" b="30664"/>
          <a:stretch>
            <a:fillRect/>
          </a:stretch>
        </p:blipFill>
        <p:spPr bwMode="auto">
          <a:xfrm>
            <a:off x="2143108" y="1151776"/>
            <a:ext cx="2250021" cy="2031426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16" name="角丸四角形 15"/>
          <p:cNvSpPr/>
          <p:nvPr/>
        </p:nvSpPr>
        <p:spPr>
          <a:xfrm>
            <a:off x="71406" y="2394926"/>
            <a:ext cx="1872000" cy="1204149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アプリケーションの設定をカスタマイズ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をするには</a:t>
            </a: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Office</a:t>
            </a:r>
            <a:r>
              <a:rPr kumimoji="1" lang="ja-JP" altLang="en-US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 ボタン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をクリックし、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下側に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表示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される 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各アプリケーションのオプション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選択します。</a:t>
            </a:r>
            <a:endParaRPr kumimoji="1" lang="en-US" altLang="ja-JP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オプションでは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、文書校正の詳細や、セキュリティ設定、保存形式などの基本設定のカスタマイズ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を行えます。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19" name="直線コネクタ 18"/>
          <p:cNvCxnSpPr>
            <a:stCxn id="16" idx="3"/>
            <a:endCxn id="56" idx="2"/>
          </p:cNvCxnSpPr>
          <p:nvPr/>
        </p:nvCxnSpPr>
        <p:spPr>
          <a:xfrm>
            <a:off x="1943406" y="3019239"/>
            <a:ext cx="944462" cy="111087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71406" y="1142984"/>
            <a:ext cx="1872000" cy="1050916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>
            <a:spAutoFit/>
          </a:bodyPr>
          <a:lstStyle/>
          <a:p>
            <a:pPr algn="l" rtl="0"/>
            <a:r>
              <a:rPr kumimoji="1" lang="en-US" altLang="ja-JP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PDF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形式で保存するには</a:t>
            </a:r>
          </a:p>
          <a:p>
            <a:pPr algn="l" rtl="0"/>
            <a:r>
              <a:rPr kumimoji="1" lang="en-US" altLang="ja-JP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Office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 ボタン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から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名前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を付けて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保存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en-US" altLang="ja-JP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PDF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選択します。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※PDF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形式での保存を行うには、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2007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 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Microsoft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 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Office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 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Suites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 をインストール後、</a:t>
            </a:r>
            <a:r>
              <a:rPr lang="en-US" altLang="ja-JP" sz="800" b="1" u="heavy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</a:rPr>
              <a:t>PDF</a:t>
            </a:r>
            <a:r>
              <a:rPr lang="ja-JP" altLang="en-US" sz="800" b="1" u="heavy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</a:rPr>
              <a:t>保存用のアドイン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をインストールする必要があります。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24" name="直線コネクタ 23"/>
          <p:cNvCxnSpPr>
            <a:stCxn id="23" idx="3"/>
            <a:endCxn id="50" idx="1"/>
          </p:cNvCxnSpPr>
          <p:nvPr/>
        </p:nvCxnSpPr>
        <p:spPr>
          <a:xfrm>
            <a:off x="1943406" y="1668442"/>
            <a:ext cx="1010280" cy="71526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角丸四角形 28"/>
          <p:cNvSpPr/>
          <p:nvPr/>
        </p:nvSpPr>
        <p:spPr>
          <a:xfrm>
            <a:off x="7215206" y="5596873"/>
            <a:ext cx="1872000" cy="1067942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クイック アクセス ツール バー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をカスタマイズするには</a:t>
            </a: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2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通り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方法があります。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　・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クイック アクセス ツール バー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にある下矢印をクリックして編集する方法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　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・各アプリケーションのオプションの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ユーザ設定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で編集する方法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5852264" y="5677892"/>
            <a:ext cx="720000" cy="180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5786446" y="4249132"/>
            <a:ext cx="180000" cy="180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33" name="直線コネクタ 32"/>
          <p:cNvCxnSpPr>
            <a:stCxn id="32" idx="5"/>
            <a:endCxn id="29" idx="1"/>
          </p:cNvCxnSpPr>
          <p:nvPr/>
        </p:nvCxnSpPr>
        <p:spPr>
          <a:xfrm rot="16200000" flipH="1">
            <a:off x="5713610" y="4629248"/>
            <a:ext cx="1728072" cy="127512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7" idx="0"/>
            <a:endCxn id="31" idx="4"/>
          </p:cNvCxnSpPr>
          <p:nvPr/>
        </p:nvCxnSpPr>
        <p:spPr>
          <a:xfrm rot="5400000" flipH="1" flipV="1">
            <a:off x="5848982" y="5659240"/>
            <a:ext cx="164630" cy="56193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6" descr="C:\Documents and Settings\yukinaoh\デスクトップ\NK\互換性チェック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26363" y="2684103"/>
            <a:ext cx="1946231" cy="1400554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45" name="角丸四角形 44"/>
          <p:cNvSpPr/>
          <p:nvPr/>
        </p:nvSpPr>
        <p:spPr>
          <a:xfrm>
            <a:off x="7200594" y="4286256"/>
            <a:ext cx="1872000" cy="1050916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パスワードを設定するときは</a:t>
            </a: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Office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 ボタンから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名前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を付けて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保存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を選択し、保存先を指定するダイアログから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ツール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全般オプション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クリック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します。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/>
            </a:r>
            <a:b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</a:b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全般オプションの画面で読み取りパスワードの設定をします。</a:t>
            </a:r>
            <a:endParaRPr kumimoji="1" lang="en-US" altLang="ja-JP" sz="800" kern="1200" dirty="0" smtClean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4786314" y="3656029"/>
            <a:ext cx="900000" cy="180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953686" y="2063692"/>
            <a:ext cx="1440000" cy="226816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953686" y="2298582"/>
            <a:ext cx="1440000" cy="170239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6" name="円/楕円 55"/>
          <p:cNvSpPr/>
          <p:nvPr/>
        </p:nvSpPr>
        <p:spPr>
          <a:xfrm>
            <a:off x="2887868" y="3040326"/>
            <a:ext cx="684000" cy="180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59" name="直線コネクタ 58"/>
          <p:cNvCxnSpPr>
            <a:stCxn id="46" idx="6"/>
            <a:endCxn id="45" idx="1"/>
          </p:cNvCxnSpPr>
          <p:nvPr/>
        </p:nvCxnSpPr>
        <p:spPr>
          <a:xfrm>
            <a:off x="5686314" y="3746029"/>
            <a:ext cx="1514280" cy="1065685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stCxn id="15" idx="3"/>
            <a:endCxn id="69" idx="1"/>
          </p:cNvCxnSpPr>
          <p:nvPr/>
        </p:nvCxnSpPr>
        <p:spPr>
          <a:xfrm flipV="1">
            <a:off x="4393129" y="1600338"/>
            <a:ext cx="178871" cy="567151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4572000" y="1142984"/>
            <a:ext cx="4500594" cy="914708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ファイルの保存形式について</a:t>
            </a: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2007 Office system 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では、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Word</a:t>
            </a:r>
            <a:r>
              <a:rPr lang="ja-JP" altLang="en-US" sz="800" dirty="0" err="1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、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Excel</a:t>
            </a:r>
            <a:r>
              <a:rPr lang="ja-JP" altLang="en-US" sz="800" dirty="0" err="1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、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PowerPoint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 の各ファイルの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拡張子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と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アイコン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が変更になりました。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Word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は「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.</a:t>
            </a:r>
            <a:r>
              <a:rPr kumimoji="1" lang="en-US" altLang="ja-JP" sz="800" kern="1200" dirty="0" err="1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docx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Excel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は「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.</a:t>
            </a:r>
            <a:r>
              <a:rPr kumimoji="1" lang="en-US" altLang="ja-JP" sz="800" kern="1200" dirty="0" err="1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xlsx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PowerPoint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は「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.</a:t>
            </a:r>
            <a:r>
              <a:rPr kumimoji="1" lang="en-US" altLang="ja-JP" sz="800" kern="1200" dirty="0" err="1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pptx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」となります。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2007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形式で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保存したファイルは、以前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のバージョンで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開く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際、</a:t>
            </a:r>
            <a:r>
              <a:rPr lang="ja-JP" altLang="en-US" sz="800" b="1" u="heavy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</a:rPr>
              <a:t>互換機能パック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が必要なります。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/>
            </a:r>
            <a:b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</a:b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97-2003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 形式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で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保存しようとする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と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互換性チェック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画面が表示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されます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30" name="直線コネクタ 29"/>
          <p:cNvCxnSpPr>
            <a:stCxn id="43" idx="0"/>
            <a:endCxn id="69" idx="2"/>
          </p:cNvCxnSpPr>
          <p:nvPr/>
        </p:nvCxnSpPr>
        <p:spPr>
          <a:xfrm rot="16200000" flipV="1">
            <a:off x="7147683" y="1732307"/>
            <a:ext cx="626411" cy="1277182"/>
          </a:xfrm>
          <a:prstGeom prst="line">
            <a:avLst/>
          </a:prstGeom>
          <a:ln w="12700">
            <a:solidFill>
              <a:srgbClr val="3A7C3C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71406" y="3800101"/>
            <a:ext cx="1872000" cy="1459538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en-US" altLang="ja-JP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Alt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キーの便利な使い方</a:t>
            </a: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「</a:t>
            </a:r>
            <a:r>
              <a:rPr kumimoji="1" lang="en-US" altLang="ja-JP" sz="800" kern="1200" dirty="0" err="1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Ctrl+C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 でデータのコピー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をするなど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Ctrl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キーを使ったショートカット機能は以前のバージョンと同じですが、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Alt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キーを使ったショートカット機能が変更になりました。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Alt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キーを押すと、タブやクイックアクセスツールバー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キー ヒント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が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表示されますので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、それを確認しながらコマンド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を実行できます。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sp>
        <p:nvSpPr>
          <p:cNvPr id="58" name="円/楕円 57"/>
          <p:cNvSpPr/>
          <p:nvPr/>
        </p:nvSpPr>
        <p:spPr>
          <a:xfrm>
            <a:off x="2116732" y="3357562"/>
            <a:ext cx="180000" cy="180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60" name="直線コネクタ 59"/>
          <p:cNvCxnSpPr>
            <a:stCxn id="38" idx="3"/>
            <a:endCxn id="58" idx="4"/>
          </p:cNvCxnSpPr>
          <p:nvPr/>
        </p:nvCxnSpPr>
        <p:spPr>
          <a:xfrm flipV="1">
            <a:off x="1943406" y="3537562"/>
            <a:ext cx="263326" cy="103678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 36"/>
          <p:cNvSpPr/>
          <p:nvPr/>
        </p:nvSpPr>
        <p:spPr>
          <a:xfrm>
            <a:off x="4228330" y="6022522"/>
            <a:ext cx="2844000" cy="642293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画面の領域を広く使いたい時は</a:t>
            </a: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クイック アクセス ツール バー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の右にある矢印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より 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リボン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の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最小化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をクリック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します。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タブをダブル クリックしてもリボンが最小化されます。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2500298" y="3547515"/>
            <a:ext cx="1008000" cy="360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3411408" y="3806891"/>
            <a:ext cx="108000" cy="108000"/>
          </a:xfrm>
          <a:prstGeom prst="ellipse">
            <a:avLst/>
          </a:prstGeom>
          <a:noFill/>
          <a:ln w="15875">
            <a:solidFill>
              <a:srgbClr val="3A7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75" name="直線コネクタ 74"/>
          <p:cNvCxnSpPr>
            <a:stCxn id="74" idx="4"/>
            <a:endCxn id="80" idx="0"/>
          </p:cNvCxnSpPr>
          <p:nvPr/>
        </p:nvCxnSpPr>
        <p:spPr>
          <a:xfrm rot="16200000" flipH="1">
            <a:off x="3510488" y="3869811"/>
            <a:ext cx="81540" cy="17170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2143108" y="3996431"/>
            <a:ext cx="2988000" cy="642293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各タブの中は</a:t>
            </a: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ボタンをまとめた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コマンド グループ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によって構成されています。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右下の矢印をクリックすると各グループの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詳細設定ダイアログが表示されます。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81" name="直線コネクタ 80"/>
          <p:cNvCxnSpPr>
            <a:stCxn id="73" idx="2"/>
            <a:endCxn id="80" idx="0"/>
          </p:cNvCxnSpPr>
          <p:nvPr/>
        </p:nvCxnSpPr>
        <p:spPr>
          <a:xfrm rot="16200000" flipH="1">
            <a:off x="3276245" y="3635568"/>
            <a:ext cx="88916" cy="63281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1"/>
          <p:cNvPicPr>
            <a:picLocks noChangeAspect="1" noChangeArrowheads="1"/>
          </p:cNvPicPr>
          <p:nvPr/>
        </p:nvPicPr>
        <p:blipFill>
          <a:blip r:embed="rId10"/>
          <a:srcRect r="64062" b="53809"/>
          <a:stretch>
            <a:fillRect/>
          </a:stretch>
        </p:blipFill>
        <p:spPr bwMode="auto">
          <a:xfrm>
            <a:off x="2143108" y="4714884"/>
            <a:ext cx="1971456" cy="2027125"/>
          </a:xfrm>
          <a:prstGeom prst="rect">
            <a:avLst/>
          </a:prstGeom>
          <a:noFill/>
          <a:ln w="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71" name="角丸四角形 70"/>
          <p:cNvSpPr/>
          <p:nvPr/>
        </p:nvSpPr>
        <p:spPr>
          <a:xfrm>
            <a:off x="71406" y="5460666"/>
            <a:ext cx="1872000" cy="1204149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l" rtl="0"/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以前のバージョン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との互換性をチェックするときは</a:t>
            </a: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Office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 ボタンの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配布準備</a:t>
            </a:r>
            <a:r>
              <a:rPr lang="en-US" altLang="ja-JP" sz="8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から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互換性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チェックの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実行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行ってください。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以前のバージョンの 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Microsoft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 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Office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 で開いたとき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に問題が起きるものがあるかどうかを調べることができます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928926" y="6250735"/>
            <a:ext cx="1188000" cy="252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76" name="直線コネクタ 75"/>
          <p:cNvCxnSpPr>
            <a:stCxn id="71" idx="3"/>
            <a:endCxn id="72" idx="1"/>
          </p:cNvCxnSpPr>
          <p:nvPr/>
        </p:nvCxnSpPr>
        <p:spPr>
          <a:xfrm>
            <a:off x="1943406" y="6062741"/>
            <a:ext cx="985520" cy="31399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正方形/長方形 54"/>
          <p:cNvSpPr/>
          <p:nvPr/>
        </p:nvSpPr>
        <p:spPr>
          <a:xfrm>
            <a:off x="2953686" y="1462111"/>
            <a:ext cx="1440000" cy="182131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63" name="直線コネクタ 62"/>
          <p:cNvCxnSpPr>
            <a:stCxn id="55" idx="3"/>
            <a:endCxn id="69" idx="1"/>
          </p:cNvCxnSpPr>
          <p:nvPr/>
        </p:nvCxnSpPr>
        <p:spPr>
          <a:xfrm>
            <a:off x="4393686" y="1553177"/>
            <a:ext cx="178314" cy="47161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テーマ</vt:lpstr>
      <vt:lpstr>3_Office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2008-12-12T08:00:34Z</dcterms:created>
  <dcterms:modified xsi:type="dcterms:W3CDTF">2008-12-12T08:01:33Z</dcterms:modified>
</cp:coreProperties>
</file>