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7.xml" ContentType="application/vnd.openxmlformats-officedocument.drawingml.diagramData+xml"/>
  <Override PartName="/ppt/notesSlides/notesSlide33.xml" ContentType="application/vnd.openxmlformats-officedocument.presentationml.notesSlide+xml"/>
  <Override PartName="/ppt/diagrams/colors9.xml" ContentType="application/vnd.openxmlformats-officedocument.drawingml.diagramColors+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20.xml" ContentType="application/vnd.openxmlformats-officedocument.presentationml.notesSlide+xml"/>
  <Override PartName="/ppt/diagrams/colors7.xml" ContentType="application/vnd.openxmlformats-officedocument.drawingml.diagramColors+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49"/>
  </p:notesMasterIdLst>
  <p:handoutMasterIdLst>
    <p:handoutMasterId r:id="rId50"/>
  </p:handoutMasterIdLst>
  <p:sldIdLst>
    <p:sldId id="421" r:id="rId2"/>
    <p:sldId id="422" r:id="rId3"/>
    <p:sldId id="423" r:id="rId4"/>
    <p:sldId id="424" r:id="rId5"/>
    <p:sldId id="425" r:id="rId6"/>
    <p:sldId id="426" r:id="rId7"/>
    <p:sldId id="427" r:id="rId8"/>
    <p:sldId id="428" r:id="rId9"/>
    <p:sldId id="429" r:id="rId10"/>
    <p:sldId id="430" r:id="rId11"/>
    <p:sldId id="431" r:id="rId12"/>
    <p:sldId id="432" r:id="rId13"/>
    <p:sldId id="460" r:id="rId14"/>
    <p:sldId id="461" r:id="rId15"/>
    <p:sldId id="462" r:id="rId16"/>
    <p:sldId id="433" r:id="rId17"/>
    <p:sldId id="434" r:id="rId18"/>
    <p:sldId id="435" r:id="rId19"/>
    <p:sldId id="436" r:id="rId20"/>
    <p:sldId id="437" r:id="rId21"/>
    <p:sldId id="438" r:id="rId22"/>
    <p:sldId id="439" r:id="rId23"/>
    <p:sldId id="440" r:id="rId24"/>
    <p:sldId id="441" r:id="rId25"/>
    <p:sldId id="442" r:id="rId26"/>
    <p:sldId id="443" r:id="rId27"/>
    <p:sldId id="444" r:id="rId28"/>
    <p:sldId id="445" r:id="rId29"/>
    <p:sldId id="463" r:id="rId30"/>
    <p:sldId id="464" r:id="rId31"/>
    <p:sldId id="465" r:id="rId32"/>
    <p:sldId id="447" r:id="rId33"/>
    <p:sldId id="446" r:id="rId34"/>
    <p:sldId id="448" r:id="rId35"/>
    <p:sldId id="449" r:id="rId36"/>
    <p:sldId id="450" r:id="rId37"/>
    <p:sldId id="451" r:id="rId38"/>
    <p:sldId id="466" r:id="rId39"/>
    <p:sldId id="452" r:id="rId40"/>
    <p:sldId id="453" r:id="rId41"/>
    <p:sldId id="454" r:id="rId42"/>
    <p:sldId id="385" r:id="rId43"/>
    <p:sldId id="378" r:id="rId44"/>
    <p:sldId id="410" r:id="rId45"/>
    <p:sldId id="411" r:id="rId46"/>
    <p:sldId id="390" r:id="rId47"/>
    <p:sldId id="271" r:id="rId48"/>
  </p:sldIdLst>
  <p:sldSz cx="9144000" cy="6858000" type="screen4x3"/>
  <p:notesSz cx="6858000" cy="9144000"/>
  <p:custDataLst>
    <p:tags r:id="rId51"/>
  </p:custDataLst>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 id="1" name="Matilyn Kay" initials="MD" lastIdx="2" clrIdx="1"/>
  <p:cmAuthor id="2" name="Aaron Finkelstein" initials="af" lastIdx="9" clrIdx="2"/>
  <p:cmAuthor id="3" name="nicojo" initials="nj" lastIdx="2" clrIdx="3"/>
  <p:cmAuthor id="4" name="Mike Diehl" initials="MD" lastIdx="1" clrIdx="4"/>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FFFFCC"/>
    <a:srgbClr val="3BA4C9"/>
    <a:srgbClr val="27728D"/>
    <a:srgbClr val="000000"/>
    <a:srgbClr val="CC9900"/>
    <a:srgbClr val="FFCC00"/>
    <a:srgbClr val="FFCC99"/>
    <a:srgbClr val="FF9900"/>
    <a:srgbClr val="FFCC66"/>
    <a:srgbClr val="99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horzBarState="maximized" preferSingleView="1">
    <p:restoredLeft sz="18861" autoAdjust="0"/>
    <p:restoredTop sz="94660"/>
  </p:normalViewPr>
  <p:slideViewPr>
    <p:cSldViewPr snapToGrid="0">
      <p:cViewPr varScale="1">
        <p:scale>
          <a:sx n="72" d="100"/>
          <a:sy n="72" d="100"/>
        </p:scale>
        <p:origin x="-360" y="-84"/>
      </p:cViewPr>
      <p:guideLst>
        <p:guide orient="horz" pos="139"/>
        <p:guide orient="horz" pos="849"/>
        <p:guide orient="horz" pos="1589"/>
        <p:guide orient="horz" pos="3053"/>
        <p:guide orient="horz" pos="1939"/>
        <p:guide orient="horz" pos="4177"/>
        <p:guide pos="2879"/>
        <p:guide pos="232"/>
        <p:guide pos="455"/>
        <p:guide pos="5528"/>
        <p:guide pos="863"/>
        <p:guide pos="5299"/>
        <p:guide pos="975"/>
        <p:guide pos="2324"/>
      </p:guideLst>
    </p:cSldViewPr>
  </p:slideViewPr>
  <p:notesTextViewPr>
    <p:cViewPr>
      <p:scale>
        <a:sx n="100" d="100"/>
        <a:sy n="100" d="100"/>
      </p:scale>
      <p:origin x="0" y="0"/>
    </p:cViewPr>
  </p:notesTextViewPr>
  <p:sorterViewPr>
    <p:cViewPr>
      <p:scale>
        <a:sx n="66" d="100"/>
        <a:sy n="66" d="100"/>
      </p:scale>
      <p:origin x="0" y="4382"/>
    </p:cViewPr>
  </p:sorterViewPr>
  <p:notesViewPr>
    <p:cSldViewPr snapToGrid="0" showGuides="1">
      <p:cViewPr varScale="1">
        <p:scale>
          <a:sx n="88" d="100"/>
          <a:sy n="88" d="100"/>
        </p:scale>
        <p:origin x="-3179"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B5540-2645-4529-AC20-CDB4AB427500}" type="doc">
      <dgm:prSet loTypeId="urn:microsoft.com/office/officeart/2005/8/layout/arrow3" loCatId="relationship" qsTypeId="urn:microsoft.com/office/officeart/2005/8/quickstyle/3d4" qsCatId="3D" csTypeId="urn:microsoft.com/office/officeart/2005/8/colors/colorful1" csCatId="colorful" phldr="1"/>
      <dgm:spPr/>
      <dgm:t>
        <a:bodyPr/>
        <a:lstStyle/>
        <a:p>
          <a:endParaRPr lang="en-US"/>
        </a:p>
      </dgm:t>
    </dgm:pt>
    <dgm:pt modelId="{2092E9AE-CD82-43FA-9BCF-30773ED2D8DA}">
      <dgm:prSet phldrT="[Text]" custT="1"/>
      <dgm:spPr/>
      <dgm:t>
        <a:bodyPr/>
        <a:lstStyle/>
        <a:p>
          <a:r>
            <a:rPr lang="en-US" sz="2400" dirty="0" smtClean="0"/>
            <a:t>Light Processes</a:t>
          </a:r>
        </a:p>
        <a:p>
          <a:r>
            <a:rPr lang="en-US" sz="2400" dirty="0" smtClean="0"/>
            <a:t>(Too little, too late)</a:t>
          </a:r>
          <a:endParaRPr lang="en-US" sz="2400" dirty="0"/>
        </a:p>
      </dgm:t>
    </dgm:pt>
    <dgm:pt modelId="{E8185885-5CD3-4457-A9E5-D8064A411DD0}" type="parTrans" cxnId="{D7A93964-0D65-48A3-BB21-79F96A16A601}">
      <dgm:prSet/>
      <dgm:spPr/>
      <dgm:t>
        <a:bodyPr/>
        <a:lstStyle/>
        <a:p>
          <a:endParaRPr lang="en-US" sz="1400"/>
        </a:p>
      </dgm:t>
    </dgm:pt>
    <dgm:pt modelId="{1E4FA495-96E5-461D-BB50-CB9B3E3498C5}" type="sibTrans" cxnId="{D7A93964-0D65-48A3-BB21-79F96A16A601}">
      <dgm:prSet/>
      <dgm:spPr/>
      <dgm:t>
        <a:bodyPr/>
        <a:lstStyle/>
        <a:p>
          <a:endParaRPr lang="en-US" sz="1400"/>
        </a:p>
      </dgm:t>
    </dgm:pt>
    <dgm:pt modelId="{2F4FF1FC-6E70-4148-82C5-1704081C2062}">
      <dgm:prSet phldrT="[Text]" custT="1"/>
      <dgm:spPr/>
      <dgm:t>
        <a:bodyPr/>
        <a:lstStyle/>
        <a:p>
          <a:r>
            <a:rPr lang="en-US" sz="2400" dirty="0" smtClean="0"/>
            <a:t>Heavy Processes</a:t>
          </a:r>
        </a:p>
        <a:p>
          <a:r>
            <a:rPr lang="en-US" sz="2400" dirty="0" smtClean="0"/>
            <a:t>(All or nothing)</a:t>
          </a:r>
          <a:endParaRPr lang="en-US" sz="2400" dirty="0"/>
        </a:p>
      </dgm:t>
    </dgm:pt>
    <dgm:pt modelId="{8AF4ADAA-24FB-4C4B-8475-8668AE9E3E1D}" type="parTrans" cxnId="{0F5298B8-5232-4871-ACE8-325A6C63BCDC}">
      <dgm:prSet/>
      <dgm:spPr/>
      <dgm:t>
        <a:bodyPr/>
        <a:lstStyle/>
        <a:p>
          <a:endParaRPr lang="en-US" sz="1400"/>
        </a:p>
      </dgm:t>
    </dgm:pt>
    <dgm:pt modelId="{E2BA42DE-EE70-4286-A0E0-6627543862A9}" type="sibTrans" cxnId="{0F5298B8-5232-4871-ACE8-325A6C63BCDC}">
      <dgm:prSet/>
      <dgm:spPr/>
      <dgm:t>
        <a:bodyPr/>
        <a:lstStyle/>
        <a:p>
          <a:endParaRPr lang="en-US" sz="1400"/>
        </a:p>
      </dgm:t>
    </dgm:pt>
    <dgm:pt modelId="{9C9A9AEB-FE2C-43C1-A24E-756AFAD6630A}" type="pres">
      <dgm:prSet presAssocID="{D3FB5540-2645-4529-AC20-CDB4AB427500}" presName="compositeShape" presStyleCnt="0">
        <dgm:presLayoutVars>
          <dgm:chMax val="2"/>
          <dgm:dir/>
          <dgm:resizeHandles val="exact"/>
        </dgm:presLayoutVars>
      </dgm:prSet>
      <dgm:spPr/>
      <dgm:t>
        <a:bodyPr/>
        <a:lstStyle/>
        <a:p>
          <a:endParaRPr lang="en-US"/>
        </a:p>
      </dgm:t>
    </dgm:pt>
    <dgm:pt modelId="{9B0BD125-C631-40B5-B5CC-5E007DB4E545}" type="pres">
      <dgm:prSet presAssocID="{D3FB5540-2645-4529-AC20-CDB4AB427500}" presName="divider" presStyleLbl="fgShp" presStyleIdx="0" presStyleCnt="1"/>
      <dgm:spPr/>
      <dgm:t>
        <a:bodyPr/>
        <a:lstStyle/>
        <a:p>
          <a:endParaRPr lang="en-US"/>
        </a:p>
      </dgm:t>
    </dgm:pt>
    <dgm:pt modelId="{0B123735-353F-426A-94EE-5F4E342A2A7B}" type="pres">
      <dgm:prSet presAssocID="{2092E9AE-CD82-43FA-9BCF-30773ED2D8DA}" presName="downArrow" presStyleLbl="node1" presStyleIdx="0" presStyleCnt="2" custLinFactNeighborY="9126"/>
      <dgm:spPr/>
      <dgm:t>
        <a:bodyPr/>
        <a:lstStyle/>
        <a:p>
          <a:endParaRPr lang="en-US"/>
        </a:p>
      </dgm:t>
    </dgm:pt>
    <dgm:pt modelId="{48368709-4D43-4CFB-B3EE-8B9D9C2F9295}" type="pres">
      <dgm:prSet presAssocID="{2092E9AE-CD82-43FA-9BCF-30773ED2D8DA}" presName="downArrowText" presStyleLbl="revTx" presStyleIdx="0" presStyleCnt="2">
        <dgm:presLayoutVars>
          <dgm:bulletEnabled val="1"/>
        </dgm:presLayoutVars>
      </dgm:prSet>
      <dgm:spPr/>
      <dgm:t>
        <a:bodyPr/>
        <a:lstStyle/>
        <a:p>
          <a:endParaRPr lang="en-US"/>
        </a:p>
      </dgm:t>
    </dgm:pt>
    <dgm:pt modelId="{112B433E-BCAD-422F-B221-FCF56F22D674}" type="pres">
      <dgm:prSet presAssocID="{2F4FF1FC-6E70-4148-82C5-1704081C2062}" presName="upArrow" presStyleLbl="node1" presStyleIdx="1" presStyleCnt="2" custLinFactNeighborY="-8112"/>
      <dgm:spPr/>
      <dgm:t>
        <a:bodyPr/>
        <a:lstStyle/>
        <a:p>
          <a:endParaRPr lang="en-US"/>
        </a:p>
      </dgm:t>
    </dgm:pt>
    <dgm:pt modelId="{EE17A965-FF8B-4BA9-9F5C-A61A93F0154A}" type="pres">
      <dgm:prSet presAssocID="{2F4FF1FC-6E70-4148-82C5-1704081C2062}" presName="upArrowText" presStyleLbl="revTx" presStyleIdx="1" presStyleCnt="2">
        <dgm:presLayoutVars>
          <dgm:bulletEnabled val="1"/>
        </dgm:presLayoutVars>
      </dgm:prSet>
      <dgm:spPr/>
      <dgm:t>
        <a:bodyPr/>
        <a:lstStyle/>
        <a:p>
          <a:endParaRPr lang="en-US"/>
        </a:p>
      </dgm:t>
    </dgm:pt>
  </dgm:ptLst>
  <dgm:cxnLst>
    <dgm:cxn modelId="{D7A93964-0D65-48A3-BB21-79F96A16A601}" srcId="{D3FB5540-2645-4529-AC20-CDB4AB427500}" destId="{2092E9AE-CD82-43FA-9BCF-30773ED2D8DA}" srcOrd="0" destOrd="0" parTransId="{E8185885-5CD3-4457-A9E5-D8064A411DD0}" sibTransId="{1E4FA495-96E5-461D-BB50-CB9B3E3498C5}"/>
    <dgm:cxn modelId="{39EBE1D2-7A12-4924-993E-F331D928BD34}" type="presOf" srcId="{D3FB5540-2645-4529-AC20-CDB4AB427500}" destId="{9C9A9AEB-FE2C-43C1-A24E-756AFAD6630A}" srcOrd="0" destOrd="0" presId="urn:microsoft.com/office/officeart/2005/8/layout/arrow3"/>
    <dgm:cxn modelId="{9EB9BD72-F202-490E-A289-4B2420358524}" type="presOf" srcId="{2092E9AE-CD82-43FA-9BCF-30773ED2D8DA}" destId="{48368709-4D43-4CFB-B3EE-8B9D9C2F9295}" srcOrd="0" destOrd="0" presId="urn:microsoft.com/office/officeart/2005/8/layout/arrow3"/>
    <dgm:cxn modelId="{0F5298B8-5232-4871-ACE8-325A6C63BCDC}" srcId="{D3FB5540-2645-4529-AC20-CDB4AB427500}" destId="{2F4FF1FC-6E70-4148-82C5-1704081C2062}" srcOrd="1" destOrd="0" parTransId="{8AF4ADAA-24FB-4C4B-8475-8668AE9E3E1D}" sibTransId="{E2BA42DE-EE70-4286-A0E0-6627543862A9}"/>
    <dgm:cxn modelId="{7D249862-5A29-460A-8B0F-9961979192E4}" type="presOf" srcId="{2F4FF1FC-6E70-4148-82C5-1704081C2062}" destId="{EE17A965-FF8B-4BA9-9F5C-A61A93F0154A}" srcOrd="0" destOrd="0" presId="urn:microsoft.com/office/officeart/2005/8/layout/arrow3"/>
    <dgm:cxn modelId="{63DB537F-DA57-4315-877D-E8AA363B9B98}" type="presParOf" srcId="{9C9A9AEB-FE2C-43C1-A24E-756AFAD6630A}" destId="{9B0BD125-C631-40B5-B5CC-5E007DB4E545}" srcOrd="0" destOrd="0" presId="urn:microsoft.com/office/officeart/2005/8/layout/arrow3"/>
    <dgm:cxn modelId="{28DBC74F-8B5B-4ADA-977C-601AAF4A9CE1}" type="presParOf" srcId="{9C9A9AEB-FE2C-43C1-A24E-756AFAD6630A}" destId="{0B123735-353F-426A-94EE-5F4E342A2A7B}" srcOrd="1" destOrd="0" presId="urn:microsoft.com/office/officeart/2005/8/layout/arrow3"/>
    <dgm:cxn modelId="{4B7CF70E-043D-4084-B9C8-F49A7EEE13D5}" type="presParOf" srcId="{9C9A9AEB-FE2C-43C1-A24E-756AFAD6630A}" destId="{48368709-4D43-4CFB-B3EE-8B9D9C2F9295}" srcOrd="2" destOrd="0" presId="urn:microsoft.com/office/officeart/2005/8/layout/arrow3"/>
    <dgm:cxn modelId="{B7552B78-75F8-4141-BDB3-1D411CF1E702}" type="presParOf" srcId="{9C9A9AEB-FE2C-43C1-A24E-756AFAD6630A}" destId="{112B433E-BCAD-422F-B221-FCF56F22D674}" srcOrd="3" destOrd="0" presId="urn:microsoft.com/office/officeart/2005/8/layout/arrow3"/>
    <dgm:cxn modelId="{C6CD88AB-89C1-41C5-94BE-FFDAD12D63A5}" type="presParOf" srcId="{9C9A9AEB-FE2C-43C1-A24E-756AFAD6630A}" destId="{EE17A965-FF8B-4BA9-9F5C-A61A93F0154A}" srcOrd="4" destOrd="0" presId="urn:microsoft.com/office/officeart/2005/8/layout/arrow3"/>
  </dgm:cxnLst>
  <dgm:bg/>
  <dgm:whole/>
</dgm:dataModel>
</file>

<file path=ppt/diagrams/data2.xml><?xml version="1.0" encoding="utf-8"?>
<dgm:dataModel xmlns:dgm="http://schemas.openxmlformats.org/drawingml/2006/diagram" xmlns:a="http://schemas.openxmlformats.org/drawingml/2006/main">
  <dgm:ptLst>
    <dgm:pt modelId="{A382B0F1-C8CB-43C3-A388-A0EA699F7CC4}" type="doc">
      <dgm:prSet loTypeId="urn:microsoft.com/office/officeart/2005/8/layout/venn1" loCatId="relationship" qsTypeId="urn:microsoft.com/office/officeart/2005/8/quickstyle/3d3" qsCatId="3D" csTypeId="urn:microsoft.com/office/officeart/2005/8/colors/colorful4" csCatId="colorful" phldr="1"/>
      <dgm:spPr/>
    </dgm:pt>
    <dgm:pt modelId="{5EF80C8D-7075-41BC-8164-BCD6270C1BE3}">
      <dgm:prSet phldrT="[Text]"/>
      <dgm:spPr/>
      <dgm:t>
        <a:bodyPr/>
        <a:lstStyle/>
        <a:p>
          <a:r>
            <a:rPr lang="en-US" dirty="0" smtClean="0"/>
            <a:t>Development</a:t>
          </a:r>
          <a:endParaRPr lang="en-US" dirty="0"/>
        </a:p>
      </dgm:t>
    </dgm:pt>
    <dgm:pt modelId="{1300E38B-DCC0-4021-AFF0-BDC1AEB0467D}" type="parTrans" cxnId="{F63D2A64-027E-4DDD-84E8-609D9C16A617}">
      <dgm:prSet/>
      <dgm:spPr/>
      <dgm:t>
        <a:bodyPr/>
        <a:lstStyle/>
        <a:p>
          <a:endParaRPr lang="en-US"/>
        </a:p>
      </dgm:t>
    </dgm:pt>
    <dgm:pt modelId="{4004FD13-77EB-498A-B249-20305CD1154A}" type="sibTrans" cxnId="{F63D2A64-027E-4DDD-84E8-609D9C16A617}">
      <dgm:prSet/>
      <dgm:spPr/>
      <dgm:t>
        <a:bodyPr/>
        <a:lstStyle/>
        <a:p>
          <a:endParaRPr lang="en-US"/>
        </a:p>
      </dgm:t>
    </dgm:pt>
    <dgm:pt modelId="{AF698934-F9C0-4788-BD49-FA0293313387}">
      <dgm:prSet phldrT="[Text]"/>
      <dgm:spPr/>
      <dgm:t>
        <a:bodyPr/>
        <a:lstStyle/>
        <a:p>
          <a:r>
            <a:rPr lang="en-US" dirty="0" smtClean="0"/>
            <a:t>Test</a:t>
          </a:r>
          <a:endParaRPr lang="en-US" dirty="0"/>
        </a:p>
      </dgm:t>
    </dgm:pt>
    <dgm:pt modelId="{14DAEA9F-F888-4341-840B-93CF30B47914}" type="parTrans" cxnId="{D77F4150-EBF1-4C55-9F5D-9F109B355386}">
      <dgm:prSet/>
      <dgm:spPr/>
      <dgm:t>
        <a:bodyPr/>
        <a:lstStyle/>
        <a:p>
          <a:endParaRPr lang="en-US"/>
        </a:p>
      </dgm:t>
    </dgm:pt>
    <dgm:pt modelId="{F931529E-5BD1-4919-BEFF-F9A73AEEEF8D}" type="sibTrans" cxnId="{D77F4150-EBF1-4C55-9F5D-9F109B355386}">
      <dgm:prSet/>
      <dgm:spPr/>
      <dgm:t>
        <a:bodyPr/>
        <a:lstStyle/>
        <a:p>
          <a:endParaRPr lang="en-US"/>
        </a:p>
      </dgm:t>
    </dgm:pt>
    <dgm:pt modelId="{6629CE8E-180C-4351-B10D-D3FF605C6EE7}">
      <dgm:prSet phldrT="[Text]"/>
      <dgm:spPr/>
      <dgm:t>
        <a:bodyPr/>
        <a:lstStyle/>
        <a:p>
          <a:r>
            <a:rPr lang="en-US" dirty="0" smtClean="0"/>
            <a:t>Build</a:t>
          </a:r>
          <a:endParaRPr lang="en-US" dirty="0"/>
        </a:p>
      </dgm:t>
    </dgm:pt>
    <dgm:pt modelId="{D984C129-6CFF-40B6-A920-42DEB4FB5585}" type="parTrans" cxnId="{1458A038-CD8C-44D8-B311-E423BCD9723F}">
      <dgm:prSet/>
      <dgm:spPr/>
      <dgm:t>
        <a:bodyPr/>
        <a:lstStyle/>
        <a:p>
          <a:endParaRPr lang="en-US"/>
        </a:p>
      </dgm:t>
    </dgm:pt>
    <dgm:pt modelId="{0EA51765-076D-4485-A132-1C81D0C7D02D}" type="sibTrans" cxnId="{1458A038-CD8C-44D8-B311-E423BCD9723F}">
      <dgm:prSet/>
      <dgm:spPr/>
      <dgm:t>
        <a:bodyPr/>
        <a:lstStyle/>
        <a:p>
          <a:endParaRPr lang="en-US"/>
        </a:p>
      </dgm:t>
    </dgm:pt>
    <dgm:pt modelId="{92514D68-4CE1-4CDD-8B62-B34A2A417844}">
      <dgm:prSet phldrT="[Text]"/>
      <dgm:spPr/>
      <dgm:t>
        <a:bodyPr/>
        <a:lstStyle/>
        <a:p>
          <a:r>
            <a:rPr lang="en-US" dirty="0" smtClean="0"/>
            <a:t>Deployment</a:t>
          </a:r>
          <a:endParaRPr lang="en-US" dirty="0"/>
        </a:p>
      </dgm:t>
    </dgm:pt>
    <dgm:pt modelId="{90E8804D-3D24-4986-9D9C-2DB9019577C3}" type="parTrans" cxnId="{24D21A86-DF70-43A0-A96A-9C0CDA1C690D}">
      <dgm:prSet/>
      <dgm:spPr/>
      <dgm:t>
        <a:bodyPr/>
        <a:lstStyle/>
        <a:p>
          <a:endParaRPr lang="en-US"/>
        </a:p>
      </dgm:t>
    </dgm:pt>
    <dgm:pt modelId="{2B67DB01-F84C-45C4-ACD6-F93A83DD09D6}" type="sibTrans" cxnId="{24D21A86-DF70-43A0-A96A-9C0CDA1C690D}">
      <dgm:prSet/>
      <dgm:spPr/>
      <dgm:t>
        <a:bodyPr/>
        <a:lstStyle/>
        <a:p>
          <a:endParaRPr lang="en-US"/>
        </a:p>
      </dgm:t>
    </dgm:pt>
    <dgm:pt modelId="{BC829F28-7FB6-4112-83D1-88ECF3324818}">
      <dgm:prSet phldrT="[Text]"/>
      <dgm:spPr/>
      <dgm:t>
        <a:bodyPr/>
        <a:lstStyle/>
        <a:p>
          <a:r>
            <a:rPr lang="en-US" dirty="0" smtClean="0"/>
            <a:t>Release</a:t>
          </a:r>
          <a:endParaRPr lang="en-US" dirty="0"/>
        </a:p>
      </dgm:t>
    </dgm:pt>
    <dgm:pt modelId="{7703288A-9FD8-478F-A547-D91B19CF2BED}" type="parTrans" cxnId="{CE81D13F-4FEA-47CC-A4F0-F022689665AB}">
      <dgm:prSet/>
      <dgm:spPr/>
      <dgm:t>
        <a:bodyPr/>
        <a:lstStyle/>
        <a:p>
          <a:endParaRPr lang="en-US"/>
        </a:p>
      </dgm:t>
    </dgm:pt>
    <dgm:pt modelId="{297CE504-A9D2-4B02-94A8-33DC638D24D3}" type="sibTrans" cxnId="{CE81D13F-4FEA-47CC-A4F0-F022689665AB}">
      <dgm:prSet/>
      <dgm:spPr/>
      <dgm:t>
        <a:bodyPr/>
        <a:lstStyle/>
        <a:p>
          <a:endParaRPr lang="en-US"/>
        </a:p>
      </dgm:t>
    </dgm:pt>
    <dgm:pt modelId="{819281AC-E54F-4AF0-83C1-C182FE24700E}">
      <dgm:prSet phldrT="[Text]"/>
      <dgm:spPr/>
      <dgm:t>
        <a:bodyPr/>
        <a:lstStyle/>
        <a:p>
          <a:r>
            <a:rPr lang="en-US" dirty="0" smtClean="0"/>
            <a:t>Requirements</a:t>
          </a:r>
          <a:endParaRPr lang="en-US" dirty="0"/>
        </a:p>
      </dgm:t>
    </dgm:pt>
    <dgm:pt modelId="{4F670CD2-110F-4A9B-80BC-A3DB9D8433F6}" type="parTrans" cxnId="{3D12715F-EBE8-4BEE-9985-AD8A333481BD}">
      <dgm:prSet/>
      <dgm:spPr/>
      <dgm:t>
        <a:bodyPr/>
        <a:lstStyle/>
        <a:p>
          <a:endParaRPr lang="en-US"/>
        </a:p>
      </dgm:t>
    </dgm:pt>
    <dgm:pt modelId="{11E0916D-7629-4215-BEC1-F292B85DEC15}" type="sibTrans" cxnId="{3D12715F-EBE8-4BEE-9985-AD8A333481BD}">
      <dgm:prSet/>
      <dgm:spPr/>
      <dgm:t>
        <a:bodyPr/>
        <a:lstStyle/>
        <a:p>
          <a:endParaRPr lang="en-US"/>
        </a:p>
      </dgm:t>
    </dgm:pt>
    <dgm:pt modelId="{AABE522F-6477-49B6-BE4B-76D9A48A5717}" type="pres">
      <dgm:prSet presAssocID="{A382B0F1-C8CB-43C3-A388-A0EA699F7CC4}" presName="compositeShape" presStyleCnt="0">
        <dgm:presLayoutVars>
          <dgm:chMax val="7"/>
          <dgm:dir/>
          <dgm:resizeHandles val="exact"/>
        </dgm:presLayoutVars>
      </dgm:prSet>
      <dgm:spPr/>
    </dgm:pt>
    <dgm:pt modelId="{C3725532-C3BA-4821-B537-E61CE3FC6823}" type="pres">
      <dgm:prSet presAssocID="{5EF80C8D-7075-41BC-8164-BCD6270C1BE3}" presName="circ1" presStyleLbl="vennNode1" presStyleIdx="0" presStyleCnt="6"/>
      <dgm:spPr/>
    </dgm:pt>
    <dgm:pt modelId="{BBDB970B-D060-4476-A282-76D292A6F1F0}" type="pres">
      <dgm:prSet presAssocID="{5EF80C8D-7075-41BC-8164-BCD6270C1BE3}" presName="circ1Tx" presStyleLbl="revTx" presStyleIdx="0" presStyleCnt="0">
        <dgm:presLayoutVars>
          <dgm:chMax val="0"/>
          <dgm:chPref val="0"/>
          <dgm:bulletEnabled val="1"/>
        </dgm:presLayoutVars>
      </dgm:prSet>
      <dgm:spPr/>
      <dgm:t>
        <a:bodyPr/>
        <a:lstStyle/>
        <a:p>
          <a:endParaRPr lang="en-CA"/>
        </a:p>
      </dgm:t>
    </dgm:pt>
    <dgm:pt modelId="{B363EDBC-17EF-4655-91C9-EBD5D418126A}" type="pres">
      <dgm:prSet presAssocID="{AF698934-F9C0-4788-BD49-FA0293313387}" presName="circ2" presStyleLbl="vennNode1" presStyleIdx="1" presStyleCnt="6"/>
      <dgm:spPr/>
    </dgm:pt>
    <dgm:pt modelId="{65F8E0B1-C8AC-42D9-ACD1-72F2B41EAD7C}" type="pres">
      <dgm:prSet presAssocID="{AF698934-F9C0-4788-BD49-FA0293313387}" presName="circ2Tx" presStyleLbl="revTx" presStyleIdx="0" presStyleCnt="0">
        <dgm:presLayoutVars>
          <dgm:chMax val="0"/>
          <dgm:chPref val="0"/>
          <dgm:bulletEnabled val="1"/>
        </dgm:presLayoutVars>
      </dgm:prSet>
      <dgm:spPr/>
      <dgm:t>
        <a:bodyPr/>
        <a:lstStyle/>
        <a:p>
          <a:endParaRPr lang="en-CA"/>
        </a:p>
      </dgm:t>
    </dgm:pt>
    <dgm:pt modelId="{EF5D22B6-6AE4-48B1-8F54-F5C88958DEF1}" type="pres">
      <dgm:prSet presAssocID="{6629CE8E-180C-4351-B10D-D3FF605C6EE7}" presName="circ3" presStyleLbl="vennNode1" presStyleIdx="2" presStyleCnt="6"/>
      <dgm:spPr/>
    </dgm:pt>
    <dgm:pt modelId="{155BB549-4284-4EC7-84F0-4C0AA01BA309}" type="pres">
      <dgm:prSet presAssocID="{6629CE8E-180C-4351-B10D-D3FF605C6EE7}" presName="circ3Tx" presStyleLbl="revTx" presStyleIdx="0" presStyleCnt="0">
        <dgm:presLayoutVars>
          <dgm:chMax val="0"/>
          <dgm:chPref val="0"/>
          <dgm:bulletEnabled val="1"/>
        </dgm:presLayoutVars>
      </dgm:prSet>
      <dgm:spPr/>
      <dgm:t>
        <a:bodyPr/>
        <a:lstStyle/>
        <a:p>
          <a:endParaRPr lang="en-CA"/>
        </a:p>
      </dgm:t>
    </dgm:pt>
    <dgm:pt modelId="{2E922AED-0ED7-4225-B9A4-EEC587F0C8CA}" type="pres">
      <dgm:prSet presAssocID="{92514D68-4CE1-4CDD-8B62-B34A2A417844}" presName="circ4" presStyleLbl="vennNode1" presStyleIdx="3" presStyleCnt="6"/>
      <dgm:spPr/>
    </dgm:pt>
    <dgm:pt modelId="{4114E73D-6063-4243-9778-ECA225CF43B1}" type="pres">
      <dgm:prSet presAssocID="{92514D68-4CE1-4CDD-8B62-B34A2A417844}" presName="circ4Tx" presStyleLbl="revTx" presStyleIdx="0" presStyleCnt="0">
        <dgm:presLayoutVars>
          <dgm:chMax val="0"/>
          <dgm:chPref val="0"/>
          <dgm:bulletEnabled val="1"/>
        </dgm:presLayoutVars>
      </dgm:prSet>
      <dgm:spPr/>
      <dgm:t>
        <a:bodyPr/>
        <a:lstStyle/>
        <a:p>
          <a:endParaRPr lang="en-CA"/>
        </a:p>
      </dgm:t>
    </dgm:pt>
    <dgm:pt modelId="{9B6BC244-E889-4D50-85EA-7BCCA8FCF246}" type="pres">
      <dgm:prSet presAssocID="{BC829F28-7FB6-4112-83D1-88ECF3324818}" presName="circ5" presStyleLbl="vennNode1" presStyleIdx="4" presStyleCnt="6"/>
      <dgm:spPr/>
    </dgm:pt>
    <dgm:pt modelId="{73F85948-19B6-4634-98A0-A8E578FE39A4}" type="pres">
      <dgm:prSet presAssocID="{BC829F28-7FB6-4112-83D1-88ECF3324818}" presName="circ5Tx" presStyleLbl="revTx" presStyleIdx="0" presStyleCnt="0">
        <dgm:presLayoutVars>
          <dgm:chMax val="0"/>
          <dgm:chPref val="0"/>
          <dgm:bulletEnabled val="1"/>
        </dgm:presLayoutVars>
      </dgm:prSet>
      <dgm:spPr/>
      <dgm:t>
        <a:bodyPr/>
        <a:lstStyle/>
        <a:p>
          <a:endParaRPr lang="en-US"/>
        </a:p>
      </dgm:t>
    </dgm:pt>
    <dgm:pt modelId="{56D03CEE-5646-43CF-87C3-8A1841743BCD}" type="pres">
      <dgm:prSet presAssocID="{819281AC-E54F-4AF0-83C1-C182FE24700E}" presName="circ6" presStyleLbl="vennNode1" presStyleIdx="5" presStyleCnt="6"/>
      <dgm:spPr/>
    </dgm:pt>
    <dgm:pt modelId="{1BC476E8-4AE9-43DC-827D-7A3D35B9EA85}" type="pres">
      <dgm:prSet presAssocID="{819281AC-E54F-4AF0-83C1-C182FE24700E}" presName="circ6Tx" presStyleLbl="revTx" presStyleIdx="0" presStyleCnt="0">
        <dgm:presLayoutVars>
          <dgm:chMax val="0"/>
          <dgm:chPref val="0"/>
          <dgm:bulletEnabled val="1"/>
        </dgm:presLayoutVars>
      </dgm:prSet>
      <dgm:spPr/>
      <dgm:t>
        <a:bodyPr/>
        <a:lstStyle/>
        <a:p>
          <a:endParaRPr lang="en-US"/>
        </a:p>
      </dgm:t>
    </dgm:pt>
  </dgm:ptLst>
  <dgm:cxnLst>
    <dgm:cxn modelId="{FD965F2C-86F6-4D4F-97BD-6518D427E228}" type="presOf" srcId="{BC829F28-7FB6-4112-83D1-88ECF3324818}" destId="{73F85948-19B6-4634-98A0-A8E578FE39A4}" srcOrd="0" destOrd="0" presId="urn:microsoft.com/office/officeart/2005/8/layout/venn1"/>
    <dgm:cxn modelId="{D77F4150-EBF1-4C55-9F5D-9F109B355386}" srcId="{A382B0F1-C8CB-43C3-A388-A0EA699F7CC4}" destId="{AF698934-F9C0-4788-BD49-FA0293313387}" srcOrd="1" destOrd="0" parTransId="{14DAEA9F-F888-4341-840B-93CF30B47914}" sibTransId="{F931529E-5BD1-4919-BEFF-F9A73AEEEF8D}"/>
    <dgm:cxn modelId="{C19CA42F-549A-43BB-AE7E-D21428ECC5B2}" type="presOf" srcId="{6629CE8E-180C-4351-B10D-D3FF605C6EE7}" destId="{155BB549-4284-4EC7-84F0-4C0AA01BA309}" srcOrd="0" destOrd="0" presId="urn:microsoft.com/office/officeart/2005/8/layout/venn1"/>
    <dgm:cxn modelId="{2F8BD8F0-2D8C-4A0A-87C7-3C3CF8FF9CC0}" type="presOf" srcId="{AF698934-F9C0-4788-BD49-FA0293313387}" destId="{65F8E0B1-C8AC-42D9-ACD1-72F2B41EAD7C}" srcOrd="0" destOrd="0" presId="urn:microsoft.com/office/officeart/2005/8/layout/venn1"/>
    <dgm:cxn modelId="{8DD091EE-3F43-4BAC-82A5-9E29292F9E69}" type="presOf" srcId="{5EF80C8D-7075-41BC-8164-BCD6270C1BE3}" destId="{BBDB970B-D060-4476-A282-76D292A6F1F0}" srcOrd="0" destOrd="0" presId="urn:microsoft.com/office/officeart/2005/8/layout/venn1"/>
    <dgm:cxn modelId="{1458A038-CD8C-44D8-B311-E423BCD9723F}" srcId="{A382B0F1-C8CB-43C3-A388-A0EA699F7CC4}" destId="{6629CE8E-180C-4351-B10D-D3FF605C6EE7}" srcOrd="2" destOrd="0" parTransId="{D984C129-6CFF-40B6-A920-42DEB4FB5585}" sibTransId="{0EA51765-076D-4485-A132-1C81D0C7D02D}"/>
    <dgm:cxn modelId="{CE81D13F-4FEA-47CC-A4F0-F022689665AB}" srcId="{A382B0F1-C8CB-43C3-A388-A0EA699F7CC4}" destId="{BC829F28-7FB6-4112-83D1-88ECF3324818}" srcOrd="4" destOrd="0" parTransId="{7703288A-9FD8-478F-A547-D91B19CF2BED}" sibTransId="{297CE504-A9D2-4B02-94A8-33DC638D24D3}"/>
    <dgm:cxn modelId="{731BD8C7-A03C-4020-AD1F-4C2B056A7655}" type="presOf" srcId="{92514D68-4CE1-4CDD-8B62-B34A2A417844}" destId="{4114E73D-6063-4243-9778-ECA225CF43B1}" srcOrd="0" destOrd="0" presId="urn:microsoft.com/office/officeart/2005/8/layout/venn1"/>
    <dgm:cxn modelId="{F4F5192B-12CE-444A-9344-08CA35F93AB9}" type="presOf" srcId="{A382B0F1-C8CB-43C3-A388-A0EA699F7CC4}" destId="{AABE522F-6477-49B6-BE4B-76D9A48A5717}" srcOrd="0" destOrd="0" presId="urn:microsoft.com/office/officeart/2005/8/layout/venn1"/>
    <dgm:cxn modelId="{F63D2A64-027E-4DDD-84E8-609D9C16A617}" srcId="{A382B0F1-C8CB-43C3-A388-A0EA699F7CC4}" destId="{5EF80C8D-7075-41BC-8164-BCD6270C1BE3}" srcOrd="0" destOrd="0" parTransId="{1300E38B-DCC0-4021-AFF0-BDC1AEB0467D}" sibTransId="{4004FD13-77EB-498A-B249-20305CD1154A}"/>
    <dgm:cxn modelId="{3D12715F-EBE8-4BEE-9985-AD8A333481BD}" srcId="{A382B0F1-C8CB-43C3-A388-A0EA699F7CC4}" destId="{819281AC-E54F-4AF0-83C1-C182FE24700E}" srcOrd="5" destOrd="0" parTransId="{4F670CD2-110F-4A9B-80BC-A3DB9D8433F6}" sibTransId="{11E0916D-7629-4215-BEC1-F292B85DEC15}"/>
    <dgm:cxn modelId="{24D21A86-DF70-43A0-A96A-9C0CDA1C690D}" srcId="{A382B0F1-C8CB-43C3-A388-A0EA699F7CC4}" destId="{92514D68-4CE1-4CDD-8B62-B34A2A417844}" srcOrd="3" destOrd="0" parTransId="{90E8804D-3D24-4986-9D9C-2DB9019577C3}" sibTransId="{2B67DB01-F84C-45C4-ACD6-F93A83DD09D6}"/>
    <dgm:cxn modelId="{0B79889F-53AD-48CE-B04C-526BEE17EE0A}" type="presOf" srcId="{819281AC-E54F-4AF0-83C1-C182FE24700E}" destId="{1BC476E8-4AE9-43DC-827D-7A3D35B9EA85}" srcOrd="0" destOrd="0" presId="urn:microsoft.com/office/officeart/2005/8/layout/venn1"/>
    <dgm:cxn modelId="{B5CD0239-511B-4A6C-A5A2-CC2DD3214D64}" type="presParOf" srcId="{AABE522F-6477-49B6-BE4B-76D9A48A5717}" destId="{C3725532-C3BA-4821-B537-E61CE3FC6823}" srcOrd="0" destOrd="0" presId="urn:microsoft.com/office/officeart/2005/8/layout/venn1"/>
    <dgm:cxn modelId="{349A9F1A-7436-4ED2-98C0-6F07A737EE94}" type="presParOf" srcId="{AABE522F-6477-49B6-BE4B-76D9A48A5717}" destId="{BBDB970B-D060-4476-A282-76D292A6F1F0}" srcOrd="1" destOrd="0" presId="urn:microsoft.com/office/officeart/2005/8/layout/venn1"/>
    <dgm:cxn modelId="{2C21668A-23B6-4CC3-AD9C-E2AABB3FE251}" type="presParOf" srcId="{AABE522F-6477-49B6-BE4B-76D9A48A5717}" destId="{B363EDBC-17EF-4655-91C9-EBD5D418126A}" srcOrd="2" destOrd="0" presId="urn:microsoft.com/office/officeart/2005/8/layout/venn1"/>
    <dgm:cxn modelId="{9B2BD03E-E1BA-4F85-90A9-3B166474BE39}" type="presParOf" srcId="{AABE522F-6477-49B6-BE4B-76D9A48A5717}" destId="{65F8E0B1-C8AC-42D9-ACD1-72F2B41EAD7C}" srcOrd="3" destOrd="0" presId="urn:microsoft.com/office/officeart/2005/8/layout/venn1"/>
    <dgm:cxn modelId="{FCC34BE4-D78B-4437-AA54-1505C4F294A5}" type="presParOf" srcId="{AABE522F-6477-49B6-BE4B-76D9A48A5717}" destId="{EF5D22B6-6AE4-48B1-8F54-F5C88958DEF1}" srcOrd="4" destOrd="0" presId="urn:microsoft.com/office/officeart/2005/8/layout/venn1"/>
    <dgm:cxn modelId="{8C0E8F15-DCA3-4B67-AB74-549037747BE2}" type="presParOf" srcId="{AABE522F-6477-49B6-BE4B-76D9A48A5717}" destId="{155BB549-4284-4EC7-84F0-4C0AA01BA309}" srcOrd="5" destOrd="0" presId="urn:microsoft.com/office/officeart/2005/8/layout/venn1"/>
    <dgm:cxn modelId="{4F55450B-5185-431D-8E77-43317D6E1260}" type="presParOf" srcId="{AABE522F-6477-49B6-BE4B-76D9A48A5717}" destId="{2E922AED-0ED7-4225-B9A4-EEC587F0C8CA}" srcOrd="6" destOrd="0" presId="urn:microsoft.com/office/officeart/2005/8/layout/venn1"/>
    <dgm:cxn modelId="{927D0D8A-5C1A-4810-9860-14B1C4A71D9B}" type="presParOf" srcId="{AABE522F-6477-49B6-BE4B-76D9A48A5717}" destId="{4114E73D-6063-4243-9778-ECA225CF43B1}" srcOrd="7" destOrd="0" presId="urn:microsoft.com/office/officeart/2005/8/layout/venn1"/>
    <dgm:cxn modelId="{C3D6DE8F-1D64-477F-957F-46E8B5053B28}" type="presParOf" srcId="{AABE522F-6477-49B6-BE4B-76D9A48A5717}" destId="{9B6BC244-E889-4D50-85EA-7BCCA8FCF246}" srcOrd="8" destOrd="0" presId="urn:microsoft.com/office/officeart/2005/8/layout/venn1"/>
    <dgm:cxn modelId="{B4153D7F-5EE9-4A5D-A677-E11AF8023B7C}" type="presParOf" srcId="{AABE522F-6477-49B6-BE4B-76D9A48A5717}" destId="{73F85948-19B6-4634-98A0-A8E578FE39A4}" srcOrd="9" destOrd="0" presId="urn:microsoft.com/office/officeart/2005/8/layout/venn1"/>
    <dgm:cxn modelId="{5FC462D2-87CC-4112-A284-DAEE8848EAFA}" type="presParOf" srcId="{AABE522F-6477-49B6-BE4B-76D9A48A5717}" destId="{56D03CEE-5646-43CF-87C3-8A1841743BCD}" srcOrd="10" destOrd="0" presId="urn:microsoft.com/office/officeart/2005/8/layout/venn1"/>
    <dgm:cxn modelId="{9041B077-5767-446E-914F-FF83ACF5AEC6}" type="presParOf" srcId="{AABE522F-6477-49B6-BE4B-76D9A48A5717}" destId="{1BC476E8-4AE9-43DC-827D-7A3D35B9EA85}" srcOrd="11" destOrd="0" presId="urn:microsoft.com/office/officeart/2005/8/layout/venn1"/>
  </dgm:cxnLst>
  <dgm:bg/>
  <dgm:whole/>
</dgm:dataModel>
</file>

<file path=ppt/diagrams/data3.xml><?xml version="1.0" encoding="utf-8"?>
<dgm:dataModel xmlns:dgm="http://schemas.openxmlformats.org/drawingml/2006/diagram" xmlns:a="http://schemas.openxmlformats.org/drawingml/2006/main">
  <dgm:ptLst>
    <dgm:pt modelId="{F6BE53B2-C5E9-423E-AE2A-7D76E4DC115F}" type="doc">
      <dgm:prSet loTypeId="urn:microsoft.com/office/officeart/2005/8/layout/radial5" loCatId="cycle" qsTypeId="urn:microsoft.com/office/officeart/2005/8/quickstyle/3d1" qsCatId="3D" csTypeId="urn:microsoft.com/office/officeart/2005/8/colors/accent1_2" csCatId="accent1" phldr="1"/>
      <dgm:spPr/>
      <dgm:t>
        <a:bodyPr/>
        <a:lstStyle/>
        <a:p>
          <a:endParaRPr lang="en-US"/>
        </a:p>
      </dgm:t>
    </dgm:pt>
    <dgm:pt modelId="{EBFAAD55-5B0B-4B8B-95AA-28AD7714B38A}">
      <dgm:prSet/>
      <dgm:spPr/>
      <dgm:t>
        <a:bodyPr/>
        <a:lstStyle/>
        <a:p>
          <a:pPr rtl="0"/>
          <a:r>
            <a:rPr lang="en-US" dirty="0" smtClean="0"/>
            <a:t>Source Control</a:t>
          </a:r>
          <a:endParaRPr lang="en-US" dirty="0"/>
        </a:p>
      </dgm:t>
    </dgm:pt>
    <dgm:pt modelId="{C72D3DEF-33A1-495C-850D-CA10D08C2F34}" type="parTrans" cxnId="{CE3991A9-07E4-499C-A623-417EF15C4C85}">
      <dgm:prSet/>
      <dgm:spPr/>
      <dgm:t>
        <a:bodyPr/>
        <a:lstStyle/>
        <a:p>
          <a:endParaRPr lang="en-US"/>
        </a:p>
      </dgm:t>
    </dgm:pt>
    <dgm:pt modelId="{57E10A3F-A257-4095-A13D-CEFD6E981A3E}" type="sibTrans" cxnId="{CE3991A9-07E4-499C-A623-417EF15C4C85}">
      <dgm:prSet/>
      <dgm:spPr/>
      <dgm:t>
        <a:bodyPr/>
        <a:lstStyle/>
        <a:p>
          <a:endParaRPr lang="en-US"/>
        </a:p>
      </dgm:t>
    </dgm:pt>
    <dgm:pt modelId="{2CF76A45-5BFD-47B4-AF70-ADD1995665CE}">
      <dgm:prSet/>
      <dgm:spPr/>
      <dgm:t>
        <a:bodyPr/>
        <a:lstStyle/>
        <a:p>
          <a:pPr rtl="0"/>
          <a:r>
            <a:rPr lang="en-US" dirty="0" smtClean="0"/>
            <a:t>Structuring</a:t>
          </a:r>
          <a:endParaRPr lang="en-US" dirty="0"/>
        </a:p>
      </dgm:t>
    </dgm:pt>
    <dgm:pt modelId="{12A74DCB-583E-491E-AEB1-80753CB4EE2D}" type="parTrans" cxnId="{0995CB6F-BBFD-486C-8CF1-ABED320F54E5}">
      <dgm:prSet/>
      <dgm:spPr/>
      <dgm:t>
        <a:bodyPr/>
        <a:lstStyle/>
        <a:p>
          <a:endParaRPr lang="en-US"/>
        </a:p>
      </dgm:t>
    </dgm:pt>
    <dgm:pt modelId="{824D62C0-0229-46E2-A6AF-C89B22B6EA73}" type="sibTrans" cxnId="{0995CB6F-BBFD-486C-8CF1-ABED320F54E5}">
      <dgm:prSet/>
      <dgm:spPr/>
      <dgm:t>
        <a:bodyPr/>
        <a:lstStyle/>
        <a:p>
          <a:endParaRPr lang="en-US"/>
        </a:p>
      </dgm:t>
    </dgm:pt>
    <dgm:pt modelId="{8A3C5453-4320-4D90-850D-531D94BF8386}">
      <dgm:prSet/>
      <dgm:spPr/>
      <dgm:t>
        <a:bodyPr/>
        <a:lstStyle/>
        <a:p>
          <a:pPr rtl="0"/>
          <a:r>
            <a:rPr lang="en-US" dirty="0" smtClean="0"/>
            <a:t>Branching</a:t>
          </a:r>
          <a:endParaRPr lang="en-US" dirty="0"/>
        </a:p>
      </dgm:t>
    </dgm:pt>
    <dgm:pt modelId="{0B0796DD-E05E-4275-A46F-54D753D81B57}" type="parTrans" cxnId="{7F25F043-F2C5-4A14-95C9-75679423098F}">
      <dgm:prSet/>
      <dgm:spPr/>
      <dgm:t>
        <a:bodyPr/>
        <a:lstStyle/>
        <a:p>
          <a:endParaRPr lang="en-US"/>
        </a:p>
      </dgm:t>
    </dgm:pt>
    <dgm:pt modelId="{4E3869A3-09F6-49A1-8FDF-DEC5E174C8AB}" type="sibTrans" cxnId="{7F25F043-F2C5-4A14-95C9-75679423098F}">
      <dgm:prSet/>
      <dgm:spPr/>
      <dgm:t>
        <a:bodyPr/>
        <a:lstStyle/>
        <a:p>
          <a:endParaRPr lang="en-US"/>
        </a:p>
      </dgm:t>
    </dgm:pt>
    <dgm:pt modelId="{96D46EDE-BC2C-48E9-B3B4-95D9F4B0B4D7}">
      <dgm:prSet/>
      <dgm:spPr/>
      <dgm:t>
        <a:bodyPr/>
        <a:lstStyle/>
        <a:p>
          <a:pPr rtl="0"/>
          <a:r>
            <a:rPr lang="en-US" dirty="0" err="1" smtClean="0"/>
            <a:t>Depen-dencies</a:t>
          </a:r>
          <a:endParaRPr lang="en-US" dirty="0"/>
        </a:p>
      </dgm:t>
    </dgm:pt>
    <dgm:pt modelId="{72444701-07C1-4195-902F-84D0B2D79566}" type="parTrans" cxnId="{B229CB72-5E01-40CE-8C3B-926A18225174}">
      <dgm:prSet/>
      <dgm:spPr/>
      <dgm:t>
        <a:bodyPr/>
        <a:lstStyle/>
        <a:p>
          <a:endParaRPr lang="en-US"/>
        </a:p>
      </dgm:t>
    </dgm:pt>
    <dgm:pt modelId="{666C927F-85E6-428E-8E92-0FA0B956851F}" type="sibTrans" cxnId="{B229CB72-5E01-40CE-8C3B-926A18225174}">
      <dgm:prSet/>
      <dgm:spPr/>
      <dgm:t>
        <a:bodyPr/>
        <a:lstStyle/>
        <a:p>
          <a:endParaRPr lang="en-US"/>
        </a:p>
      </dgm:t>
    </dgm:pt>
    <dgm:pt modelId="{BEEE95C1-8D31-4A18-9B51-38184B5974F1}" type="pres">
      <dgm:prSet presAssocID="{F6BE53B2-C5E9-423E-AE2A-7D76E4DC115F}" presName="Name0" presStyleCnt="0">
        <dgm:presLayoutVars>
          <dgm:chMax val="1"/>
          <dgm:dir/>
          <dgm:animLvl val="ctr"/>
          <dgm:resizeHandles val="exact"/>
        </dgm:presLayoutVars>
      </dgm:prSet>
      <dgm:spPr/>
      <dgm:t>
        <a:bodyPr/>
        <a:lstStyle/>
        <a:p>
          <a:endParaRPr lang="en-CA"/>
        </a:p>
      </dgm:t>
    </dgm:pt>
    <dgm:pt modelId="{C363B761-630A-4E54-8851-4F43E9910AE7}" type="pres">
      <dgm:prSet presAssocID="{EBFAAD55-5B0B-4B8B-95AA-28AD7714B38A}" presName="centerShape" presStyleLbl="node0" presStyleIdx="0" presStyleCnt="1" custScaleX="147737" custScaleY="112658" custLinFactNeighborX="15763" custLinFactNeighborY="-1052"/>
      <dgm:spPr/>
      <dgm:t>
        <a:bodyPr/>
        <a:lstStyle/>
        <a:p>
          <a:endParaRPr lang="en-CA"/>
        </a:p>
      </dgm:t>
    </dgm:pt>
    <dgm:pt modelId="{8C66FD50-0109-497F-B8E2-4E9407B66FF3}" type="pres">
      <dgm:prSet presAssocID="{12A74DCB-583E-491E-AEB1-80753CB4EE2D}" presName="parTrans" presStyleLbl="sibTrans2D1" presStyleIdx="0" presStyleCnt="3"/>
      <dgm:spPr/>
      <dgm:t>
        <a:bodyPr/>
        <a:lstStyle/>
        <a:p>
          <a:endParaRPr lang="en-CA"/>
        </a:p>
      </dgm:t>
    </dgm:pt>
    <dgm:pt modelId="{8A0FC7C6-6D8F-4773-B702-6B6CC3EFAADF}" type="pres">
      <dgm:prSet presAssocID="{12A74DCB-583E-491E-AEB1-80753CB4EE2D}" presName="connectorText" presStyleLbl="sibTrans2D1" presStyleIdx="0" presStyleCnt="3"/>
      <dgm:spPr/>
      <dgm:t>
        <a:bodyPr/>
        <a:lstStyle/>
        <a:p>
          <a:endParaRPr lang="en-CA"/>
        </a:p>
      </dgm:t>
    </dgm:pt>
    <dgm:pt modelId="{ED6E7F8C-89AE-4079-9437-DB2F35E32BC7}" type="pres">
      <dgm:prSet presAssocID="{2CF76A45-5BFD-47B4-AF70-ADD1995665CE}" presName="node" presStyleLbl="node1" presStyleIdx="0" presStyleCnt="3" custRadScaleRad="110112" custRadScaleInc="-77351">
        <dgm:presLayoutVars>
          <dgm:bulletEnabled val="1"/>
        </dgm:presLayoutVars>
      </dgm:prSet>
      <dgm:spPr/>
      <dgm:t>
        <a:bodyPr/>
        <a:lstStyle/>
        <a:p>
          <a:endParaRPr lang="en-US"/>
        </a:p>
      </dgm:t>
    </dgm:pt>
    <dgm:pt modelId="{4049CB77-649D-46E2-B7BC-FC2D0F9E0B21}" type="pres">
      <dgm:prSet presAssocID="{0B0796DD-E05E-4275-A46F-54D753D81B57}" presName="parTrans" presStyleLbl="sibTrans2D1" presStyleIdx="1" presStyleCnt="3"/>
      <dgm:spPr/>
      <dgm:t>
        <a:bodyPr/>
        <a:lstStyle/>
        <a:p>
          <a:endParaRPr lang="en-CA"/>
        </a:p>
      </dgm:t>
    </dgm:pt>
    <dgm:pt modelId="{BC18E4D7-E49C-4FCC-8AF5-23AE2AA275A2}" type="pres">
      <dgm:prSet presAssocID="{0B0796DD-E05E-4275-A46F-54D753D81B57}" presName="connectorText" presStyleLbl="sibTrans2D1" presStyleIdx="1" presStyleCnt="3"/>
      <dgm:spPr/>
      <dgm:t>
        <a:bodyPr/>
        <a:lstStyle/>
        <a:p>
          <a:endParaRPr lang="en-CA"/>
        </a:p>
      </dgm:t>
    </dgm:pt>
    <dgm:pt modelId="{799B4FAC-738C-40BB-9D6B-4D75B79344A3}" type="pres">
      <dgm:prSet presAssocID="{8A3C5453-4320-4D90-850D-531D94BF8386}" presName="node" presStyleLbl="node1" presStyleIdx="1" presStyleCnt="3" custRadScaleRad="96173" custRadScaleInc="214743">
        <dgm:presLayoutVars>
          <dgm:bulletEnabled val="1"/>
        </dgm:presLayoutVars>
      </dgm:prSet>
      <dgm:spPr/>
      <dgm:t>
        <a:bodyPr/>
        <a:lstStyle/>
        <a:p>
          <a:endParaRPr lang="en-US"/>
        </a:p>
      </dgm:t>
    </dgm:pt>
    <dgm:pt modelId="{C7014053-47CE-47F4-8E82-A5F6761D6BC0}" type="pres">
      <dgm:prSet presAssocID="{72444701-07C1-4195-902F-84D0B2D79566}" presName="parTrans" presStyleLbl="sibTrans2D1" presStyleIdx="2" presStyleCnt="3"/>
      <dgm:spPr/>
      <dgm:t>
        <a:bodyPr/>
        <a:lstStyle/>
        <a:p>
          <a:endParaRPr lang="en-CA"/>
        </a:p>
      </dgm:t>
    </dgm:pt>
    <dgm:pt modelId="{DF0CEC3B-96FA-49B0-BCEB-36A5B64C4B10}" type="pres">
      <dgm:prSet presAssocID="{72444701-07C1-4195-902F-84D0B2D79566}" presName="connectorText" presStyleLbl="sibTrans2D1" presStyleIdx="2" presStyleCnt="3"/>
      <dgm:spPr/>
      <dgm:t>
        <a:bodyPr/>
        <a:lstStyle/>
        <a:p>
          <a:endParaRPr lang="en-CA"/>
        </a:p>
      </dgm:t>
    </dgm:pt>
    <dgm:pt modelId="{D4C4633C-5AE6-4060-AF8B-A0220680C479}" type="pres">
      <dgm:prSet presAssocID="{96D46EDE-BC2C-48E9-B3B4-95D9F4B0B4D7}" presName="node" presStyleLbl="node1" presStyleIdx="2" presStyleCnt="3" custRadScaleRad="102891" custRadScaleInc="217268">
        <dgm:presLayoutVars>
          <dgm:bulletEnabled val="1"/>
        </dgm:presLayoutVars>
      </dgm:prSet>
      <dgm:spPr/>
      <dgm:t>
        <a:bodyPr/>
        <a:lstStyle/>
        <a:p>
          <a:endParaRPr lang="en-US"/>
        </a:p>
      </dgm:t>
    </dgm:pt>
  </dgm:ptLst>
  <dgm:cxnLst>
    <dgm:cxn modelId="{4405D144-8035-4CC9-86CD-BF97C2DF897B}" type="presOf" srcId="{2CF76A45-5BFD-47B4-AF70-ADD1995665CE}" destId="{ED6E7F8C-89AE-4079-9437-DB2F35E32BC7}" srcOrd="0" destOrd="0" presId="urn:microsoft.com/office/officeart/2005/8/layout/radial5"/>
    <dgm:cxn modelId="{107F98F8-05EE-4224-BD89-6FE05B3F95CB}" type="presOf" srcId="{0B0796DD-E05E-4275-A46F-54D753D81B57}" destId="{BC18E4D7-E49C-4FCC-8AF5-23AE2AA275A2}" srcOrd="1" destOrd="0" presId="urn:microsoft.com/office/officeart/2005/8/layout/radial5"/>
    <dgm:cxn modelId="{0995CB6F-BBFD-486C-8CF1-ABED320F54E5}" srcId="{EBFAAD55-5B0B-4B8B-95AA-28AD7714B38A}" destId="{2CF76A45-5BFD-47B4-AF70-ADD1995665CE}" srcOrd="0" destOrd="0" parTransId="{12A74DCB-583E-491E-AEB1-80753CB4EE2D}" sibTransId="{824D62C0-0229-46E2-A6AF-C89B22B6EA73}"/>
    <dgm:cxn modelId="{4E093FCC-C2EE-477C-B770-382F6CD27449}" type="presOf" srcId="{12A74DCB-583E-491E-AEB1-80753CB4EE2D}" destId="{8C66FD50-0109-497F-B8E2-4E9407B66FF3}" srcOrd="0" destOrd="0" presId="urn:microsoft.com/office/officeart/2005/8/layout/radial5"/>
    <dgm:cxn modelId="{99923427-D493-4AEB-9FF1-EE9735EB1CB3}" type="presOf" srcId="{12A74DCB-583E-491E-AEB1-80753CB4EE2D}" destId="{8A0FC7C6-6D8F-4773-B702-6B6CC3EFAADF}" srcOrd="1" destOrd="0" presId="urn:microsoft.com/office/officeart/2005/8/layout/radial5"/>
    <dgm:cxn modelId="{CE3991A9-07E4-499C-A623-417EF15C4C85}" srcId="{F6BE53B2-C5E9-423E-AE2A-7D76E4DC115F}" destId="{EBFAAD55-5B0B-4B8B-95AA-28AD7714B38A}" srcOrd="0" destOrd="0" parTransId="{C72D3DEF-33A1-495C-850D-CA10D08C2F34}" sibTransId="{57E10A3F-A257-4095-A13D-CEFD6E981A3E}"/>
    <dgm:cxn modelId="{B229CB72-5E01-40CE-8C3B-926A18225174}" srcId="{EBFAAD55-5B0B-4B8B-95AA-28AD7714B38A}" destId="{96D46EDE-BC2C-48E9-B3B4-95D9F4B0B4D7}" srcOrd="2" destOrd="0" parTransId="{72444701-07C1-4195-902F-84D0B2D79566}" sibTransId="{666C927F-85E6-428E-8E92-0FA0B956851F}"/>
    <dgm:cxn modelId="{6D5F14C9-6A93-468D-A2A3-81B859905797}" type="presOf" srcId="{0B0796DD-E05E-4275-A46F-54D753D81B57}" destId="{4049CB77-649D-46E2-B7BC-FC2D0F9E0B21}" srcOrd="0" destOrd="0" presId="urn:microsoft.com/office/officeart/2005/8/layout/radial5"/>
    <dgm:cxn modelId="{DAF80FCA-E43A-4366-A519-7AA0D0B4DD6A}" type="presOf" srcId="{8A3C5453-4320-4D90-850D-531D94BF8386}" destId="{799B4FAC-738C-40BB-9D6B-4D75B79344A3}" srcOrd="0" destOrd="0" presId="urn:microsoft.com/office/officeart/2005/8/layout/radial5"/>
    <dgm:cxn modelId="{91779BF6-394F-4634-8574-02E8A8ED1CB8}" type="presOf" srcId="{F6BE53B2-C5E9-423E-AE2A-7D76E4DC115F}" destId="{BEEE95C1-8D31-4A18-9B51-38184B5974F1}" srcOrd="0" destOrd="0" presId="urn:microsoft.com/office/officeart/2005/8/layout/radial5"/>
    <dgm:cxn modelId="{CC011B64-FB14-4514-8B84-E8D9F2B647DF}" type="presOf" srcId="{96D46EDE-BC2C-48E9-B3B4-95D9F4B0B4D7}" destId="{D4C4633C-5AE6-4060-AF8B-A0220680C479}" srcOrd="0" destOrd="0" presId="urn:microsoft.com/office/officeart/2005/8/layout/radial5"/>
    <dgm:cxn modelId="{B5941104-7622-4C05-8113-4125EAB99C6F}" type="presOf" srcId="{EBFAAD55-5B0B-4B8B-95AA-28AD7714B38A}" destId="{C363B761-630A-4E54-8851-4F43E9910AE7}" srcOrd="0" destOrd="0" presId="urn:microsoft.com/office/officeart/2005/8/layout/radial5"/>
    <dgm:cxn modelId="{8B673CDA-3275-4B77-8AD7-E2D6F876CE31}" type="presOf" srcId="{72444701-07C1-4195-902F-84D0B2D79566}" destId="{DF0CEC3B-96FA-49B0-BCEB-36A5B64C4B10}" srcOrd="1" destOrd="0" presId="urn:microsoft.com/office/officeart/2005/8/layout/radial5"/>
    <dgm:cxn modelId="{7F25F043-F2C5-4A14-95C9-75679423098F}" srcId="{EBFAAD55-5B0B-4B8B-95AA-28AD7714B38A}" destId="{8A3C5453-4320-4D90-850D-531D94BF8386}" srcOrd="1" destOrd="0" parTransId="{0B0796DD-E05E-4275-A46F-54D753D81B57}" sibTransId="{4E3869A3-09F6-49A1-8FDF-DEC5E174C8AB}"/>
    <dgm:cxn modelId="{D6861B11-DD7C-42A7-8462-432D7108D416}" type="presOf" srcId="{72444701-07C1-4195-902F-84D0B2D79566}" destId="{C7014053-47CE-47F4-8E82-A5F6761D6BC0}" srcOrd="0" destOrd="0" presId="urn:microsoft.com/office/officeart/2005/8/layout/radial5"/>
    <dgm:cxn modelId="{3AF6637C-7C32-4E74-B94E-1F50AA2A0568}" type="presParOf" srcId="{BEEE95C1-8D31-4A18-9B51-38184B5974F1}" destId="{C363B761-630A-4E54-8851-4F43E9910AE7}" srcOrd="0" destOrd="0" presId="urn:microsoft.com/office/officeart/2005/8/layout/radial5"/>
    <dgm:cxn modelId="{B4F76407-40BB-4516-8827-8164A445A7B8}" type="presParOf" srcId="{BEEE95C1-8D31-4A18-9B51-38184B5974F1}" destId="{8C66FD50-0109-497F-B8E2-4E9407B66FF3}" srcOrd="1" destOrd="0" presId="urn:microsoft.com/office/officeart/2005/8/layout/radial5"/>
    <dgm:cxn modelId="{7B4536E1-79A5-4A97-B3DF-440FA32FFF7A}" type="presParOf" srcId="{8C66FD50-0109-497F-B8E2-4E9407B66FF3}" destId="{8A0FC7C6-6D8F-4773-B702-6B6CC3EFAADF}" srcOrd="0" destOrd="0" presId="urn:microsoft.com/office/officeart/2005/8/layout/radial5"/>
    <dgm:cxn modelId="{C538FEFD-791C-442C-BD8F-29A80F0AFD17}" type="presParOf" srcId="{BEEE95C1-8D31-4A18-9B51-38184B5974F1}" destId="{ED6E7F8C-89AE-4079-9437-DB2F35E32BC7}" srcOrd="2" destOrd="0" presId="urn:microsoft.com/office/officeart/2005/8/layout/radial5"/>
    <dgm:cxn modelId="{C57D8F48-F3A6-47EA-BC53-B2C9DB9B24DF}" type="presParOf" srcId="{BEEE95C1-8D31-4A18-9B51-38184B5974F1}" destId="{4049CB77-649D-46E2-B7BC-FC2D0F9E0B21}" srcOrd="3" destOrd="0" presId="urn:microsoft.com/office/officeart/2005/8/layout/radial5"/>
    <dgm:cxn modelId="{2770D0C0-9096-4AB7-8DC9-2AD91B9B4F08}" type="presParOf" srcId="{4049CB77-649D-46E2-B7BC-FC2D0F9E0B21}" destId="{BC18E4D7-E49C-4FCC-8AF5-23AE2AA275A2}" srcOrd="0" destOrd="0" presId="urn:microsoft.com/office/officeart/2005/8/layout/radial5"/>
    <dgm:cxn modelId="{F8842E25-421D-4208-A57C-BE1E7CCD7E2A}" type="presParOf" srcId="{BEEE95C1-8D31-4A18-9B51-38184B5974F1}" destId="{799B4FAC-738C-40BB-9D6B-4D75B79344A3}" srcOrd="4" destOrd="0" presId="urn:microsoft.com/office/officeart/2005/8/layout/radial5"/>
    <dgm:cxn modelId="{5E67CC56-955D-42DE-AA4D-9E1C4D9E8E62}" type="presParOf" srcId="{BEEE95C1-8D31-4A18-9B51-38184B5974F1}" destId="{C7014053-47CE-47F4-8E82-A5F6761D6BC0}" srcOrd="5" destOrd="0" presId="urn:microsoft.com/office/officeart/2005/8/layout/radial5"/>
    <dgm:cxn modelId="{88464616-B62A-4007-96B2-D897766AEE10}" type="presParOf" srcId="{C7014053-47CE-47F4-8E82-A5F6761D6BC0}" destId="{DF0CEC3B-96FA-49B0-BCEB-36A5B64C4B10}" srcOrd="0" destOrd="0" presId="urn:microsoft.com/office/officeart/2005/8/layout/radial5"/>
    <dgm:cxn modelId="{DA059CF2-043C-405B-88B0-4F0CB97F20DF}" type="presParOf" srcId="{BEEE95C1-8D31-4A18-9B51-38184B5974F1}" destId="{D4C4633C-5AE6-4060-AF8B-A0220680C479}" srcOrd="6" destOrd="0" presId="urn:microsoft.com/office/officeart/2005/8/layout/radial5"/>
  </dgm:cxnLst>
  <dgm:bg/>
  <dgm:whole/>
</dgm:dataModel>
</file>

<file path=ppt/diagrams/data4.xml><?xml version="1.0" encoding="utf-8"?>
<dgm:dataModel xmlns:dgm="http://schemas.openxmlformats.org/drawingml/2006/diagram" xmlns:a="http://schemas.openxmlformats.org/drawingml/2006/main">
  <dgm:ptLst>
    <dgm:pt modelId="{44625955-1554-4725-8E54-5587168D9685}" type="doc">
      <dgm:prSet loTypeId="urn:microsoft.com/office/officeart/2005/8/layout/radial5" loCatId="cycle" qsTypeId="urn:microsoft.com/office/officeart/2005/8/quickstyle/3d1" qsCatId="3D" csTypeId="urn:microsoft.com/office/officeart/2005/8/colors/accent2_2" csCatId="accent2" phldr="1"/>
      <dgm:spPr/>
      <dgm:t>
        <a:bodyPr/>
        <a:lstStyle/>
        <a:p>
          <a:endParaRPr lang="en-US"/>
        </a:p>
      </dgm:t>
    </dgm:pt>
    <dgm:pt modelId="{98AF0AEF-5121-44F1-8A1E-55677832CAC4}">
      <dgm:prSet phldrT="[Text]"/>
      <dgm:spPr/>
      <dgm:t>
        <a:bodyPr/>
        <a:lstStyle/>
        <a:p>
          <a:r>
            <a:rPr lang="en-US" dirty="0" smtClean="0"/>
            <a:t>Builds</a:t>
          </a:r>
          <a:endParaRPr lang="en-US" dirty="0"/>
        </a:p>
      </dgm:t>
    </dgm:pt>
    <dgm:pt modelId="{0D7AB947-58E6-42E9-8966-C0F365269EA2}" type="parTrans" cxnId="{D5AB5AA9-A5F7-4D5C-9835-FBDA209A70AF}">
      <dgm:prSet/>
      <dgm:spPr/>
      <dgm:t>
        <a:bodyPr/>
        <a:lstStyle/>
        <a:p>
          <a:endParaRPr lang="en-US"/>
        </a:p>
      </dgm:t>
    </dgm:pt>
    <dgm:pt modelId="{05CFAEE9-414D-4BBA-BC98-37742C8C87EE}" type="sibTrans" cxnId="{D5AB5AA9-A5F7-4D5C-9835-FBDA209A70AF}">
      <dgm:prSet/>
      <dgm:spPr/>
      <dgm:t>
        <a:bodyPr/>
        <a:lstStyle/>
        <a:p>
          <a:endParaRPr lang="en-US"/>
        </a:p>
      </dgm:t>
    </dgm:pt>
    <dgm:pt modelId="{B9E23220-78D8-45C6-8772-901C0CCC24A1}">
      <dgm:prSet phldrT="[Text]"/>
      <dgm:spPr/>
      <dgm:t>
        <a:bodyPr/>
        <a:lstStyle/>
        <a:p>
          <a:r>
            <a:rPr lang="en-US" dirty="0" smtClean="0"/>
            <a:t>Continuous</a:t>
          </a:r>
          <a:endParaRPr lang="en-US" dirty="0"/>
        </a:p>
      </dgm:t>
    </dgm:pt>
    <dgm:pt modelId="{94DB2D02-8F74-4EDA-A454-6DB3652D06CA}" type="parTrans" cxnId="{79144EA5-2EC5-4D49-A8A7-3926C050491D}">
      <dgm:prSet/>
      <dgm:spPr/>
      <dgm:t>
        <a:bodyPr/>
        <a:lstStyle/>
        <a:p>
          <a:endParaRPr lang="en-US"/>
        </a:p>
      </dgm:t>
    </dgm:pt>
    <dgm:pt modelId="{311136EF-D209-4DEB-87FF-75C87983F854}" type="sibTrans" cxnId="{79144EA5-2EC5-4D49-A8A7-3926C050491D}">
      <dgm:prSet/>
      <dgm:spPr/>
      <dgm:t>
        <a:bodyPr/>
        <a:lstStyle/>
        <a:p>
          <a:endParaRPr lang="en-US"/>
        </a:p>
      </dgm:t>
    </dgm:pt>
    <dgm:pt modelId="{93F01B27-57B4-40EE-A776-A67A5E4395E7}">
      <dgm:prSet phldrT="[Text]"/>
      <dgm:spPr/>
      <dgm:t>
        <a:bodyPr/>
        <a:lstStyle/>
        <a:p>
          <a:r>
            <a:rPr lang="en-US" dirty="0" smtClean="0"/>
            <a:t>Scheduled</a:t>
          </a:r>
          <a:endParaRPr lang="en-US" dirty="0"/>
        </a:p>
      </dgm:t>
    </dgm:pt>
    <dgm:pt modelId="{766B4F4D-EBDA-455E-880B-1F3C995A9C50}" type="parTrans" cxnId="{C2085539-4F78-4C0C-9B1F-71F23718A97F}">
      <dgm:prSet/>
      <dgm:spPr/>
      <dgm:t>
        <a:bodyPr/>
        <a:lstStyle/>
        <a:p>
          <a:endParaRPr lang="en-US"/>
        </a:p>
      </dgm:t>
    </dgm:pt>
    <dgm:pt modelId="{97620494-6D0C-4F64-AEAD-E670FBFF1D5D}" type="sibTrans" cxnId="{C2085539-4F78-4C0C-9B1F-71F23718A97F}">
      <dgm:prSet/>
      <dgm:spPr/>
      <dgm:t>
        <a:bodyPr/>
        <a:lstStyle/>
        <a:p>
          <a:endParaRPr lang="en-US"/>
        </a:p>
      </dgm:t>
    </dgm:pt>
    <dgm:pt modelId="{0F210BDB-7273-453A-AC2B-2ADFC54519B3}" type="pres">
      <dgm:prSet presAssocID="{44625955-1554-4725-8E54-5587168D9685}" presName="Name0" presStyleCnt="0">
        <dgm:presLayoutVars>
          <dgm:chMax val="1"/>
          <dgm:dir/>
          <dgm:animLvl val="ctr"/>
          <dgm:resizeHandles val="exact"/>
        </dgm:presLayoutVars>
      </dgm:prSet>
      <dgm:spPr/>
      <dgm:t>
        <a:bodyPr/>
        <a:lstStyle/>
        <a:p>
          <a:endParaRPr lang="en-CA"/>
        </a:p>
      </dgm:t>
    </dgm:pt>
    <dgm:pt modelId="{3836EBAE-A9E6-4A52-9F05-134E2D759D67}" type="pres">
      <dgm:prSet presAssocID="{98AF0AEF-5121-44F1-8A1E-55677832CAC4}" presName="centerShape" presStyleLbl="node0" presStyleIdx="0" presStyleCnt="1" custLinFactNeighborX="-19987" custLinFactNeighborY="-1893"/>
      <dgm:spPr/>
      <dgm:t>
        <a:bodyPr/>
        <a:lstStyle/>
        <a:p>
          <a:endParaRPr lang="en-CA"/>
        </a:p>
      </dgm:t>
    </dgm:pt>
    <dgm:pt modelId="{36F95925-4154-437D-A2A7-843DA6A3EFFC}" type="pres">
      <dgm:prSet presAssocID="{94DB2D02-8F74-4EDA-A454-6DB3652D06CA}" presName="parTrans" presStyleLbl="sibTrans2D1" presStyleIdx="0" presStyleCnt="2"/>
      <dgm:spPr/>
      <dgm:t>
        <a:bodyPr/>
        <a:lstStyle/>
        <a:p>
          <a:endParaRPr lang="en-CA"/>
        </a:p>
      </dgm:t>
    </dgm:pt>
    <dgm:pt modelId="{48335BF2-CF7B-48E7-8086-1D23E65942EC}" type="pres">
      <dgm:prSet presAssocID="{94DB2D02-8F74-4EDA-A454-6DB3652D06CA}" presName="connectorText" presStyleLbl="sibTrans2D1" presStyleIdx="0" presStyleCnt="2"/>
      <dgm:spPr/>
      <dgm:t>
        <a:bodyPr/>
        <a:lstStyle/>
        <a:p>
          <a:endParaRPr lang="en-CA"/>
        </a:p>
      </dgm:t>
    </dgm:pt>
    <dgm:pt modelId="{4741C990-8EC1-48A1-8590-EABC1307C11B}" type="pres">
      <dgm:prSet presAssocID="{B9E23220-78D8-45C6-8772-901C0CCC24A1}" presName="node" presStyleLbl="node1" presStyleIdx="0" presStyleCnt="2" custRadScaleRad="99451" custRadScaleInc="19663">
        <dgm:presLayoutVars>
          <dgm:bulletEnabled val="1"/>
        </dgm:presLayoutVars>
      </dgm:prSet>
      <dgm:spPr/>
      <dgm:t>
        <a:bodyPr/>
        <a:lstStyle/>
        <a:p>
          <a:endParaRPr lang="en-CA"/>
        </a:p>
      </dgm:t>
    </dgm:pt>
    <dgm:pt modelId="{7797875B-A86A-4B7A-8569-E52C21CCFFBB}" type="pres">
      <dgm:prSet presAssocID="{766B4F4D-EBDA-455E-880B-1F3C995A9C50}" presName="parTrans" presStyleLbl="sibTrans2D1" presStyleIdx="1" presStyleCnt="2"/>
      <dgm:spPr/>
      <dgm:t>
        <a:bodyPr/>
        <a:lstStyle/>
        <a:p>
          <a:endParaRPr lang="en-CA"/>
        </a:p>
      </dgm:t>
    </dgm:pt>
    <dgm:pt modelId="{C0503A42-D87F-49A8-A2FD-B3671FC45D7C}" type="pres">
      <dgm:prSet presAssocID="{766B4F4D-EBDA-455E-880B-1F3C995A9C50}" presName="connectorText" presStyleLbl="sibTrans2D1" presStyleIdx="1" presStyleCnt="2"/>
      <dgm:spPr/>
      <dgm:t>
        <a:bodyPr/>
        <a:lstStyle/>
        <a:p>
          <a:endParaRPr lang="en-CA"/>
        </a:p>
      </dgm:t>
    </dgm:pt>
    <dgm:pt modelId="{E4F53F26-0F9A-446E-858E-5F6D67651BED}" type="pres">
      <dgm:prSet presAssocID="{93F01B27-57B4-40EE-A776-A67A5E4395E7}" presName="node" presStyleLbl="node1" presStyleIdx="1" presStyleCnt="2" custRadScaleRad="78790" custRadScaleInc="-68817">
        <dgm:presLayoutVars>
          <dgm:bulletEnabled val="1"/>
        </dgm:presLayoutVars>
      </dgm:prSet>
      <dgm:spPr/>
      <dgm:t>
        <a:bodyPr/>
        <a:lstStyle/>
        <a:p>
          <a:endParaRPr lang="en-CA"/>
        </a:p>
      </dgm:t>
    </dgm:pt>
  </dgm:ptLst>
  <dgm:cxnLst>
    <dgm:cxn modelId="{BA03C2A5-B8C9-41A0-B3BE-15F2A80CAA46}" type="presOf" srcId="{94DB2D02-8F74-4EDA-A454-6DB3652D06CA}" destId="{48335BF2-CF7B-48E7-8086-1D23E65942EC}" srcOrd="1" destOrd="0" presId="urn:microsoft.com/office/officeart/2005/8/layout/radial5"/>
    <dgm:cxn modelId="{D5AB5AA9-A5F7-4D5C-9835-FBDA209A70AF}" srcId="{44625955-1554-4725-8E54-5587168D9685}" destId="{98AF0AEF-5121-44F1-8A1E-55677832CAC4}" srcOrd="0" destOrd="0" parTransId="{0D7AB947-58E6-42E9-8966-C0F365269EA2}" sibTransId="{05CFAEE9-414D-4BBA-BC98-37742C8C87EE}"/>
    <dgm:cxn modelId="{79144EA5-2EC5-4D49-A8A7-3926C050491D}" srcId="{98AF0AEF-5121-44F1-8A1E-55677832CAC4}" destId="{B9E23220-78D8-45C6-8772-901C0CCC24A1}" srcOrd="0" destOrd="0" parTransId="{94DB2D02-8F74-4EDA-A454-6DB3652D06CA}" sibTransId="{311136EF-D209-4DEB-87FF-75C87983F854}"/>
    <dgm:cxn modelId="{AC0C58A5-CF86-43DD-82E6-77612630883E}" type="presOf" srcId="{94DB2D02-8F74-4EDA-A454-6DB3652D06CA}" destId="{36F95925-4154-437D-A2A7-843DA6A3EFFC}" srcOrd="0" destOrd="0" presId="urn:microsoft.com/office/officeart/2005/8/layout/radial5"/>
    <dgm:cxn modelId="{5EC26E29-C785-4B9B-8244-8B17E9C952C0}" type="presOf" srcId="{98AF0AEF-5121-44F1-8A1E-55677832CAC4}" destId="{3836EBAE-A9E6-4A52-9F05-134E2D759D67}" srcOrd="0" destOrd="0" presId="urn:microsoft.com/office/officeart/2005/8/layout/radial5"/>
    <dgm:cxn modelId="{A3C173AD-60E7-44B7-B36A-2FB215D14BBE}" type="presOf" srcId="{766B4F4D-EBDA-455E-880B-1F3C995A9C50}" destId="{C0503A42-D87F-49A8-A2FD-B3671FC45D7C}" srcOrd="1" destOrd="0" presId="urn:microsoft.com/office/officeart/2005/8/layout/radial5"/>
    <dgm:cxn modelId="{C2085539-4F78-4C0C-9B1F-71F23718A97F}" srcId="{98AF0AEF-5121-44F1-8A1E-55677832CAC4}" destId="{93F01B27-57B4-40EE-A776-A67A5E4395E7}" srcOrd="1" destOrd="0" parTransId="{766B4F4D-EBDA-455E-880B-1F3C995A9C50}" sibTransId="{97620494-6D0C-4F64-AEAD-E670FBFF1D5D}"/>
    <dgm:cxn modelId="{10F82DC9-180C-47F4-AADE-B3F2F242BF52}" type="presOf" srcId="{44625955-1554-4725-8E54-5587168D9685}" destId="{0F210BDB-7273-453A-AC2B-2ADFC54519B3}" srcOrd="0" destOrd="0" presId="urn:microsoft.com/office/officeart/2005/8/layout/radial5"/>
    <dgm:cxn modelId="{55AEF067-495A-40AC-B36C-950EFB307153}" type="presOf" srcId="{766B4F4D-EBDA-455E-880B-1F3C995A9C50}" destId="{7797875B-A86A-4B7A-8569-E52C21CCFFBB}" srcOrd="0" destOrd="0" presId="urn:microsoft.com/office/officeart/2005/8/layout/radial5"/>
    <dgm:cxn modelId="{74DAFC94-9029-4449-AA81-8D69073455A1}" type="presOf" srcId="{93F01B27-57B4-40EE-A776-A67A5E4395E7}" destId="{E4F53F26-0F9A-446E-858E-5F6D67651BED}" srcOrd="0" destOrd="0" presId="urn:microsoft.com/office/officeart/2005/8/layout/radial5"/>
    <dgm:cxn modelId="{04794E10-69B0-4A69-B839-49BED4F83B54}" type="presOf" srcId="{B9E23220-78D8-45C6-8772-901C0CCC24A1}" destId="{4741C990-8EC1-48A1-8590-EABC1307C11B}" srcOrd="0" destOrd="0" presId="urn:microsoft.com/office/officeart/2005/8/layout/radial5"/>
    <dgm:cxn modelId="{573C0E22-D647-4CB6-93B4-FA39DB419BF2}" type="presParOf" srcId="{0F210BDB-7273-453A-AC2B-2ADFC54519B3}" destId="{3836EBAE-A9E6-4A52-9F05-134E2D759D67}" srcOrd="0" destOrd="0" presId="urn:microsoft.com/office/officeart/2005/8/layout/radial5"/>
    <dgm:cxn modelId="{E4A47BA6-179A-422D-8486-2C6D433FCE8A}" type="presParOf" srcId="{0F210BDB-7273-453A-AC2B-2ADFC54519B3}" destId="{36F95925-4154-437D-A2A7-843DA6A3EFFC}" srcOrd="1" destOrd="0" presId="urn:microsoft.com/office/officeart/2005/8/layout/radial5"/>
    <dgm:cxn modelId="{E3BE95FA-310D-4948-B4E3-03036368BB6B}" type="presParOf" srcId="{36F95925-4154-437D-A2A7-843DA6A3EFFC}" destId="{48335BF2-CF7B-48E7-8086-1D23E65942EC}" srcOrd="0" destOrd="0" presId="urn:microsoft.com/office/officeart/2005/8/layout/radial5"/>
    <dgm:cxn modelId="{560C75B1-2ED1-4BAA-AEB9-6F14591D36DA}" type="presParOf" srcId="{0F210BDB-7273-453A-AC2B-2ADFC54519B3}" destId="{4741C990-8EC1-48A1-8590-EABC1307C11B}" srcOrd="2" destOrd="0" presId="urn:microsoft.com/office/officeart/2005/8/layout/radial5"/>
    <dgm:cxn modelId="{A0F9997B-4477-4C4A-854C-8E98799BC329}" type="presParOf" srcId="{0F210BDB-7273-453A-AC2B-2ADFC54519B3}" destId="{7797875B-A86A-4B7A-8569-E52C21CCFFBB}" srcOrd="3" destOrd="0" presId="urn:microsoft.com/office/officeart/2005/8/layout/radial5"/>
    <dgm:cxn modelId="{7273CDCB-D4FA-43B4-9C7B-B8C06B66FD28}" type="presParOf" srcId="{7797875B-A86A-4B7A-8569-E52C21CCFFBB}" destId="{C0503A42-D87F-49A8-A2FD-B3671FC45D7C}" srcOrd="0" destOrd="0" presId="urn:microsoft.com/office/officeart/2005/8/layout/radial5"/>
    <dgm:cxn modelId="{642B4F47-0520-4E75-804A-20C880A13837}" type="presParOf" srcId="{0F210BDB-7273-453A-AC2B-2ADFC54519B3}" destId="{E4F53F26-0F9A-446E-858E-5F6D67651BED}" srcOrd="4" destOrd="0" presId="urn:microsoft.com/office/officeart/2005/8/layout/radial5"/>
  </dgm:cxnLst>
  <dgm:bg/>
  <dgm:whole/>
</dgm:dataModel>
</file>

<file path=ppt/diagrams/data5.xml><?xml version="1.0" encoding="utf-8"?>
<dgm:dataModel xmlns:dgm="http://schemas.openxmlformats.org/drawingml/2006/diagram" xmlns:a="http://schemas.openxmlformats.org/drawingml/2006/main">
  <dgm:ptLst>
    <dgm:pt modelId="{44625955-1554-4725-8E54-5587168D9685}" type="doc">
      <dgm:prSet loTypeId="urn:microsoft.com/office/officeart/2005/8/layout/radial5" loCatId="cycle" qsTypeId="urn:microsoft.com/office/officeart/2005/8/quickstyle/3d1" qsCatId="3D" csTypeId="urn:microsoft.com/office/officeart/2005/8/colors/accent6_2" csCatId="accent6" phldr="1"/>
      <dgm:spPr/>
      <dgm:t>
        <a:bodyPr/>
        <a:lstStyle/>
        <a:p>
          <a:endParaRPr lang="en-US"/>
        </a:p>
      </dgm:t>
    </dgm:pt>
    <dgm:pt modelId="{12366C9D-769D-4914-877E-D9C108D2BEC8}">
      <dgm:prSet/>
      <dgm:spPr/>
      <dgm:t>
        <a:bodyPr/>
        <a:lstStyle/>
        <a:p>
          <a:r>
            <a:rPr lang="en-US" dirty="0" smtClean="0"/>
            <a:t>Project</a:t>
          </a:r>
        </a:p>
      </dgm:t>
    </dgm:pt>
    <dgm:pt modelId="{95025D57-E968-4F73-BD04-5DA14B185983}" type="parTrans" cxnId="{CFC74404-96A0-4C30-BC80-E933F3D37026}">
      <dgm:prSet/>
      <dgm:spPr/>
      <dgm:t>
        <a:bodyPr/>
        <a:lstStyle/>
        <a:p>
          <a:endParaRPr lang="en-US"/>
        </a:p>
      </dgm:t>
    </dgm:pt>
    <dgm:pt modelId="{F1606F40-5027-4A9F-A5AF-231DAD6BEEF4}" type="sibTrans" cxnId="{CFC74404-96A0-4C30-BC80-E933F3D37026}">
      <dgm:prSet/>
      <dgm:spPr/>
      <dgm:t>
        <a:bodyPr/>
        <a:lstStyle/>
        <a:p>
          <a:endParaRPr lang="en-US"/>
        </a:p>
      </dgm:t>
    </dgm:pt>
    <dgm:pt modelId="{B86A63BB-1917-4EB9-9C1A-3663431AB7A8}">
      <dgm:prSet/>
      <dgm:spPr/>
      <dgm:t>
        <a:bodyPr/>
        <a:lstStyle/>
        <a:p>
          <a:r>
            <a:rPr lang="en-US" dirty="0" smtClean="0"/>
            <a:t>Work Items</a:t>
          </a:r>
        </a:p>
      </dgm:t>
    </dgm:pt>
    <dgm:pt modelId="{EA89BCB1-FFF5-4955-81F5-B6665C147355}" type="parTrans" cxnId="{B09CCF29-1F59-461A-AB6A-CA23EBC975E3}">
      <dgm:prSet/>
      <dgm:spPr/>
      <dgm:t>
        <a:bodyPr/>
        <a:lstStyle/>
        <a:p>
          <a:endParaRPr lang="en-US"/>
        </a:p>
      </dgm:t>
    </dgm:pt>
    <dgm:pt modelId="{9F5F1F37-7AAF-4DF6-895F-02C000455710}" type="sibTrans" cxnId="{B09CCF29-1F59-461A-AB6A-CA23EBC975E3}">
      <dgm:prSet/>
      <dgm:spPr/>
      <dgm:t>
        <a:bodyPr/>
        <a:lstStyle/>
        <a:p>
          <a:endParaRPr lang="en-US"/>
        </a:p>
      </dgm:t>
    </dgm:pt>
    <dgm:pt modelId="{C5DA2E50-8F48-422E-8160-9FA92A8291CC}">
      <dgm:prSet/>
      <dgm:spPr/>
      <dgm:t>
        <a:bodyPr/>
        <a:lstStyle/>
        <a:p>
          <a:r>
            <a:rPr lang="en-US" dirty="0" smtClean="0"/>
            <a:t>Reports</a:t>
          </a:r>
        </a:p>
      </dgm:t>
    </dgm:pt>
    <dgm:pt modelId="{BF77BD7E-32B4-4E69-835F-B92139E5918D}" type="parTrans" cxnId="{91D3B3A6-A49F-417B-B9B1-16DD706C440D}">
      <dgm:prSet/>
      <dgm:spPr/>
      <dgm:t>
        <a:bodyPr/>
        <a:lstStyle/>
        <a:p>
          <a:endParaRPr lang="en-US"/>
        </a:p>
      </dgm:t>
    </dgm:pt>
    <dgm:pt modelId="{1C7F5640-2D1E-440A-B3BF-E9B09DA4AD41}" type="sibTrans" cxnId="{91D3B3A6-A49F-417B-B9B1-16DD706C440D}">
      <dgm:prSet/>
      <dgm:spPr/>
      <dgm:t>
        <a:bodyPr/>
        <a:lstStyle/>
        <a:p>
          <a:endParaRPr lang="en-US"/>
        </a:p>
      </dgm:t>
    </dgm:pt>
    <dgm:pt modelId="{9ED3AD17-2F1F-47AC-94E0-7A8308BD09EC}">
      <dgm:prSet/>
      <dgm:spPr/>
      <dgm:t>
        <a:bodyPr/>
        <a:lstStyle/>
        <a:p>
          <a:r>
            <a:rPr lang="en-US" dirty="0" smtClean="0"/>
            <a:t>Process Templates</a:t>
          </a:r>
          <a:endParaRPr lang="en-US" dirty="0"/>
        </a:p>
      </dgm:t>
    </dgm:pt>
    <dgm:pt modelId="{B233C5DE-0802-4C73-8E71-EE8753950DC7}" type="parTrans" cxnId="{49B69C15-2A97-438C-891C-54058A75B1A5}">
      <dgm:prSet/>
      <dgm:spPr/>
      <dgm:t>
        <a:bodyPr/>
        <a:lstStyle/>
        <a:p>
          <a:endParaRPr lang="en-US"/>
        </a:p>
      </dgm:t>
    </dgm:pt>
    <dgm:pt modelId="{87964A55-6F41-467C-BDCC-DCB92AAAD4EC}" type="sibTrans" cxnId="{49B69C15-2A97-438C-891C-54058A75B1A5}">
      <dgm:prSet/>
      <dgm:spPr/>
      <dgm:t>
        <a:bodyPr/>
        <a:lstStyle/>
        <a:p>
          <a:endParaRPr lang="en-US"/>
        </a:p>
      </dgm:t>
    </dgm:pt>
    <dgm:pt modelId="{0F210BDB-7273-453A-AC2B-2ADFC54519B3}" type="pres">
      <dgm:prSet presAssocID="{44625955-1554-4725-8E54-5587168D9685}" presName="Name0" presStyleCnt="0">
        <dgm:presLayoutVars>
          <dgm:chMax val="1"/>
          <dgm:dir/>
          <dgm:animLvl val="ctr"/>
          <dgm:resizeHandles val="exact"/>
        </dgm:presLayoutVars>
      </dgm:prSet>
      <dgm:spPr/>
      <dgm:t>
        <a:bodyPr/>
        <a:lstStyle/>
        <a:p>
          <a:endParaRPr lang="en-CA"/>
        </a:p>
      </dgm:t>
    </dgm:pt>
    <dgm:pt modelId="{885C7ADA-6E46-4D4F-A13A-FBA852DF4CFC}" type="pres">
      <dgm:prSet presAssocID="{12366C9D-769D-4914-877E-D9C108D2BEC8}" presName="centerShape" presStyleLbl="node0" presStyleIdx="0" presStyleCnt="1" custLinFactNeighborX="-5056" custLinFactNeighborY="-54839"/>
      <dgm:spPr/>
      <dgm:t>
        <a:bodyPr/>
        <a:lstStyle/>
        <a:p>
          <a:endParaRPr lang="en-US"/>
        </a:p>
      </dgm:t>
    </dgm:pt>
    <dgm:pt modelId="{D27118E9-0426-494E-BA8F-DDD2614653B1}" type="pres">
      <dgm:prSet presAssocID="{EA89BCB1-FFF5-4955-81F5-B6665C147355}" presName="parTrans" presStyleLbl="sibTrans2D1" presStyleIdx="0" presStyleCnt="3"/>
      <dgm:spPr/>
      <dgm:t>
        <a:bodyPr/>
        <a:lstStyle/>
        <a:p>
          <a:endParaRPr lang="en-CA"/>
        </a:p>
      </dgm:t>
    </dgm:pt>
    <dgm:pt modelId="{4F79659B-48FC-4086-8BF1-814C6FD1F666}" type="pres">
      <dgm:prSet presAssocID="{EA89BCB1-FFF5-4955-81F5-B6665C147355}" presName="connectorText" presStyleLbl="sibTrans2D1" presStyleIdx="0" presStyleCnt="3"/>
      <dgm:spPr/>
      <dgm:t>
        <a:bodyPr/>
        <a:lstStyle/>
        <a:p>
          <a:endParaRPr lang="en-CA"/>
        </a:p>
      </dgm:t>
    </dgm:pt>
    <dgm:pt modelId="{ADF7CB2A-A36D-4FCE-9D7D-745EC5E642AB}" type="pres">
      <dgm:prSet presAssocID="{B86A63BB-1917-4EB9-9C1A-3663431AB7A8}" presName="node" presStyleLbl="node1" presStyleIdx="0" presStyleCnt="3" custRadScaleRad="16875" custRadScaleInc="-28812">
        <dgm:presLayoutVars>
          <dgm:bulletEnabled val="1"/>
        </dgm:presLayoutVars>
      </dgm:prSet>
      <dgm:spPr/>
      <dgm:t>
        <a:bodyPr/>
        <a:lstStyle/>
        <a:p>
          <a:endParaRPr lang="en-CA"/>
        </a:p>
      </dgm:t>
    </dgm:pt>
    <dgm:pt modelId="{14E7970B-5CFC-4792-A019-9C79EABEF800}" type="pres">
      <dgm:prSet presAssocID="{BF77BD7E-32B4-4E69-835F-B92139E5918D}" presName="parTrans" presStyleLbl="sibTrans2D1" presStyleIdx="1" presStyleCnt="3"/>
      <dgm:spPr/>
      <dgm:t>
        <a:bodyPr/>
        <a:lstStyle/>
        <a:p>
          <a:endParaRPr lang="en-CA"/>
        </a:p>
      </dgm:t>
    </dgm:pt>
    <dgm:pt modelId="{C3ED153B-FA41-4279-932A-156332F224E2}" type="pres">
      <dgm:prSet presAssocID="{BF77BD7E-32B4-4E69-835F-B92139E5918D}" presName="connectorText" presStyleLbl="sibTrans2D1" presStyleIdx="1" presStyleCnt="3"/>
      <dgm:spPr/>
      <dgm:t>
        <a:bodyPr/>
        <a:lstStyle/>
        <a:p>
          <a:endParaRPr lang="en-CA"/>
        </a:p>
      </dgm:t>
    </dgm:pt>
    <dgm:pt modelId="{D21F1B02-385E-4ED8-839F-FEB5F5810D6A}" type="pres">
      <dgm:prSet presAssocID="{C5DA2E50-8F48-422E-8160-9FA92A8291CC}" presName="node" presStyleLbl="node1" presStyleIdx="1" presStyleCnt="3" custRadScaleRad="100867" custRadScaleInc="-94863">
        <dgm:presLayoutVars>
          <dgm:bulletEnabled val="1"/>
        </dgm:presLayoutVars>
      </dgm:prSet>
      <dgm:spPr/>
      <dgm:t>
        <a:bodyPr/>
        <a:lstStyle/>
        <a:p>
          <a:endParaRPr lang="en-CA"/>
        </a:p>
      </dgm:t>
    </dgm:pt>
    <dgm:pt modelId="{4ABE5CD0-93DE-442E-95A6-08C2732A59AF}" type="pres">
      <dgm:prSet presAssocID="{B233C5DE-0802-4C73-8E71-EE8753950DC7}" presName="parTrans" presStyleLbl="sibTrans2D1" presStyleIdx="2" presStyleCnt="3"/>
      <dgm:spPr/>
      <dgm:t>
        <a:bodyPr/>
        <a:lstStyle/>
        <a:p>
          <a:endParaRPr lang="en-CA"/>
        </a:p>
      </dgm:t>
    </dgm:pt>
    <dgm:pt modelId="{35980A42-7B38-43C4-A2F3-1D3679B5F0B4}" type="pres">
      <dgm:prSet presAssocID="{B233C5DE-0802-4C73-8E71-EE8753950DC7}" presName="connectorText" presStyleLbl="sibTrans2D1" presStyleIdx="2" presStyleCnt="3"/>
      <dgm:spPr/>
      <dgm:t>
        <a:bodyPr/>
        <a:lstStyle/>
        <a:p>
          <a:endParaRPr lang="en-CA"/>
        </a:p>
      </dgm:t>
    </dgm:pt>
    <dgm:pt modelId="{D66B0DD2-C66D-42CD-9805-B734FA91B619}" type="pres">
      <dgm:prSet presAssocID="{9ED3AD17-2F1F-47AC-94E0-7A8308BD09EC}" presName="node" presStyleLbl="node1" presStyleIdx="2" presStyleCnt="3" custRadScaleRad="103593" custRadScaleInc="104405">
        <dgm:presLayoutVars>
          <dgm:bulletEnabled val="1"/>
        </dgm:presLayoutVars>
      </dgm:prSet>
      <dgm:spPr/>
      <dgm:t>
        <a:bodyPr/>
        <a:lstStyle/>
        <a:p>
          <a:endParaRPr lang="en-CA"/>
        </a:p>
      </dgm:t>
    </dgm:pt>
  </dgm:ptLst>
  <dgm:cxnLst>
    <dgm:cxn modelId="{B3D253EC-DF30-4306-8EA5-BCDCEFF0D85E}" type="presOf" srcId="{B233C5DE-0802-4C73-8E71-EE8753950DC7}" destId="{4ABE5CD0-93DE-442E-95A6-08C2732A59AF}" srcOrd="0" destOrd="0" presId="urn:microsoft.com/office/officeart/2005/8/layout/radial5"/>
    <dgm:cxn modelId="{FB68062E-2EB3-4C3B-90C7-963926D441C5}" type="presOf" srcId="{BF77BD7E-32B4-4E69-835F-B92139E5918D}" destId="{14E7970B-5CFC-4792-A019-9C79EABEF800}" srcOrd="0" destOrd="0" presId="urn:microsoft.com/office/officeart/2005/8/layout/radial5"/>
    <dgm:cxn modelId="{378D2581-2F67-4681-BE83-8A68D2A3ADB1}" type="presOf" srcId="{EA89BCB1-FFF5-4955-81F5-B6665C147355}" destId="{D27118E9-0426-494E-BA8F-DDD2614653B1}" srcOrd="0" destOrd="0" presId="urn:microsoft.com/office/officeart/2005/8/layout/radial5"/>
    <dgm:cxn modelId="{387BB071-9372-4F38-BA61-9A6EF472A4E1}" type="presOf" srcId="{C5DA2E50-8F48-422E-8160-9FA92A8291CC}" destId="{D21F1B02-385E-4ED8-839F-FEB5F5810D6A}" srcOrd="0" destOrd="0" presId="urn:microsoft.com/office/officeart/2005/8/layout/radial5"/>
    <dgm:cxn modelId="{535852B9-C88E-4841-B4EE-104EF6B6DDB1}" type="presOf" srcId="{44625955-1554-4725-8E54-5587168D9685}" destId="{0F210BDB-7273-453A-AC2B-2ADFC54519B3}" srcOrd="0" destOrd="0" presId="urn:microsoft.com/office/officeart/2005/8/layout/radial5"/>
    <dgm:cxn modelId="{340DD9BF-9421-45E4-9C40-C6F07BA207D3}" type="presOf" srcId="{B233C5DE-0802-4C73-8E71-EE8753950DC7}" destId="{35980A42-7B38-43C4-A2F3-1D3679B5F0B4}" srcOrd="1" destOrd="0" presId="urn:microsoft.com/office/officeart/2005/8/layout/radial5"/>
    <dgm:cxn modelId="{4E776417-B9B2-41A5-B764-F9E00D7FCF6A}" type="presOf" srcId="{BF77BD7E-32B4-4E69-835F-B92139E5918D}" destId="{C3ED153B-FA41-4279-932A-156332F224E2}" srcOrd="1" destOrd="0" presId="urn:microsoft.com/office/officeart/2005/8/layout/radial5"/>
    <dgm:cxn modelId="{62B7094D-DA30-4EA6-94A9-FC9D900FDFEE}" type="presOf" srcId="{12366C9D-769D-4914-877E-D9C108D2BEC8}" destId="{885C7ADA-6E46-4D4F-A13A-FBA852DF4CFC}" srcOrd="0" destOrd="0" presId="urn:microsoft.com/office/officeart/2005/8/layout/radial5"/>
    <dgm:cxn modelId="{B09CCF29-1F59-461A-AB6A-CA23EBC975E3}" srcId="{12366C9D-769D-4914-877E-D9C108D2BEC8}" destId="{B86A63BB-1917-4EB9-9C1A-3663431AB7A8}" srcOrd="0" destOrd="0" parTransId="{EA89BCB1-FFF5-4955-81F5-B6665C147355}" sibTransId="{9F5F1F37-7AAF-4DF6-895F-02C000455710}"/>
    <dgm:cxn modelId="{B15949C6-C647-4ECD-B4FB-DA20FBEA5EFC}" type="presOf" srcId="{B86A63BB-1917-4EB9-9C1A-3663431AB7A8}" destId="{ADF7CB2A-A36D-4FCE-9D7D-745EC5E642AB}" srcOrd="0" destOrd="0" presId="urn:microsoft.com/office/officeart/2005/8/layout/radial5"/>
    <dgm:cxn modelId="{106A8EB5-EA57-47C2-89D4-612BECD359D3}" type="presOf" srcId="{EA89BCB1-FFF5-4955-81F5-B6665C147355}" destId="{4F79659B-48FC-4086-8BF1-814C6FD1F666}" srcOrd="1" destOrd="0" presId="urn:microsoft.com/office/officeart/2005/8/layout/radial5"/>
    <dgm:cxn modelId="{CFC74404-96A0-4C30-BC80-E933F3D37026}" srcId="{44625955-1554-4725-8E54-5587168D9685}" destId="{12366C9D-769D-4914-877E-D9C108D2BEC8}" srcOrd="0" destOrd="0" parTransId="{95025D57-E968-4F73-BD04-5DA14B185983}" sibTransId="{F1606F40-5027-4A9F-A5AF-231DAD6BEEF4}"/>
    <dgm:cxn modelId="{91D3B3A6-A49F-417B-B9B1-16DD706C440D}" srcId="{12366C9D-769D-4914-877E-D9C108D2BEC8}" destId="{C5DA2E50-8F48-422E-8160-9FA92A8291CC}" srcOrd="1" destOrd="0" parTransId="{BF77BD7E-32B4-4E69-835F-B92139E5918D}" sibTransId="{1C7F5640-2D1E-440A-B3BF-E9B09DA4AD41}"/>
    <dgm:cxn modelId="{49B69C15-2A97-438C-891C-54058A75B1A5}" srcId="{12366C9D-769D-4914-877E-D9C108D2BEC8}" destId="{9ED3AD17-2F1F-47AC-94E0-7A8308BD09EC}" srcOrd="2" destOrd="0" parTransId="{B233C5DE-0802-4C73-8E71-EE8753950DC7}" sibTransId="{87964A55-6F41-467C-BDCC-DCB92AAAD4EC}"/>
    <dgm:cxn modelId="{383FFA14-E99D-404D-B665-052D28F02111}" type="presOf" srcId="{9ED3AD17-2F1F-47AC-94E0-7A8308BD09EC}" destId="{D66B0DD2-C66D-42CD-9805-B734FA91B619}" srcOrd="0" destOrd="0" presId="urn:microsoft.com/office/officeart/2005/8/layout/radial5"/>
    <dgm:cxn modelId="{1B34D46E-9B13-4689-A35E-58D7AA915826}" type="presParOf" srcId="{0F210BDB-7273-453A-AC2B-2ADFC54519B3}" destId="{885C7ADA-6E46-4D4F-A13A-FBA852DF4CFC}" srcOrd="0" destOrd="0" presId="urn:microsoft.com/office/officeart/2005/8/layout/radial5"/>
    <dgm:cxn modelId="{361C54A8-7E76-4AC9-84DA-68BB08999C6A}" type="presParOf" srcId="{0F210BDB-7273-453A-AC2B-2ADFC54519B3}" destId="{D27118E9-0426-494E-BA8F-DDD2614653B1}" srcOrd="1" destOrd="0" presId="urn:microsoft.com/office/officeart/2005/8/layout/radial5"/>
    <dgm:cxn modelId="{D70150F8-886B-48F7-A61D-D6A9E4CE9BFF}" type="presParOf" srcId="{D27118E9-0426-494E-BA8F-DDD2614653B1}" destId="{4F79659B-48FC-4086-8BF1-814C6FD1F666}" srcOrd="0" destOrd="0" presId="urn:microsoft.com/office/officeart/2005/8/layout/radial5"/>
    <dgm:cxn modelId="{CF6564F4-5A50-45C1-93E6-E6E228553F9D}" type="presParOf" srcId="{0F210BDB-7273-453A-AC2B-2ADFC54519B3}" destId="{ADF7CB2A-A36D-4FCE-9D7D-745EC5E642AB}" srcOrd="2" destOrd="0" presId="urn:microsoft.com/office/officeart/2005/8/layout/radial5"/>
    <dgm:cxn modelId="{446E0D40-F99E-4BEB-996A-4BD9C6C36C1F}" type="presParOf" srcId="{0F210BDB-7273-453A-AC2B-2ADFC54519B3}" destId="{14E7970B-5CFC-4792-A019-9C79EABEF800}" srcOrd="3" destOrd="0" presId="urn:microsoft.com/office/officeart/2005/8/layout/radial5"/>
    <dgm:cxn modelId="{51BF7A2F-950A-41A6-A7EE-D15D9E04AFE5}" type="presParOf" srcId="{14E7970B-5CFC-4792-A019-9C79EABEF800}" destId="{C3ED153B-FA41-4279-932A-156332F224E2}" srcOrd="0" destOrd="0" presId="urn:microsoft.com/office/officeart/2005/8/layout/radial5"/>
    <dgm:cxn modelId="{008020F6-0CAB-4EA7-83AD-0F0F900D97C0}" type="presParOf" srcId="{0F210BDB-7273-453A-AC2B-2ADFC54519B3}" destId="{D21F1B02-385E-4ED8-839F-FEB5F5810D6A}" srcOrd="4" destOrd="0" presId="urn:microsoft.com/office/officeart/2005/8/layout/radial5"/>
    <dgm:cxn modelId="{24154FC7-18AC-414F-B2B2-45A85FF808A5}" type="presParOf" srcId="{0F210BDB-7273-453A-AC2B-2ADFC54519B3}" destId="{4ABE5CD0-93DE-442E-95A6-08C2732A59AF}" srcOrd="5" destOrd="0" presId="urn:microsoft.com/office/officeart/2005/8/layout/radial5"/>
    <dgm:cxn modelId="{7D843E2E-77E5-4EE7-B4DC-18930F8C3C73}" type="presParOf" srcId="{4ABE5CD0-93DE-442E-95A6-08C2732A59AF}" destId="{35980A42-7B38-43C4-A2F3-1D3679B5F0B4}" srcOrd="0" destOrd="0" presId="urn:microsoft.com/office/officeart/2005/8/layout/radial5"/>
    <dgm:cxn modelId="{2FDC1E64-4856-44E9-85A3-8AC42DCB3D5C}" type="presParOf" srcId="{0F210BDB-7273-453A-AC2B-2ADFC54519B3}" destId="{D66B0DD2-C66D-42CD-9805-B734FA91B619}" srcOrd="6" destOrd="0" presId="urn:microsoft.com/office/officeart/2005/8/layout/radial5"/>
  </dgm:cxnLst>
  <dgm:bg/>
  <dgm:whole/>
</dgm:dataModel>
</file>

<file path=ppt/diagrams/data6.xml><?xml version="1.0" encoding="utf-8"?>
<dgm:dataModel xmlns:dgm="http://schemas.openxmlformats.org/drawingml/2006/diagram" xmlns:a="http://schemas.openxmlformats.org/drawingml/2006/main">
  <dgm:ptLst>
    <dgm:pt modelId="{339F068B-217B-4100-B04E-3953E9D8349D}" type="doc">
      <dgm:prSet loTypeId="urn:microsoft.com/office/officeart/2005/8/layout/list1" loCatId="list" qsTypeId="urn:microsoft.com/office/officeart/2005/8/quickstyle/3d1" qsCatId="3D" csTypeId="urn:microsoft.com/office/officeart/2005/8/colors/accent2_2" csCatId="accent2" phldr="1"/>
      <dgm:spPr/>
      <dgm:t>
        <a:bodyPr/>
        <a:lstStyle/>
        <a:p>
          <a:endParaRPr lang="en-US"/>
        </a:p>
      </dgm:t>
    </dgm:pt>
    <dgm:pt modelId="{D049AAC7-99DC-4F2B-96CA-83F39AAC6D49}">
      <dgm:prSet phldrT="[Text]"/>
      <dgm:spPr/>
      <dgm:t>
        <a:bodyPr/>
        <a:lstStyle/>
        <a:p>
          <a:r>
            <a:rPr lang="en-US" dirty="0" smtClean="0"/>
            <a:t>No Branching</a:t>
          </a:r>
          <a:endParaRPr lang="en-US" dirty="0"/>
        </a:p>
      </dgm:t>
    </dgm:pt>
    <dgm:pt modelId="{09C6FED1-4E3F-4EE9-8BC3-3C63D51D4883}" type="parTrans" cxnId="{561B2A35-264B-4ED3-8B54-3EA56ED4C122}">
      <dgm:prSet/>
      <dgm:spPr/>
      <dgm:t>
        <a:bodyPr/>
        <a:lstStyle/>
        <a:p>
          <a:endParaRPr lang="en-US"/>
        </a:p>
      </dgm:t>
    </dgm:pt>
    <dgm:pt modelId="{CFAD9ED5-D597-4CAB-97B2-59B59ED356DD}" type="sibTrans" cxnId="{561B2A35-264B-4ED3-8B54-3EA56ED4C122}">
      <dgm:prSet/>
      <dgm:spPr/>
      <dgm:t>
        <a:bodyPr/>
        <a:lstStyle/>
        <a:p>
          <a:endParaRPr lang="en-US"/>
        </a:p>
      </dgm:t>
    </dgm:pt>
    <dgm:pt modelId="{614B38C7-B513-4865-8A32-9325DDC33508}">
      <dgm:prSet phldrT="[Text]"/>
      <dgm:spPr/>
      <dgm:t>
        <a:bodyPr/>
        <a:lstStyle/>
        <a:p>
          <a:r>
            <a:rPr lang="en-US" dirty="0" smtClean="0"/>
            <a:t>Branch for Release</a:t>
          </a:r>
          <a:endParaRPr lang="en-US" dirty="0"/>
        </a:p>
      </dgm:t>
    </dgm:pt>
    <dgm:pt modelId="{45C93DE6-0C94-4E27-A1EE-94569D181C16}" type="parTrans" cxnId="{12765C5C-0F46-42AE-8FF9-6C3008A41FE1}">
      <dgm:prSet/>
      <dgm:spPr/>
      <dgm:t>
        <a:bodyPr/>
        <a:lstStyle/>
        <a:p>
          <a:endParaRPr lang="en-US"/>
        </a:p>
      </dgm:t>
    </dgm:pt>
    <dgm:pt modelId="{113B207D-F7CD-4E99-AE47-0A86B09FD795}" type="sibTrans" cxnId="{12765C5C-0F46-42AE-8FF9-6C3008A41FE1}">
      <dgm:prSet/>
      <dgm:spPr/>
      <dgm:t>
        <a:bodyPr/>
        <a:lstStyle/>
        <a:p>
          <a:endParaRPr lang="en-US"/>
        </a:p>
      </dgm:t>
    </dgm:pt>
    <dgm:pt modelId="{566EEFF6-7A5A-481A-9B44-CC8B1B79407E}">
      <dgm:prSet phldrT="[Text]"/>
      <dgm:spPr/>
      <dgm:t>
        <a:bodyPr/>
        <a:lstStyle/>
        <a:p>
          <a:r>
            <a:rPr lang="en-US" dirty="0" smtClean="0"/>
            <a:t>Branch for Maintenance</a:t>
          </a:r>
        </a:p>
      </dgm:t>
    </dgm:pt>
    <dgm:pt modelId="{55885C1D-22FA-4AA8-ABE7-99FB89C35863}" type="parTrans" cxnId="{5D8D4D77-9707-42E6-9423-021FCBC6A3A3}">
      <dgm:prSet/>
      <dgm:spPr/>
      <dgm:t>
        <a:bodyPr/>
        <a:lstStyle/>
        <a:p>
          <a:endParaRPr lang="en-US"/>
        </a:p>
      </dgm:t>
    </dgm:pt>
    <dgm:pt modelId="{A0874AFE-F895-4D0B-84CE-E6965877986F}" type="sibTrans" cxnId="{5D8D4D77-9707-42E6-9423-021FCBC6A3A3}">
      <dgm:prSet/>
      <dgm:spPr/>
      <dgm:t>
        <a:bodyPr/>
        <a:lstStyle/>
        <a:p>
          <a:endParaRPr lang="en-US"/>
        </a:p>
      </dgm:t>
    </dgm:pt>
    <dgm:pt modelId="{2A0C0368-617D-431F-B42F-ACA45A95A514}">
      <dgm:prSet phldrT="[Text]"/>
      <dgm:spPr/>
      <dgm:t>
        <a:bodyPr/>
        <a:lstStyle/>
        <a:p>
          <a:r>
            <a:rPr lang="en-US" dirty="0" smtClean="0"/>
            <a:t>Branch for Features</a:t>
          </a:r>
        </a:p>
      </dgm:t>
    </dgm:pt>
    <dgm:pt modelId="{5C00B336-61D5-498F-BDCC-2CF4BFFDECFB}" type="parTrans" cxnId="{3024AAA2-BA5D-4216-9533-113524541F97}">
      <dgm:prSet/>
      <dgm:spPr/>
      <dgm:t>
        <a:bodyPr/>
        <a:lstStyle/>
        <a:p>
          <a:endParaRPr lang="en-US"/>
        </a:p>
      </dgm:t>
    </dgm:pt>
    <dgm:pt modelId="{90D23D57-7670-4387-99B5-B2B41D10E45F}" type="sibTrans" cxnId="{3024AAA2-BA5D-4216-9533-113524541F97}">
      <dgm:prSet/>
      <dgm:spPr/>
      <dgm:t>
        <a:bodyPr/>
        <a:lstStyle/>
        <a:p>
          <a:endParaRPr lang="en-US"/>
        </a:p>
      </dgm:t>
    </dgm:pt>
    <dgm:pt modelId="{61A3DDE0-AEB5-4178-9BD8-FF02EC3B33C1}">
      <dgm:prSet phldrT="[Text]"/>
      <dgm:spPr/>
      <dgm:t>
        <a:bodyPr/>
        <a:lstStyle/>
        <a:p>
          <a:r>
            <a:rPr lang="en-US" dirty="0" smtClean="0"/>
            <a:t>Good for small teams</a:t>
          </a:r>
          <a:endParaRPr lang="en-US" dirty="0"/>
        </a:p>
      </dgm:t>
    </dgm:pt>
    <dgm:pt modelId="{111F1B97-3446-4CB9-965D-03808DE17344}" type="parTrans" cxnId="{08C2F3CD-D8BB-4A3A-8F75-902E6B673D0F}">
      <dgm:prSet/>
      <dgm:spPr/>
      <dgm:t>
        <a:bodyPr/>
        <a:lstStyle/>
        <a:p>
          <a:endParaRPr lang="en-US"/>
        </a:p>
      </dgm:t>
    </dgm:pt>
    <dgm:pt modelId="{3806A792-A45B-4E45-A4F3-D300401C8F33}" type="sibTrans" cxnId="{08C2F3CD-D8BB-4A3A-8F75-902E6B673D0F}">
      <dgm:prSet/>
      <dgm:spPr/>
      <dgm:t>
        <a:bodyPr/>
        <a:lstStyle/>
        <a:p>
          <a:endParaRPr lang="en-US"/>
        </a:p>
      </dgm:t>
    </dgm:pt>
    <dgm:pt modelId="{6670085F-A121-4DCB-AE3B-85C32CD32DC1}">
      <dgm:prSet phldrT="[Text]"/>
      <dgm:spPr/>
      <dgm:t>
        <a:bodyPr/>
        <a:lstStyle/>
        <a:p>
          <a:r>
            <a:rPr lang="en-US" dirty="0" smtClean="0"/>
            <a:t>No isolation</a:t>
          </a:r>
          <a:endParaRPr lang="en-US" dirty="0"/>
        </a:p>
      </dgm:t>
    </dgm:pt>
    <dgm:pt modelId="{1412D43B-F34A-4BED-90DB-5C0243154A7F}" type="parTrans" cxnId="{4498E7A4-36BC-4933-B780-7EC859FA28ED}">
      <dgm:prSet/>
      <dgm:spPr/>
      <dgm:t>
        <a:bodyPr/>
        <a:lstStyle/>
        <a:p>
          <a:endParaRPr lang="en-US"/>
        </a:p>
      </dgm:t>
    </dgm:pt>
    <dgm:pt modelId="{9327A5FB-EEB4-441D-B9DB-917DF5BFE72E}" type="sibTrans" cxnId="{4498E7A4-36BC-4933-B780-7EC859FA28ED}">
      <dgm:prSet/>
      <dgm:spPr/>
      <dgm:t>
        <a:bodyPr/>
        <a:lstStyle/>
        <a:p>
          <a:endParaRPr lang="en-US"/>
        </a:p>
      </dgm:t>
    </dgm:pt>
    <dgm:pt modelId="{24FBF901-E7C3-412C-A76F-B2FA7A28A8E6}">
      <dgm:prSet phldrT="[Text]"/>
      <dgm:spPr/>
      <dgm:t>
        <a:bodyPr/>
        <a:lstStyle/>
        <a:p>
          <a:r>
            <a:rPr lang="en-US" dirty="0" smtClean="0"/>
            <a:t>Develop in a release</a:t>
          </a:r>
          <a:endParaRPr lang="en-US" dirty="0"/>
        </a:p>
      </dgm:t>
    </dgm:pt>
    <dgm:pt modelId="{B4F9958B-A240-4B0C-BB8D-8A96F8EF13BC}" type="parTrans" cxnId="{E970C99B-F8EB-4E2B-AFA8-F32E344FB65C}">
      <dgm:prSet/>
      <dgm:spPr/>
      <dgm:t>
        <a:bodyPr/>
        <a:lstStyle/>
        <a:p>
          <a:endParaRPr lang="en-US"/>
        </a:p>
      </dgm:t>
    </dgm:pt>
    <dgm:pt modelId="{CC809D63-68C1-4931-B137-6B0EDA0BA973}" type="sibTrans" cxnId="{E970C99B-F8EB-4E2B-AFA8-F32E344FB65C}">
      <dgm:prSet/>
      <dgm:spPr/>
      <dgm:t>
        <a:bodyPr/>
        <a:lstStyle/>
        <a:p>
          <a:endParaRPr lang="en-US"/>
        </a:p>
      </dgm:t>
    </dgm:pt>
    <dgm:pt modelId="{A2AEA217-A681-4D9A-AE8D-CDF9C168E99E}">
      <dgm:prSet phldrT="[Text]"/>
      <dgm:spPr/>
      <dgm:t>
        <a:bodyPr/>
        <a:lstStyle/>
        <a:p>
          <a:r>
            <a:rPr lang="en-US" dirty="0" smtClean="0"/>
            <a:t>Merge back to Main when released</a:t>
          </a:r>
          <a:endParaRPr lang="en-US" dirty="0"/>
        </a:p>
      </dgm:t>
    </dgm:pt>
    <dgm:pt modelId="{B9AF7204-09C0-4E3B-9D05-944AD68CA8AE}" type="parTrans" cxnId="{DAE5E7C5-9DAA-4218-826D-BA6CA4230FE8}">
      <dgm:prSet/>
      <dgm:spPr/>
      <dgm:t>
        <a:bodyPr/>
        <a:lstStyle/>
        <a:p>
          <a:endParaRPr lang="en-US"/>
        </a:p>
      </dgm:t>
    </dgm:pt>
    <dgm:pt modelId="{3D4A6FE9-67BC-4A50-A93B-167F175EA598}" type="sibTrans" cxnId="{DAE5E7C5-9DAA-4218-826D-BA6CA4230FE8}">
      <dgm:prSet/>
      <dgm:spPr/>
      <dgm:t>
        <a:bodyPr/>
        <a:lstStyle/>
        <a:p>
          <a:endParaRPr lang="en-US"/>
        </a:p>
      </dgm:t>
    </dgm:pt>
    <dgm:pt modelId="{0AAA591F-71B0-4726-97FF-8A3395DADDA1}">
      <dgm:prSet phldrT="[Text]"/>
      <dgm:spPr/>
      <dgm:t>
        <a:bodyPr/>
        <a:lstStyle/>
        <a:p>
          <a:r>
            <a:rPr lang="en-US" dirty="0" smtClean="0"/>
            <a:t>Branch when doing maintenance</a:t>
          </a:r>
        </a:p>
      </dgm:t>
    </dgm:pt>
    <dgm:pt modelId="{78C362FC-ACD6-4CF6-9898-495D5B00E12B}" type="parTrans" cxnId="{73523256-C1A5-4385-9D3B-F058FDC26D14}">
      <dgm:prSet/>
      <dgm:spPr/>
      <dgm:t>
        <a:bodyPr/>
        <a:lstStyle/>
        <a:p>
          <a:endParaRPr lang="en-US"/>
        </a:p>
      </dgm:t>
    </dgm:pt>
    <dgm:pt modelId="{FAC47F1B-3EFF-4E91-92D6-038C04F897F3}" type="sibTrans" cxnId="{73523256-C1A5-4385-9D3B-F058FDC26D14}">
      <dgm:prSet/>
      <dgm:spPr/>
      <dgm:t>
        <a:bodyPr/>
        <a:lstStyle/>
        <a:p>
          <a:endParaRPr lang="en-US"/>
        </a:p>
      </dgm:t>
    </dgm:pt>
    <dgm:pt modelId="{9CE20205-3796-41E0-AFAF-45FA744DA87F}">
      <dgm:prSet phldrT="[Text]"/>
      <dgm:spPr/>
      <dgm:t>
        <a:bodyPr/>
        <a:lstStyle/>
        <a:p>
          <a:r>
            <a:rPr lang="en-US" dirty="0" smtClean="0"/>
            <a:t>Merge each feature into Main</a:t>
          </a:r>
        </a:p>
      </dgm:t>
    </dgm:pt>
    <dgm:pt modelId="{1F173AC3-B0BD-4B9D-A6F1-73515C12DDFA}" type="parTrans" cxnId="{DE985C72-9E6D-4C22-945A-CAF9112D194E}">
      <dgm:prSet/>
      <dgm:spPr/>
      <dgm:t>
        <a:bodyPr/>
        <a:lstStyle/>
        <a:p>
          <a:endParaRPr lang="en-US"/>
        </a:p>
      </dgm:t>
    </dgm:pt>
    <dgm:pt modelId="{5010CA3F-7A95-4A16-8E35-D485E75B393E}" type="sibTrans" cxnId="{DE985C72-9E6D-4C22-945A-CAF9112D194E}">
      <dgm:prSet/>
      <dgm:spPr/>
      <dgm:t>
        <a:bodyPr/>
        <a:lstStyle/>
        <a:p>
          <a:endParaRPr lang="en-US"/>
        </a:p>
      </dgm:t>
    </dgm:pt>
    <dgm:pt modelId="{9923F657-D2A0-48F5-98DB-CAD71DB3FBD8}">
      <dgm:prSet phldrT="[Text]"/>
      <dgm:spPr/>
      <dgm:t>
        <a:bodyPr/>
        <a:lstStyle/>
        <a:p>
          <a:r>
            <a:rPr lang="en-US" dirty="0" smtClean="0"/>
            <a:t>Branch for Team</a:t>
          </a:r>
        </a:p>
      </dgm:t>
    </dgm:pt>
    <dgm:pt modelId="{10A4CFA0-492E-40DF-9A1C-E017FCF6D0C0}" type="parTrans" cxnId="{22D21F74-F775-487D-8560-749E88A3F005}">
      <dgm:prSet/>
      <dgm:spPr/>
      <dgm:t>
        <a:bodyPr/>
        <a:lstStyle/>
        <a:p>
          <a:endParaRPr lang="en-US"/>
        </a:p>
      </dgm:t>
    </dgm:pt>
    <dgm:pt modelId="{57B6BDA2-4042-494E-994B-22049557E0E0}" type="sibTrans" cxnId="{22D21F74-F775-487D-8560-749E88A3F005}">
      <dgm:prSet/>
      <dgm:spPr/>
      <dgm:t>
        <a:bodyPr/>
        <a:lstStyle/>
        <a:p>
          <a:endParaRPr lang="en-US"/>
        </a:p>
      </dgm:t>
    </dgm:pt>
    <dgm:pt modelId="{700CE2C5-2E7D-4F43-A659-70818CF611E9}">
      <dgm:prSet phldrT="[Text]"/>
      <dgm:spPr/>
      <dgm:t>
        <a:bodyPr/>
        <a:lstStyle/>
        <a:p>
          <a:r>
            <a:rPr lang="en-US" dirty="0" smtClean="0"/>
            <a:t>Branch for each sub-team</a:t>
          </a:r>
        </a:p>
      </dgm:t>
    </dgm:pt>
    <dgm:pt modelId="{3FC7B59C-C7A1-48D4-956E-963F71557A73}" type="parTrans" cxnId="{6BFF5FFD-7877-4101-908E-B89683B1E325}">
      <dgm:prSet/>
      <dgm:spPr/>
      <dgm:t>
        <a:bodyPr/>
        <a:lstStyle/>
        <a:p>
          <a:endParaRPr lang="en-US"/>
        </a:p>
      </dgm:t>
    </dgm:pt>
    <dgm:pt modelId="{805C3796-921D-4752-B8C9-25BC5B4A34DD}" type="sibTrans" cxnId="{6BFF5FFD-7877-4101-908E-B89683B1E325}">
      <dgm:prSet/>
      <dgm:spPr/>
      <dgm:t>
        <a:bodyPr/>
        <a:lstStyle/>
        <a:p>
          <a:endParaRPr lang="en-US"/>
        </a:p>
      </dgm:t>
    </dgm:pt>
    <dgm:pt modelId="{104A55D7-95E6-4EC5-B3AA-DE5D28C5BBCA}" type="pres">
      <dgm:prSet presAssocID="{339F068B-217B-4100-B04E-3953E9D8349D}" presName="linear" presStyleCnt="0">
        <dgm:presLayoutVars>
          <dgm:dir/>
          <dgm:animLvl val="lvl"/>
          <dgm:resizeHandles val="exact"/>
        </dgm:presLayoutVars>
      </dgm:prSet>
      <dgm:spPr/>
      <dgm:t>
        <a:bodyPr/>
        <a:lstStyle/>
        <a:p>
          <a:endParaRPr lang="en-CA"/>
        </a:p>
      </dgm:t>
    </dgm:pt>
    <dgm:pt modelId="{9C135E05-8934-49CE-BB46-ACB296A97A3A}" type="pres">
      <dgm:prSet presAssocID="{D049AAC7-99DC-4F2B-96CA-83F39AAC6D49}" presName="parentLin" presStyleCnt="0"/>
      <dgm:spPr/>
    </dgm:pt>
    <dgm:pt modelId="{6BBBF02C-1C5C-47F9-848F-DAC41AD2583D}" type="pres">
      <dgm:prSet presAssocID="{D049AAC7-99DC-4F2B-96CA-83F39AAC6D49}" presName="parentLeftMargin" presStyleLbl="node1" presStyleIdx="0" presStyleCnt="5"/>
      <dgm:spPr/>
      <dgm:t>
        <a:bodyPr/>
        <a:lstStyle/>
        <a:p>
          <a:endParaRPr lang="en-CA"/>
        </a:p>
      </dgm:t>
    </dgm:pt>
    <dgm:pt modelId="{6EF57A08-EE83-4D6E-A8F0-13BBF46ADAF9}" type="pres">
      <dgm:prSet presAssocID="{D049AAC7-99DC-4F2B-96CA-83F39AAC6D49}" presName="parentText" presStyleLbl="node1" presStyleIdx="0" presStyleCnt="5">
        <dgm:presLayoutVars>
          <dgm:chMax val="0"/>
          <dgm:bulletEnabled val="1"/>
        </dgm:presLayoutVars>
      </dgm:prSet>
      <dgm:spPr/>
      <dgm:t>
        <a:bodyPr/>
        <a:lstStyle/>
        <a:p>
          <a:endParaRPr lang="en-CA"/>
        </a:p>
      </dgm:t>
    </dgm:pt>
    <dgm:pt modelId="{286E6612-5DFC-48CA-886F-D145A0F98C04}" type="pres">
      <dgm:prSet presAssocID="{D049AAC7-99DC-4F2B-96CA-83F39AAC6D49}" presName="negativeSpace" presStyleCnt="0"/>
      <dgm:spPr/>
    </dgm:pt>
    <dgm:pt modelId="{0AAF5FF5-71E7-4F01-B39D-C1F4FE507610}" type="pres">
      <dgm:prSet presAssocID="{D049AAC7-99DC-4F2B-96CA-83F39AAC6D49}" presName="childText" presStyleLbl="conFgAcc1" presStyleIdx="0" presStyleCnt="5">
        <dgm:presLayoutVars>
          <dgm:bulletEnabled val="1"/>
        </dgm:presLayoutVars>
      </dgm:prSet>
      <dgm:spPr/>
      <dgm:t>
        <a:bodyPr/>
        <a:lstStyle/>
        <a:p>
          <a:endParaRPr lang="en-US"/>
        </a:p>
      </dgm:t>
    </dgm:pt>
    <dgm:pt modelId="{935BF00E-4174-4BF5-92DB-1C31ABF90975}" type="pres">
      <dgm:prSet presAssocID="{CFAD9ED5-D597-4CAB-97B2-59B59ED356DD}" presName="spaceBetweenRectangles" presStyleCnt="0"/>
      <dgm:spPr/>
    </dgm:pt>
    <dgm:pt modelId="{2D08C5CA-69C0-4770-9369-56784B394508}" type="pres">
      <dgm:prSet presAssocID="{614B38C7-B513-4865-8A32-9325DDC33508}" presName="parentLin" presStyleCnt="0"/>
      <dgm:spPr/>
    </dgm:pt>
    <dgm:pt modelId="{586275DC-2733-4232-942D-1B3B75452585}" type="pres">
      <dgm:prSet presAssocID="{614B38C7-B513-4865-8A32-9325DDC33508}" presName="parentLeftMargin" presStyleLbl="node1" presStyleIdx="0" presStyleCnt="5"/>
      <dgm:spPr/>
      <dgm:t>
        <a:bodyPr/>
        <a:lstStyle/>
        <a:p>
          <a:endParaRPr lang="en-CA"/>
        </a:p>
      </dgm:t>
    </dgm:pt>
    <dgm:pt modelId="{867505AA-A9D0-461C-89DF-96BC69F7361E}" type="pres">
      <dgm:prSet presAssocID="{614B38C7-B513-4865-8A32-9325DDC33508}" presName="parentText" presStyleLbl="node1" presStyleIdx="1" presStyleCnt="5">
        <dgm:presLayoutVars>
          <dgm:chMax val="0"/>
          <dgm:bulletEnabled val="1"/>
        </dgm:presLayoutVars>
      </dgm:prSet>
      <dgm:spPr/>
      <dgm:t>
        <a:bodyPr/>
        <a:lstStyle/>
        <a:p>
          <a:endParaRPr lang="en-CA"/>
        </a:p>
      </dgm:t>
    </dgm:pt>
    <dgm:pt modelId="{C88DC2C6-9A84-4292-971D-10F390E21DA3}" type="pres">
      <dgm:prSet presAssocID="{614B38C7-B513-4865-8A32-9325DDC33508}" presName="negativeSpace" presStyleCnt="0"/>
      <dgm:spPr/>
    </dgm:pt>
    <dgm:pt modelId="{23008CA4-72EB-4CF2-90DD-63E986389645}" type="pres">
      <dgm:prSet presAssocID="{614B38C7-B513-4865-8A32-9325DDC33508}" presName="childText" presStyleLbl="conFgAcc1" presStyleIdx="1" presStyleCnt="5">
        <dgm:presLayoutVars>
          <dgm:bulletEnabled val="1"/>
        </dgm:presLayoutVars>
      </dgm:prSet>
      <dgm:spPr/>
      <dgm:t>
        <a:bodyPr/>
        <a:lstStyle/>
        <a:p>
          <a:endParaRPr lang="en-US"/>
        </a:p>
      </dgm:t>
    </dgm:pt>
    <dgm:pt modelId="{58AF5C4E-6E29-4F95-8B82-0DFDAB3D9828}" type="pres">
      <dgm:prSet presAssocID="{113B207D-F7CD-4E99-AE47-0A86B09FD795}" presName="spaceBetweenRectangles" presStyleCnt="0"/>
      <dgm:spPr/>
    </dgm:pt>
    <dgm:pt modelId="{ED7C7EBF-597B-4A5B-9A21-E410DA1E34B3}" type="pres">
      <dgm:prSet presAssocID="{566EEFF6-7A5A-481A-9B44-CC8B1B79407E}" presName="parentLin" presStyleCnt="0"/>
      <dgm:spPr/>
    </dgm:pt>
    <dgm:pt modelId="{2AE5B4F2-949A-4E22-8548-FD0ADE0AE9AA}" type="pres">
      <dgm:prSet presAssocID="{566EEFF6-7A5A-481A-9B44-CC8B1B79407E}" presName="parentLeftMargin" presStyleLbl="node1" presStyleIdx="1" presStyleCnt="5"/>
      <dgm:spPr/>
      <dgm:t>
        <a:bodyPr/>
        <a:lstStyle/>
        <a:p>
          <a:endParaRPr lang="en-CA"/>
        </a:p>
      </dgm:t>
    </dgm:pt>
    <dgm:pt modelId="{6176ACF0-A88C-44A1-974D-F2B1F5CD535F}" type="pres">
      <dgm:prSet presAssocID="{566EEFF6-7A5A-481A-9B44-CC8B1B79407E}" presName="parentText" presStyleLbl="node1" presStyleIdx="2" presStyleCnt="5">
        <dgm:presLayoutVars>
          <dgm:chMax val="0"/>
          <dgm:bulletEnabled val="1"/>
        </dgm:presLayoutVars>
      </dgm:prSet>
      <dgm:spPr/>
      <dgm:t>
        <a:bodyPr/>
        <a:lstStyle/>
        <a:p>
          <a:endParaRPr lang="en-US"/>
        </a:p>
      </dgm:t>
    </dgm:pt>
    <dgm:pt modelId="{4C3BBD1A-EC73-4CEA-ACCE-B1FB90B0E837}" type="pres">
      <dgm:prSet presAssocID="{566EEFF6-7A5A-481A-9B44-CC8B1B79407E}" presName="negativeSpace" presStyleCnt="0"/>
      <dgm:spPr/>
    </dgm:pt>
    <dgm:pt modelId="{A06E67B8-4E04-45EF-BE79-19D925C6095B}" type="pres">
      <dgm:prSet presAssocID="{566EEFF6-7A5A-481A-9B44-CC8B1B79407E}" presName="childText" presStyleLbl="conFgAcc1" presStyleIdx="2" presStyleCnt="5">
        <dgm:presLayoutVars>
          <dgm:bulletEnabled val="1"/>
        </dgm:presLayoutVars>
      </dgm:prSet>
      <dgm:spPr/>
      <dgm:t>
        <a:bodyPr/>
        <a:lstStyle/>
        <a:p>
          <a:endParaRPr lang="en-CA"/>
        </a:p>
      </dgm:t>
    </dgm:pt>
    <dgm:pt modelId="{DD263A4E-DD5A-46CC-A436-32A7208E44BA}" type="pres">
      <dgm:prSet presAssocID="{A0874AFE-F895-4D0B-84CE-E6965877986F}" presName="spaceBetweenRectangles" presStyleCnt="0"/>
      <dgm:spPr/>
    </dgm:pt>
    <dgm:pt modelId="{9AB63BBC-4177-41C2-ADB7-182E5B90EDD4}" type="pres">
      <dgm:prSet presAssocID="{2A0C0368-617D-431F-B42F-ACA45A95A514}" presName="parentLin" presStyleCnt="0"/>
      <dgm:spPr/>
    </dgm:pt>
    <dgm:pt modelId="{39D9F2E4-451C-4C55-96E3-EBEE12F8B6D3}" type="pres">
      <dgm:prSet presAssocID="{2A0C0368-617D-431F-B42F-ACA45A95A514}" presName="parentLeftMargin" presStyleLbl="node1" presStyleIdx="2" presStyleCnt="5"/>
      <dgm:spPr/>
      <dgm:t>
        <a:bodyPr/>
        <a:lstStyle/>
        <a:p>
          <a:endParaRPr lang="en-CA"/>
        </a:p>
      </dgm:t>
    </dgm:pt>
    <dgm:pt modelId="{6E9499DA-4D1F-4E08-A94E-0A0B61393AAE}" type="pres">
      <dgm:prSet presAssocID="{2A0C0368-617D-431F-B42F-ACA45A95A514}" presName="parentText" presStyleLbl="node1" presStyleIdx="3" presStyleCnt="5">
        <dgm:presLayoutVars>
          <dgm:chMax val="0"/>
          <dgm:bulletEnabled val="1"/>
        </dgm:presLayoutVars>
      </dgm:prSet>
      <dgm:spPr/>
      <dgm:t>
        <a:bodyPr/>
        <a:lstStyle/>
        <a:p>
          <a:endParaRPr lang="en-CA"/>
        </a:p>
      </dgm:t>
    </dgm:pt>
    <dgm:pt modelId="{F4458EC3-FA73-4061-A68A-DC9EC3171718}" type="pres">
      <dgm:prSet presAssocID="{2A0C0368-617D-431F-B42F-ACA45A95A514}" presName="negativeSpace" presStyleCnt="0"/>
      <dgm:spPr/>
    </dgm:pt>
    <dgm:pt modelId="{88C8219B-EBD4-455A-BE18-25CAC411327F}" type="pres">
      <dgm:prSet presAssocID="{2A0C0368-617D-431F-B42F-ACA45A95A514}" presName="childText" presStyleLbl="conFgAcc1" presStyleIdx="3" presStyleCnt="5">
        <dgm:presLayoutVars>
          <dgm:bulletEnabled val="1"/>
        </dgm:presLayoutVars>
      </dgm:prSet>
      <dgm:spPr/>
      <dgm:t>
        <a:bodyPr/>
        <a:lstStyle/>
        <a:p>
          <a:endParaRPr lang="en-US"/>
        </a:p>
      </dgm:t>
    </dgm:pt>
    <dgm:pt modelId="{BDA0A8D2-3871-495F-9885-A0AF89C53789}" type="pres">
      <dgm:prSet presAssocID="{90D23D57-7670-4387-99B5-B2B41D10E45F}" presName="spaceBetweenRectangles" presStyleCnt="0"/>
      <dgm:spPr/>
    </dgm:pt>
    <dgm:pt modelId="{F010555F-2757-4454-A943-EFDA22F3B4A9}" type="pres">
      <dgm:prSet presAssocID="{9923F657-D2A0-48F5-98DB-CAD71DB3FBD8}" presName="parentLin" presStyleCnt="0"/>
      <dgm:spPr/>
    </dgm:pt>
    <dgm:pt modelId="{5F191E49-A904-4156-B791-A7CA4DD9CB3C}" type="pres">
      <dgm:prSet presAssocID="{9923F657-D2A0-48F5-98DB-CAD71DB3FBD8}" presName="parentLeftMargin" presStyleLbl="node1" presStyleIdx="3" presStyleCnt="5"/>
      <dgm:spPr/>
      <dgm:t>
        <a:bodyPr/>
        <a:lstStyle/>
        <a:p>
          <a:endParaRPr lang="en-CA"/>
        </a:p>
      </dgm:t>
    </dgm:pt>
    <dgm:pt modelId="{EBE1C95B-7E3A-4DB3-906A-AE9883E3A6C2}" type="pres">
      <dgm:prSet presAssocID="{9923F657-D2A0-48F5-98DB-CAD71DB3FBD8}" presName="parentText" presStyleLbl="node1" presStyleIdx="4" presStyleCnt="5">
        <dgm:presLayoutVars>
          <dgm:chMax val="0"/>
          <dgm:bulletEnabled val="1"/>
        </dgm:presLayoutVars>
      </dgm:prSet>
      <dgm:spPr/>
      <dgm:t>
        <a:bodyPr/>
        <a:lstStyle/>
        <a:p>
          <a:endParaRPr lang="en-CA"/>
        </a:p>
      </dgm:t>
    </dgm:pt>
    <dgm:pt modelId="{B623A70D-83FB-45FD-81CD-25C2B8B0CDF9}" type="pres">
      <dgm:prSet presAssocID="{9923F657-D2A0-48F5-98DB-CAD71DB3FBD8}" presName="negativeSpace" presStyleCnt="0"/>
      <dgm:spPr/>
    </dgm:pt>
    <dgm:pt modelId="{BB5E0312-B256-415B-B438-CFF254A20AB7}" type="pres">
      <dgm:prSet presAssocID="{9923F657-D2A0-48F5-98DB-CAD71DB3FBD8}" presName="childText" presStyleLbl="conFgAcc1" presStyleIdx="4" presStyleCnt="5">
        <dgm:presLayoutVars>
          <dgm:bulletEnabled val="1"/>
        </dgm:presLayoutVars>
      </dgm:prSet>
      <dgm:spPr/>
      <dgm:t>
        <a:bodyPr/>
        <a:lstStyle/>
        <a:p>
          <a:endParaRPr lang="en-CA"/>
        </a:p>
      </dgm:t>
    </dgm:pt>
  </dgm:ptLst>
  <dgm:cxnLst>
    <dgm:cxn modelId="{21558D19-809E-4347-A153-D1B85E8C4E15}" type="presOf" srcId="{700CE2C5-2E7D-4F43-A659-70818CF611E9}" destId="{BB5E0312-B256-415B-B438-CFF254A20AB7}" srcOrd="0" destOrd="0" presId="urn:microsoft.com/office/officeart/2005/8/layout/list1"/>
    <dgm:cxn modelId="{1A4809CD-3F81-4465-9B6F-B7138B0F8299}" type="presOf" srcId="{0AAA591F-71B0-4726-97FF-8A3395DADDA1}" destId="{A06E67B8-4E04-45EF-BE79-19D925C6095B}" srcOrd="0" destOrd="0" presId="urn:microsoft.com/office/officeart/2005/8/layout/list1"/>
    <dgm:cxn modelId="{3C0ED9B3-EDDC-47E5-BE86-6FE5D2D06672}" type="presOf" srcId="{9923F657-D2A0-48F5-98DB-CAD71DB3FBD8}" destId="{5F191E49-A904-4156-B791-A7CA4DD9CB3C}" srcOrd="0" destOrd="0" presId="urn:microsoft.com/office/officeart/2005/8/layout/list1"/>
    <dgm:cxn modelId="{2019D009-3A6C-4E2A-B8CB-66A6A7A259F5}" type="presOf" srcId="{6670085F-A121-4DCB-AE3B-85C32CD32DC1}" destId="{0AAF5FF5-71E7-4F01-B39D-C1F4FE507610}" srcOrd="0" destOrd="1" presId="urn:microsoft.com/office/officeart/2005/8/layout/list1"/>
    <dgm:cxn modelId="{561B2A35-264B-4ED3-8B54-3EA56ED4C122}" srcId="{339F068B-217B-4100-B04E-3953E9D8349D}" destId="{D049AAC7-99DC-4F2B-96CA-83F39AAC6D49}" srcOrd="0" destOrd="0" parTransId="{09C6FED1-4E3F-4EE9-8BC3-3C63D51D4883}" sibTransId="{CFAD9ED5-D597-4CAB-97B2-59B59ED356DD}"/>
    <dgm:cxn modelId="{5D8D4D77-9707-42E6-9423-021FCBC6A3A3}" srcId="{339F068B-217B-4100-B04E-3953E9D8349D}" destId="{566EEFF6-7A5A-481A-9B44-CC8B1B79407E}" srcOrd="2" destOrd="0" parTransId="{55885C1D-22FA-4AA8-ABE7-99FB89C35863}" sibTransId="{A0874AFE-F895-4D0B-84CE-E6965877986F}"/>
    <dgm:cxn modelId="{E01EE42A-B638-4BC4-A9B9-D07CC266AB49}" type="presOf" srcId="{D049AAC7-99DC-4F2B-96CA-83F39AAC6D49}" destId="{6BBBF02C-1C5C-47F9-848F-DAC41AD2583D}" srcOrd="0" destOrd="0" presId="urn:microsoft.com/office/officeart/2005/8/layout/list1"/>
    <dgm:cxn modelId="{B3A1B1D2-12C8-4657-B10F-D68A2A3D1307}" type="presOf" srcId="{2A0C0368-617D-431F-B42F-ACA45A95A514}" destId="{39D9F2E4-451C-4C55-96E3-EBEE12F8B6D3}" srcOrd="0" destOrd="0" presId="urn:microsoft.com/office/officeart/2005/8/layout/list1"/>
    <dgm:cxn modelId="{566B8CC8-C70F-4EA8-8B35-E57589D2C634}" type="presOf" srcId="{9CE20205-3796-41E0-AFAF-45FA744DA87F}" destId="{88C8219B-EBD4-455A-BE18-25CAC411327F}" srcOrd="0" destOrd="0" presId="urn:microsoft.com/office/officeart/2005/8/layout/list1"/>
    <dgm:cxn modelId="{E970C99B-F8EB-4E2B-AFA8-F32E344FB65C}" srcId="{614B38C7-B513-4865-8A32-9325DDC33508}" destId="{24FBF901-E7C3-412C-A76F-B2FA7A28A8E6}" srcOrd="0" destOrd="0" parTransId="{B4F9958B-A240-4B0C-BB8D-8A96F8EF13BC}" sibTransId="{CC809D63-68C1-4931-B137-6B0EDA0BA973}"/>
    <dgm:cxn modelId="{DE985C72-9E6D-4C22-945A-CAF9112D194E}" srcId="{2A0C0368-617D-431F-B42F-ACA45A95A514}" destId="{9CE20205-3796-41E0-AFAF-45FA744DA87F}" srcOrd="0" destOrd="0" parTransId="{1F173AC3-B0BD-4B9D-A6F1-73515C12DDFA}" sibTransId="{5010CA3F-7A95-4A16-8E35-D485E75B393E}"/>
    <dgm:cxn modelId="{1C8DFD03-8B89-474D-976B-2BA308BCF54F}" type="presOf" srcId="{614B38C7-B513-4865-8A32-9325DDC33508}" destId="{586275DC-2733-4232-942D-1B3B75452585}" srcOrd="0" destOrd="0" presId="urn:microsoft.com/office/officeart/2005/8/layout/list1"/>
    <dgm:cxn modelId="{431E9F8A-30FA-4668-801E-D75093235745}" type="presOf" srcId="{61A3DDE0-AEB5-4178-9BD8-FF02EC3B33C1}" destId="{0AAF5FF5-71E7-4F01-B39D-C1F4FE507610}" srcOrd="0" destOrd="0" presId="urn:microsoft.com/office/officeart/2005/8/layout/list1"/>
    <dgm:cxn modelId="{22D21F74-F775-487D-8560-749E88A3F005}" srcId="{339F068B-217B-4100-B04E-3953E9D8349D}" destId="{9923F657-D2A0-48F5-98DB-CAD71DB3FBD8}" srcOrd="4" destOrd="0" parTransId="{10A4CFA0-492E-40DF-9A1C-E017FCF6D0C0}" sibTransId="{57B6BDA2-4042-494E-994B-22049557E0E0}"/>
    <dgm:cxn modelId="{A3AE5497-B0CC-4B4C-89C9-1D5E23391604}" type="presOf" srcId="{D049AAC7-99DC-4F2B-96CA-83F39AAC6D49}" destId="{6EF57A08-EE83-4D6E-A8F0-13BBF46ADAF9}" srcOrd="1" destOrd="0" presId="urn:microsoft.com/office/officeart/2005/8/layout/list1"/>
    <dgm:cxn modelId="{12765C5C-0F46-42AE-8FF9-6C3008A41FE1}" srcId="{339F068B-217B-4100-B04E-3953E9D8349D}" destId="{614B38C7-B513-4865-8A32-9325DDC33508}" srcOrd="1" destOrd="0" parTransId="{45C93DE6-0C94-4E27-A1EE-94569D181C16}" sibTransId="{113B207D-F7CD-4E99-AE47-0A86B09FD795}"/>
    <dgm:cxn modelId="{1EAD574D-3A83-4358-A2D2-BEF2015A39E8}" type="presOf" srcId="{566EEFF6-7A5A-481A-9B44-CC8B1B79407E}" destId="{2AE5B4F2-949A-4E22-8548-FD0ADE0AE9AA}" srcOrd="0" destOrd="0" presId="urn:microsoft.com/office/officeart/2005/8/layout/list1"/>
    <dgm:cxn modelId="{DAE5E7C5-9DAA-4218-826D-BA6CA4230FE8}" srcId="{614B38C7-B513-4865-8A32-9325DDC33508}" destId="{A2AEA217-A681-4D9A-AE8D-CDF9C168E99E}" srcOrd="1" destOrd="0" parTransId="{B9AF7204-09C0-4E3B-9D05-944AD68CA8AE}" sibTransId="{3D4A6FE9-67BC-4A50-A93B-167F175EA598}"/>
    <dgm:cxn modelId="{0BA60D45-C210-4F8E-9EA8-5D6A248ECA82}" type="presOf" srcId="{24FBF901-E7C3-412C-A76F-B2FA7A28A8E6}" destId="{23008CA4-72EB-4CF2-90DD-63E986389645}" srcOrd="0" destOrd="0" presId="urn:microsoft.com/office/officeart/2005/8/layout/list1"/>
    <dgm:cxn modelId="{73523256-C1A5-4385-9D3B-F058FDC26D14}" srcId="{566EEFF6-7A5A-481A-9B44-CC8B1B79407E}" destId="{0AAA591F-71B0-4726-97FF-8A3395DADDA1}" srcOrd="0" destOrd="0" parTransId="{78C362FC-ACD6-4CF6-9898-495D5B00E12B}" sibTransId="{FAC47F1B-3EFF-4E91-92D6-038C04F897F3}"/>
    <dgm:cxn modelId="{9004DDF3-52AE-4A66-A876-BDEDEA8DC673}" type="presOf" srcId="{9923F657-D2A0-48F5-98DB-CAD71DB3FBD8}" destId="{EBE1C95B-7E3A-4DB3-906A-AE9883E3A6C2}" srcOrd="1" destOrd="0" presId="urn:microsoft.com/office/officeart/2005/8/layout/list1"/>
    <dgm:cxn modelId="{AE06DD30-4773-4E04-985D-96FBB03C39E1}" type="presOf" srcId="{339F068B-217B-4100-B04E-3953E9D8349D}" destId="{104A55D7-95E6-4EC5-B3AA-DE5D28C5BBCA}" srcOrd="0" destOrd="0" presId="urn:microsoft.com/office/officeart/2005/8/layout/list1"/>
    <dgm:cxn modelId="{BA68EB28-9F67-494A-9934-49C7E9890B55}" type="presOf" srcId="{566EEFF6-7A5A-481A-9B44-CC8B1B79407E}" destId="{6176ACF0-A88C-44A1-974D-F2B1F5CD535F}" srcOrd="1" destOrd="0" presId="urn:microsoft.com/office/officeart/2005/8/layout/list1"/>
    <dgm:cxn modelId="{6BFF5FFD-7877-4101-908E-B89683B1E325}" srcId="{9923F657-D2A0-48F5-98DB-CAD71DB3FBD8}" destId="{700CE2C5-2E7D-4F43-A659-70818CF611E9}" srcOrd="0" destOrd="0" parTransId="{3FC7B59C-C7A1-48D4-956E-963F71557A73}" sibTransId="{805C3796-921D-4752-B8C9-25BC5B4A34DD}"/>
    <dgm:cxn modelId="{24E89750-32A1-44EB-9E73-5775F9A3B960}" type="presOf" srcId="{2A0C0368-617D-431F-B42F-ACA45A95A514}" destId="{6E9499DA-4D1F-4E08-A94E-0A0B61393AAE}" srcOrd="1" destOrd="0" presId="urn:microsoft.com/office/officeart/2005/8/layout/list1"/>
    <dgm:cxn modelId="{8E4F2554-B712-4060-B00D-8625BEEA485F}" type="presOf" srcId="{A2AEA217-A681-4D9A-AE8D-CDF9C168E99E}" destId="{23008CA4-72EB-4CF2-90DD-63E986389645}" srcOrd="0" destOrd="1" presId="urn:microsoft.com/office/officeart/2005/8/layout/list1"/>
    <dgm:cxn modelId="{08C2F3CD-D8BB-4A3A-8F75-902E6B673D0F}" srcId="{D049AAC7-99DC-4F2B-96CA-83F39AAC6D49}" destId="{61A3DDE0-AEB5-4178-9BD8-FF02EC3B33C1}" srcOrd="0" destOrd="0" parTransId="{111F1B97-3446-4CB9-965D-03808DE17344}" sibTransId="{3806A792-A45B-4E45-A4F3-D300401C8F33}"/>
    <dgm:cxn modelId="{47EF133C-501F-4D44-90B7-CBC2FD24223F}" type="presOf" srcId="{614B38C7-B513-4865-8A32-9325DDC33508}" destId="{867505AA-A9D0-461C-89DF-96BC69F7361E}" srcOrd="1" destOrd="0" presId="urn:microsoft.com/office/officeart/2005/8/layout/list1"/>
    <dgm:cxn modelId="{3024AAA2-BA5D-4216-9533-113524541F97}" srcId="{339F068B-217B-4100-B04E-3953E9D8349D}" destId="{2A0C0368-617D-431F-B42F-ACA45A95A514}" srcOrd="3" destOrd="0" parTransId="{5C00B336-61D5-498F-BDCC-2CF4BFFDECFB}" sibTransId="{90D23D57-7670-4387-99B5-B2B41D10E45F}"/>
    <dgm:cxn modelId="{4498E7A4-36BC-4933-B780-7EC859FA28ED}" srcId="{D049AAC7-99DC-4F2B-96CA-83F39AAC6D49}" destId="{6670085F-A121-4DCB-AE3B-85C32CD32DC1}" srcOrd="1" destOrd="0" parTransId="{1412D43B-F34A-4BED-90DB-5C0243154A7F}" sibTransId="{9327A5FB-EEB4-441D-B9DB-917DF5BFE72E}"/>
    <dgm:cxn modelId="{2FFA4693-0403-4198-A5F4-38A656881556}" type="presParOf" srcId="{104A55D7-95E6-4EC5-B3AA-DE5D28C5BBCA}" destId="{9C135E05-8934-49CE-BB46-ACB296A97A3A}" srcOrd="0" destOrd="0" presId="urn:microsoft.com/office/officeart/2005/8/layout/list1"/>
    <dgm:cxn modelId="{F8868112-1D80-43B9-BC3A-B49621646A86}" type="presParOf" srcId="{9C135E05-8934-49CE-BB46-ACB296A97A3A}" destId="{6BBBF02C-1C5C-47F9-848F-DAC41AD2583D}" srcOrd="0" destOrd="0" presId="urn:microsoft.com/office/officeart/2005/8/layout/list1"/>
    <dgm:cxn modelId="{96DE507A-AAD4-4A1B-BF79-D516755EE950}" type="presParOf" srcId="{9C135E05-8934-49CE-BB46-ACB296A97A3A}" destId="{6EF57A08-EE83-4D6E-A8F0-13BBF46ADAF9}" srcOrd="1" destOrd="0" presId="urn:microsoft.com/office/officeart/2005/8/layout/list1"/>
    <dgm:cxn modelId="{13CBAC27-9FD2-4FCD-A777-66606F761D8A}" type="presParOf" srcId="{104A55D7-95E6-4EC5-B3AA-DE5D28C5BBCA}" destId="{286E6612-5DFC-48CA-886F-D145A0F98C04}" srcOrd="1" destOrd="0" presId="urn:microsoft.com/office/officeart/2005/8/layout/list1"/>
    <dgm:cxn modelId="{160F0F5D-C2E6-4A1A-AF66-C5F0387D9D37}" type="presParOf" srcId="{104A55D7-95E6-4EC5-B3AA-DE5D28C5BBCA}" destId="{0AAF5FF5-71E7-4F01-B39D-C1F4FE507610}" srcOrd="2" destOrd="0" presId="urn:microsoft.com/office/officeart/2005/8/layout/list1"/>
    <dgm:cxn modelId="{EE8D4C59-9F34-4E27-B2EA-C3EC1AD443DE}" type="presParOf" srcId="{104A55D7-95E6-4EC5-B3AA-DE5D28C5BBCA}" destId="{935BF00E-4174-4BF5-92DB-1C31ABF90975}" srcOrd="3" destOrd="0" presId="urn:microsoft.com/office/officeart/2005/8/layout/list1"/>
    <dgm:cxn modelId="{647B5775-1623-44E5-AB5A-C4C1748F4219}" type="presParOf" srcId="{104A55D7-95E6-4EC5-B3AA-DE5D28C5BBCA}" destId="{2D08C5CA-69C0-4770-9369-56784B394508}" srcOrd="4" destOrd="0" presId="urn:microsoft.com/office/officeart/2005/8/layout/list1"/>
    <dgm:cxn modelId="{14717793-4879-4BB8-AF1F-4A1FBFB45A82}" type="presParOf" srcId="{2D08C5CA-69C0-4770-9369-56784B394508}" destId="{586275DC-2733-4232-942D-1B3B75452585}" srcOrd="0" destOrd="0" presId="urn:microsoft.com/office/officeart/2005/8/layout/list1"/>
    <dgm:cxn modelId="{E6F98565-686F-4747-9E5D-81D14081341F}" type="presParOf" srcId="{2D08C5CA-69C0-4770-9369-56784B394508}" destId="{867505AA-A9D0-461C-89DF-96BC69F7361E}" srcOrd="1" destOrd="0" presId="urn:microsoft.com/office/officeart/2005/8/layout/list1"/>
    <dgm:cxn modelId="{379B7932-845B-4420-917C-3D1B7ADEF662}" type="presParOf" srcId="{104A55D7-95E6-4EC5-B3AA-DE5D28C5BBCA}" destId="{C88DC2C6-9A84-4292-971D-10F390E21DA3}" srcOrd="5" destOrd="0" presId="urn:microsoft.com/office/officeart/2005/8/layout/list1"/>
    <dgm:cxn modelId="{E4E1B26D-656F-48B3-9191-BFE90AA4314C}" type="presParOf" srcId="{104A55D7-95E6-4EC5-B3AA-DE5D28C5BBCA}" destId="{23008CA4-72EB-4CF2-90DD-63E986389645}" srcOrd="6" destOrd="0" presId="urn:microsoft.com/office/officeart/2005/8/layout/list1"/>
    <dgm:cxn modelId="{0DD5C001-EE96-4F4F-BA96-3B926318315F}" type="presParOf" srcId="{104A55D7-95E6-4EC5-B3AA-DE5D28C5BBCA}" destId="{58AF5C4E-6E29-4F95-8B82-0DFDAB3D9828}" srcOrd="7" destOrd="0" presId="urn:microsoft.com/office/officeart/2005/8/layout/list1"/>
    <dgm:cxn modelId="{2C363B22-D19A-4C6C-BDF2-BBAFF00E2BD4}" type="presParOf" srcId="{104A55D7-95E6-4EC5-B3AA-DE5D28C5BBCA}" destId="{ED7C7EBF-597B-4A5B-9A21-E410DA1E34B3}" srcOrd="8" destOrd="0" presId="urn:microsoft.com/office/officeart/2005/8/layout/list1"/>
    <dgm:cxn modelId="{2E3C5DD3-6F6D-45A8-A8AD-332E487C0756}" type="presParOf" srcId="{ED7C7EBF-597B-4A5B-9A21-E410DA1E34B3}" destId="{2AE5B4F2-949A-4E22-8548-FD0ADE0AE9AA}" srcOrd="0" destOrd="0" presId="urn:microsoft.com/office/officeart/2005/8/layout/list1"/>
    <dgm:cxn modelId="{F01FA723-C07E-4A37-8336-4F898DD36C30}" type="presParOf" srcId="{ED7C7EBF-597B-4A5B-9A21-E410DA1E34B3}" destId="{6176ACF0-A88C-44A1-974D-F2B1F5CD535F}" srcOrd="1" destOrd="0" presId="urn:microsoft.com/office/officeart/2005/8/layout/list1"/>
    <dgm:cxn modelId="{81825A69-E2A8-4B30-8CBC-124A513CF988}" type="presParOf" srcId="{104A55D7-95E6-4EC5-B3AA-DE5D28C5BBCA}" destId="{4C3BBD1A-EC73-4CEA-ACCE-B1FB90B0E837}" srcOrd="9" destOrd="0" presId="urn:microsoft.com/office/officeart/2005/8/layout/list1"/>
    <dgm:cxn modelId="{D23BF131-98F8-4A5F-8833-B3D2D1E43725}" type="presParOf" srcId="{104A55D7-95E6-4EC5-B3AA-DE5D28C5BBCA}" destId="{A06E67B8-4E04-45EF-BE79-19D925C6095B}" srcOrd="10" destOrd="0" presId="urn:microsoft.com/office/officeart/2005/8/layout/list1"/>
    <dgm:cxn modelId="{5946843B-43E3-4151-8D75-E053975F0C13}" type="presParOf" srcId="{104A55D7-95E6-4EC5-B3AA-DE5D28C5BBCA}" destId="{DD263A4E-DD5A-46CC-A436-32A7208E44BA}" srcOrd="11" destOrd="0" presId="urn:microsoft.com/office/officeart/2005/8/layout/list1"/>
    <dgm:cxn modelId="{9B4DAED6-BF0C-4853-85AC-375DAC56C6DB}" type="presParOf" srcId="{104A55D7-95E6-4EC5-B3AA-DE5D28C5BBCA}" destId="{9AB63BBC-4177-41C2-ADB7-182E5B90EDD4}" srcOrd="12" destOrd="0" presId="urn:microsoft.com/office/officeart/2005/8/layout/list1"/>
    <dgm:cxn modelId="{18F97941-0A89-471A-8528-F9E864827957}" type="presParOf" srcId="{9AB63BBC-4177-41C2-ADB7-182E5B90EDD4}" destId="{39D9F2E4-451C-4C55-96E3-EBEE12F8B6D3}" srcOrd="0" destOrd="0" presId="urn:microsoft.com/office/officeart/2005/8/layout/list1"/>
    <dgm:cxn modelId="{60DAFB6B-D705-4DA8-A675-FD41A373E7C6}" type="presParOf" srcId="{9AB63BBC-4177-41C2-ADB7-182E5B90EDD4}" destId="{6E9499DA-4D1F-4E08-A94E-0A0B61393AAE}" srcOrd="1" destOrd="0" presId="urn:microsoft.com/office/officeart/2005/8/layout/list1"/>
    <dgm:cxn modelId="{83CCA0FF-2262-4B4F-9027-C4E58EDE4FD2}" type="presParOf" srcId="{104A55D7-95E6-4EC5-B3AA-DE5D28C5BBCA}" destId="{F4458EC3-FA73-4061-A68A-DC9EC3171718}" srcOrd="13" destOrd="0" presId="urn:microsoft.com/office/officeart/2005/8/layout/list1"/>
    <dgm:cxn modelId="{753BE851-FBB9-446E-B4DB-A6BD416C498A}" type="presParOf" srcId="{104A55D7-95E6-4EC5-B3AA-DE5D28C5BBCA}" destId="{88C8219B-EBD4-455A-BE18-25CAC411327F}" srcOrd="14" destOrd="0" presId="urn:microsoft.com/office/officeart/2005/8/layout/list1"/>
    <dgm:cxn modelId="{6672C7D4-794C-4503-9420-79B8D52733A5}" type="presParOf" srcId="{104A55D7-95E6-4EC5-B3AA-DE5D28C5BBCA}" destId="{BDA0A8D2-3871-495F-9885-A0AF89C53789}" srcOrd="15" destOrd="0" presId="urn:microsoft.com/office/officeart/2005/8/layout/list1"/>
    <dgm:cxn modelId="{67A75970-F3F6-4442-9D42-816BE3EA3E41}" type="presParOf" srcId="{104A55D7-95E6-4EC5-B3AA-DE5D28C5BBCA}" destId="{F010555F-2757-4454-A943-EFDA22F3B4A9}" srcOrd="16" destOrd="0" presId="urn:microsoft.com/office/officeart/2005/8/layout/list1"/>
    <dgm:cxn modelId="{252922DF-070E-4601-B505-AB53A72A1252}" type="presParOf" srcId="{F010555F-2757-4454-A943-EFDA22F3B4A9}" destId="{5F191E49-A904-4156-B791-A7CA4DD9CB3C}" srcOrd="0" destOrd="0" presId="urn:microsoft.com/office/officeart/2005/8/layout/list1"/>
    <dgm:cxn modelId="{A30515F1-F667-4527-8E5F-460585B785C5}" type="presParOf" srcId="{F010555F-2757-4454-A943-EFDA22F3B4A9}" destId="{EBE1C95B-7E3A-4DB3-906A-AE9883E3A6C2}" srcOrd="1" destOrd="0" presId="urn:microsoft.com/office/officeart/2005/8/layout/list1"/>
    <dgm:cxn modelId="{6044E08D-ABAA-4EB5-A9DD-E45885631F88}" type="presParOf" srcId="{104A55D7-95E6-4EC5-B3AA-DE5D28C5BBCA}" destId="{B623A70D-83FB-45FD-81CD-25C2B8B0CDF9}" srcOrd="17" destOrd="0" presId="urn:microsoft.com/office/officeart/2005/8/layout/list1"/>
    <dgm:cxn modelId="{B5F70339-E7A1-4F7B-B0A7-5D2753CE737C}" type="presParOf" srcId="{104A55D7-95E6-4EC5-B3AA-DE5D28C5BBCA}" destId="{BB5E0312-B256-415B-B438-CFF254A20AB7}" srcOrd="18" destOrd="0" presId="urn:microsoft.com/office/officeart/2005/8/layout/list1"/>
  </dgm:cxnLst>
  <dgm:bg/>
  <dgm:whole/>
</dgm:dataModel>
</file>

<file path=ppt/diagrams/data7.xml><?xml version="1.0" encoding="utf-8"?>
<dgm:dataModel xmlns:dgm="http://schemas.openxmlformats.org/drawingml/2006/diagram" xmlns:a="http://schemas.openxmlformats.org/drawingml/2006/main">
  <dgm:ptLst>
    <dgm:pt modelId="{DE1DECBC-0887-43B3-BB59-7ABED44F437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8DF6DA-415C-443D-9012-74AA719910F7}">
      <dgm:prSet/>
      <dgm:spPr>
        <a:ln w="38100">
          <a:solidFill>
            <a:schemeClr val="tx2"/>
          </a:solidFill>
        </a:ln>
      </dgm:spPr>
      <dgm:t>
        <a:bodyPr/>
        <a:lstStyle/>
        <a:p>
          <a:pPr rtl="0"/>
          <a:r>
            <a:rPr lang="en-US" dirty="0" smtClean="0"/>
            <a:t>Type of Scheduled Builds</a:t>
          </a:r>
          <a:endParaRPr lang="en-US" dirty="0"/>
        </a:p>
      </dgm:t>
    </dgm:pt>
    <dgm:pt modelId="{EDF783F4-49DA-4E29-B13B-D16E272F1C52}" type="parTrans" cxnId="{547D5D0C-5952-416C-A75E-4814C3C54217}">
      <dgm:prSet/>
      <dgm:spPr/>
      <dgm:t>
        <a:bodyPr/>
        <a:lstStyle/>
        <a:p>
          <a:endParaRPr lang="en-US"/>
        </a:p>
      </dgm:t>
    </dgm:pt>
    <dgm:pt modelId="{B0A4E8F8-1E75-4695-B04F-5A26A557E7EA}" type="sibTrans" cxnId="{547D5D0C-5952-416C-A75E-4814C3C54217}">
      <dgm:prSet/>
      <dgm:spPr/>
      <dgm:t>
        <a:bodyPr/>
        <a:lstStyle/>
        <a:p>
          <a:endParaRPr lang="en-US"/>
        </a:p>
      </dgm:t>
    </dgm:pt>
    <dgm:pt modelId="{B1F1BBD9-B261-4AB4-A4FD-664B9D23C810}">
      <dgm:prSet/>
      <dgm:spPr/>
      <dgm:t>
        <a:bodyPr/>
        <a:lstStyle/>
        <a:p>
          <a:pPr rtl="0"/>
          <a:r>
            <a:rPr lang="en-US" dirty="0" smtClean="0"/>
            <a:t>Hourly</a:t>
          </a:r>
          <a:endParaRPr lang="en-US" dirty="0"/>
        </a:p>
      </dgm:t>
    </dgm:pt>
    <dgm:pt modelId="{FA4F0D6F-8024-4BE5-B092-F9A73451FD89}" type="parTrans" cxnId="{50C4CD68-436F-40E1-8554-D5D22D3BE41B}">
      <dgm:prSet/>
      <dgm:spPr/>
      <dgm:t>
        <a:bodyPr/>
        <a:lstStyle/>
        <a:p>
          <a:endParaRPr lang="en-US"/>
        </a:p>
      </dgm:t>
    </dgm:pt>
    <dgm:pt modelId="{476A740A-D943-4E26-9BE5-1FD5E052F8F2}" type="sibTrans" cxnId="{50C4CD68-436F-40E1-8554-D5D22D3BE41B}">
      <dgm:prSet/>
      <dgm:spPr/>
      <dgm:t>
        <a:bodyPr/>
        <a:lstStyle/>
        <a:p>
          <a:endParaRPr lang="en-US"/>
        </a:p>
      </dgm:t>
    </dgm:pt>
    <dgm:pt modelId="{011D5310-473E-43C9-A0DB-9A1CE2CE92D4}">
      <dgm:prSet/>
      <dgm:spPr/>
      <dgm:t>
        <a:bodyPr/>
        <a:lstStyle/>
        <a:p>
          <a:pPr rtl="0"/>
          <a:r>
            <a:rPr lang="en-US" dirty="0" smtClean="0"/>
            <a:t>Nightly</a:t>
          </a:r>
          <a:endParaRPr lang="en-US" dirty="0"/>
        </a:p>
      </dgm:t>
    </dgm:pt>
    <dgm:pt modelId="{DBBED445-56B9-409B-92FC-7201A92ED7BD}" type="parTrans" cxnId="{656FF8E3-B3A7-4536-950F-0D66E32C96EA}">
      <dgm:prSet/>
      <dgm:spPr/>
      <dgm:t>
        <a:bodyPr/>
        <a:lstStyle/>
        <a:p>
          <a:endParaRPr lang="en-US"/>
        </a:p>
      </dgm:t>
    </dgm:pt>
    <dgm:pt modelId="{FC71D7FB-25C6-4247-8744-F37D79721D9D}" type="sibTrans" cxnId="{656FF8E3-B3A7-4536-950F-0D66E32C96EA}">
      <dgm:prSet/>
      <dgm:spPr/>
      <dgm:t>
        <a:bodyPr/>
        <a:lstStyle/>
        <a:p>
          <a:endParaRPr lang="en-US"/>
        </a:p>
      </dgm:t>
    </dgm:pt>
    <dgm:pt modelId="{4328BAA0-CD00-4ACE-AF38-8244E2607D8D}">
      <dgm:prSet/>
      <dgm:spPr/>
      <dgm:t>
        <a:bodyPr/>
        <a:lstStyle/>
        <a:p>
          <a:pPr rtl="0"/>
          <a:r>
            <a:rPr lang="en-US" dirty="0" smtClean="0"/>
            <a:t>Weekly</a:t>
          </a:r>
          <a:endParaRPr lang="en-US" dirty="0"/>
        </a:p>
      </dgm:t>
    </dgm:pt>
    <dgm:pt modelId="{B3EFA03E-F56A-4654-BD5E-30815D70E3A9}" type="parTrans" cxnId="{7C6A0775-9057-4F0F-9146-D51ABFA31DFA}">
      <dgm:prSet/>
      <dgm:spPr/>
      <dgm:t>
        <a:bodyPr/>
        <a:lstStyle/>
        <a:p>
          <a:endParaRPr lang="en-US"/>
        </a:p>
      </dgm:t>
    </dgm:pt>
    <dgm:pt modelId="{AA8B9F13-8CEA-450E-AA25-CE241D0837A2}" type="sibTrans" cxnId="{7C6A0775-9057-4F0F-9146-D51ABFA31DFA}">
      <dgm:prSet/>
      <dgm:spPr/>
      <dgm:t>
        <a:bodyPr/>
        <a:lstStyle/>
        <a:p>
          <a:endParaRPr lang="en-US"/>
        </a:p>
      </dgm:t>
    </dgm:pt>
    <dgm:pt modelId="{9A8D5D87-CADF-4A34-9EF2-49B3BFC4ECD7}">
      <dgm:prSet/>
      <dgm:spPr/>
      <dgm:t>
        <a:bodyPr/>
        <a:lstStyle/>
        <a:p>
          <a:pPr rtl="0"/>
          <a:endParaRPr lang="en-US" dirty="0"/>
        </a:p>
      </dgm:t>
    </dgm:pt>
    <dgm:pt modelId="{AC0ED2B3-4890-428E-B290-84B1D67FD83E}" type="parTrans" cxnId="{F0410985-FBDE-4B27-A394-FBE3FC8DB0FA}">
      <dgm:prSet/>
      <dgm:spPr/>
      <dgm:t>
        <a:bodyPr/>
        <a:lstStyle/>
        <a:p>
          <a:endParaRPr lang="en-US"/>
        </a:p>
      </dgm:t>
    </dgm:pt>
    <dgm:pt modelId="{20D29EF3-ABCB-404A-9F04-94D13748E2B7}" type="sibTrans" cxnId="{F0410985-FBDE-4B27-A394-FBE3FC8DB0FA}">
      <dgm:prSet/>
      <dgm:spPr/>
      <dgm:t>
        <a:bodyPr/>
        <a:lstStyle/>
        <a:p>
          <a:endParaRPr lang="en-US"/>
        </a:p>
      </dgm:t>
    </dgm:pt>
    <dgm:pt modelId="{238F1175-BE8B-4D60-895E-6D224CEB8808}" type="pres">
      <dgm:prSet presAssocID="{DE1DECBC-0887-43B3-BB59-7ABED44F4377}" presName="linear" presStyleCnt="0">
        <dgm:presLayoutVars>
          <dgm:animLvl val="lvl"/>
          <dgm:resizeHandles val="exact"/>
        </dgm:presLayoutVars>
      </dgm:prSet>
      <dgm:spPr/>
      <dgm:t>
        <a:bodyPr/>
        <a:lstStyle/>
        <a:p>
          <a:endParaRPr lang="en-CA"/>
        </a:p>
      </dgm:t>
    </dgm:pt>
    <dgm:pt modelId="{0DFDF2F4-6394-4389-8DD6-DC81100B6709}" type="pres">
      <dgm:prSet presAssocID="{A98DF6DA-415C-443D-9012-74AA719910F7}" presName="parentText" presStyleLbl="node1" presStyleIdx="0" presStyleCnt="1" custLinFactNeighborY="190">
        <dgm:presLayoutVars>
          <dgm:chMax val="0"/>
          <dgm:bulletEnabled val="1"/>
        </dgm:presLayoutVars>
      </dgm:prSet>
      <dgm:spPr/>
      <dgm:t>
        <a:bodyPr/>
        <a:lstStyle/>
        <a:p>
          <a:endParaRPr lang="en-CA"/>
        </a:p>
      </dgm:t>
    </dgm:pt>
    <dgm:pt modelId="{8C8934D6-B036-4BA2-B8D3-12931AA9D10E}" type="pres">
      <dgm:prSet presAssocID="{A98DF6DA-415C-443D-9012-74AA719910F7}" presName="childText" presStyleLbl="revTx" presStyleIdx="0" presStyleCnt="1">
        <dgm:presLayoutVars>
          <dgm:bulletEnabled val="1"/>
        </dgm:presLayoutVars>
      </dgm:prSet>
      <dgm:spPr/>
      <dgm:t>
        <a:bodyPr/>
        <a:lstStyle/>
        <a:p>
          <a:endParaRPr lang="en-CA"/>
        </a:p>
      </dgm:t>
    </dgm:pt>
  </dgm:ptLst>
  <dgm:cxnLst>
    <dgm:cxn modelId="{45EBCB3B-FEE1-4606-B934-1166ACA87631}" type="presOf" srcId="{9A8D5D87-CADF-4A34-9EF2-49B3BFC4ECD7}" destId="{8C8934D6-B036-4BA2-B8D3-12931AA9D10E}" srcOrd="0" destOrd="0" presId="urn:microsoft.com/office/officeart/2005/8/layout/vList2"/>
    <dgm:cxn modelId="{D087D99B-860F-4E35-B42B-9B418121AA7B}" type="presOf" srcId="{DE1DECBC-0887-43B3-BB59-7ABED44F4377}" destId="{238F1175-BE8B-4D60-895E-6D224CEB8808}" srcOrd="0" destOrd="0" presId="urn:microsoft.com/office/officeart/2005/8/layout/vList2"/>
    <dgm:cxn modelId="{FC6EDBC6-F904-4E1E-A254-8175ED3BC19C}" type="presOf" srcId="{B1F1BBD9-B261-4AB4-A4FD-664B9D23C810}" destId="{8C8934D6-B036-4BA2-B8D3-12931AA9D10E}" srcOrd="0" destOrd="1" presId="urn:microsoft.com/office/officeart/2005/8/layout/vList2"/>
    <dgm:cxn modelId="{7C6A0775-9057-4F0F-9146-D51ABFA31DFA}" srcId="{A98DF6DA-415C-443D-9012-74AA719910F7}" destId="{4328BAA0-CD00-4ACE-AF38-8244E2607D8D}" srcOrd="3" destOrd="0" parTransId="{B3EFA03E-F56A-4654-BD5E-30815D70E3A9}" sibTransId="{AA8B9F13-8CEA-450E-AA25-CE241D0837A2}"/>
    <dgm:cxn modelId="{27F9FBBC-004C-493D-9F4C-C45ED0A7C983}" type="presOf" srcId="{A98DF6DA-415C-443D-9012-74AA719910F7}" destId="{0DFDF2F4-6394-4389-8DD6-DC81100B6709}" srcOrd="0" destOrd="0" presId="urn:microsoft.com/office/officeart/2005/8/layout/vList2"/>
    <dgm:cxn modelId="{36574766-18DB-40FB-BC69-BFDC843F1ADB}" type="presOf" srcId="{011D5310-473E-43C9-A0DB-9A1CE2CE92D4}" destId="{8C8934D6-B036-4BA2-B8D3-12931AA9D10E}" srcOrd="0" destOrd="2" presId="urn:microsoft.com/office/officeart/2005/8/layout/vList2"/>
    <dgm:cxn modelId="{F0410985-FBDE-4B27-A394-FBE3FC8DB0FA}" srcId="{A98DF6DA-415C-443D-9012-74AA719910F7}" destId="{9A8D5D87-CADF-4A34-9EF2-49B3BFC4ECD7}" srcOrd="0" destOrd="0" parTransId="{AC0ED2B3-4890-428E-B290-84B1D67FD83E}" sibTransId="{20D29EF3-ABCB-404A-9F04-94D13748E2B7}"/>
    <dgm:cxn modelId="{547D5D0C-5952-416C-A75E-4814C3C54217}" srcId="{DE1DECBC-0887-43B3-BB59-7ABED44F4377}" destId="{A98DF6DA-415C-443D-9012-74AA719910F7}" srcOrd="0" destOrd="0" parTransId="{EDF783F4-49DA-4E29-B13B-D16E272F1C52}" sibTransId="{B0A4E8F8-1E75-4695-B04F-5A26A557E7EA}"/>
    <dgm:cxn modelId="{656FF8E3-B3A7-4536-950F-0D66E32C96EA}" srcId="{A98DF6DA-415C-443D-9012-74AA719910F7}" destId="{011D5310-473E-43C9-A0DB-9A1CE2CE92D4}" srcOrd="2" destOrd="0" parTransId="{DBBED445-56B9-409B-92FC-7201A92ED7BD}" sibTransId="{FC71D7FB-25C6-4247-8744-F37D79721D9D}"/>
    <dgm:cxn modelId="{F25FC159-54EE-467E-8A88-2888765389EC}" type="presOf" srcId="{4328BAA0-CD00-4ACE-AF38-8244E2607D8D}" destId="{8C8934D6-B036-4BA2-B8D3-12931AA9D10E}" srcOrd="0" destOrd="3" presId="urn:microsoft.com/office/officeart/2005/8/layout/vList2"/>
    <dgm:cxn modelId="{50C4CD68-436F-40E1-8554-D5D22D3BE41B}" srcId="{A98DF6DA-415C-443D-9012-74AA719910F7}" destId="{B1F1BBD9-B261-4AB4-A4FD-664B9D23C810}" srcOrd="1" destOrd="0" parTransId="{FA4F0D6F-8024-4BE5-B092-F9A73451FD89}" sibTransId="{476A740A-D943-4E26-9BE5-1FD5E052F8F2}"/>
    <dgm:cxn modelId="{FF19ADD9-8F52-4372-92CD-C4D443B2C5CA}" type="presParOf" srcId="{238F1175-BE8B-4D60-895E-6D224CEB8808}" destId="{0DFDF2F4-6394-4389-8DD6-DC81100B6709}" srcOrd="0" destOrd="0" presId="urn:microsoft.com/office/officeart/2005/8/layout/vList2"/>
    <dgm:cxn modelId="{13FB8909-8708-4E95-AA8B-8EA39EF5D73E}" type="presParOf" srcId="{238F1175-BE8B-4D60-895E-6D224CEB8808}" destId="{8C8934D6-B036-4BA2-B8D3-12931AA9D10E}" srcOrd="1"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55A9BDA6-78DA-46BA-B65D-DF3AEA314E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E9910BC-1476-4CDD-AA7A-9F4AB0214C7D}">
      <dgm:prSet/>
      <dgm:spPr>
        <a:ln w="38100">
          <a:solidFill>
            <a:srgbClr val="FFFFCC"/>
          </a:solidFill>
        </a:ln>
      </dgm:spPr>
      <dgm:t>
        <a:bodyPr/>
        <a:lstStyle/>
        <a:p>
          <a:pPr rtl="0"/>
          <a:r>
            <a:rPr lang="en-US" dirty="0" smtClean="0"/>
            <a:t>Types of Continuous Builds</a:t>
          </a:r>
          <a:endParaRPr lang="en-US" dirty="0"/>
        </a:p>
      </dgm:t>
    </dgm:pt>
    <dgm:pt modelId="{EEB4B876-EB48-49FB-A29E-36BBAD261B3E}" type="parTrans" cxnId="{FCA7B1B1-2D12-4AAA-A560-FE48A1BE31BA}">
      <dgm:prSet/>
      <dgm:spPr/>
      <dgm:t>
        <a:bodyPr/>
        <a:lstStyle/>
        <a:p>
          <a:endParaRPr lang="en-US"/>
        </a:p>
      </dgm:t>
    </dgm:pt>
    <dgm:pt modelId="{3CA99C52-A573-4AAE-BEB8-F7A453C27EC8}" type="sibTrans" cxnId="{FCA7B1B1-2D12-4AAA-A560-FE48A1BE31BA}">
      <dgm:prSet/>
      <dgm:spPr/>
      <dgm:t>
        <a:bodyPr/>
        <a:lstStyle/>
        <a:p>
          <a:endParaRPr lang="en-US"/>
        </a:p>
      </dgm:t>
    </dgm:pt>
    <dgm:pt modelId="{E53B0BB1-B69D-40A9-9533-0E9D406E89C6}">
      <dgm:prSet/>
      <dgm:spPr/>
      <dgm:t>
        <a:bodyPr/>
        <a:lstStyle/>
        <a:p>
          <a:pPr rtl="0"/>
          <a:r>
            <a:rPr lang="en-US" dirty="0" smtClean="0"/>
            <a:t>After each check-in</a:t>
          </a:r>
          <a:endParaRPr lang="en-US" dirty="0"/>
        </a:p>
      </dgm:t>
    </dgm:pt>
    <dgm:pt modelId="{F1DBC1D5-41DF-4696-8DA0-D97138907E7B}" type="parTrans" cxnId="{0B5CEACF-D02E-4456-9AA5-77FA94409C64}">
      <dgm:prSet/>
      <dgm:spPr/>
      <dgm:t>
        <a:bodyPr/>
        <a:lstStyle/>
        <a:p>
          <a:endParaRPr lang="en-US"/>
        </a:p>
      </dgm:t>
    </dgm:pt>
    <dgm:pt modelId="{799D9BC9-A17D-4239-B0A7-4C52C560BE65}" type="sibTrans" cxnId="{0B5CEACF-D02E-4456-9AA5-77FA94409C64}">
      <dgm:prSet/>
      <dgm:spPr/>
      <dgm:t>
        <a:bodyPr/>
        <a:lstStyle/>
        <a:p>
          <a:endParaRPr lang="en-US"/>
        </a:p>
      </dgm:t>
    </dgm:pt>
    <dgm:pt modelId="{E85DC204-C10F-4AA0-9BF6-DC6A50FBEB90}">
      <dgm:prSet/>
      <dgm:spPr/>
      <dgm:t>
        <a:bodyPr/>
        <a:lstStyle/>
        <a:p>
          <a:pPr rtl="0"/>
          <a:r>
            <a:rPr lang="en-US" dirty="0" smtClean="0"/>
            <a:t>After specific number of check-ins</a:t>
          </a:r>
          <a:endParaRPr lang="en-US" dirty="0"/>
        </a:p>
      </dgm:t>
    </dgm:pt>
    <dgm:pt modelId="{68D090D9-0DE4-4BC9-9065-2AC3464FD74D}" type="parTrans" cxnId="{1C31461A-9FAB-4AE1-8C74-E46718CCEF28}">
      <dgm:prSet/>
      <dgm:spPr/>
      <dgm:t>
        <a:bodyPr/>
        <a:lstStyle/>
        <a:p>
          <a:endParaRPr lang="en-US"/>
        </a:p>
      </dgm:t>
    </dgm:pt>
    <dgm:pt modelId="{78C00A9B-A4D3-4FA2-8067-0A8A9BC2A0C0}" type="sibTrans" cxnId="{1C31461A-9FAB-4AE1-8C74-E46718CCEF28}">
      <dgm:prSet/>
      <dgm:spPr/>
      <dgm:t>
        <a:bodyPr/>
        <a:lstStyle/>
        <a:p>
          <a:endParaRPr lang="en-US"/>
        </a:p>
      </dgm:t>
    </dgm:pt>
    <dgm:pt modelId="{519948D0-878B-43FA-A2DD-60C022D17E9E}">
      <dgm:prSet/>
      <dgm:spPr/>
      <dgm:t>
        <a:bodyPr/>
        <a:lstStyle/>
        <a:p>
          <a:pPr rtl="0"/>
          <a:r>
            <a:rPr lang="en-US" dirty="0" smtClean="0"/>
            <a:t>After time interval</a:t>
          </a:r>
          <a:endParaRPr lang="en-US" dirty="0"/>
        </a:p>
      </dgm:t>
    </dgm:pt>
    <dgm:pt modelId="{EE2A3A09-8A82-4AE4-A535-A1F82FDF5870}" type="parTrans" cxnId="{CAD55C60-FABB-4205-8FFA-BA455C0E449B}">
      <dgm:prSet/>
      <dgm:spPr/>
      <dgm:t>
        <a:bodyPr/>
        <a:lstStyle/>
        <a:p>
          <a:endParaRPr lang="en-US"/>
        </a:p>
      </dgm:t>
    </dgm:pt>
    <dgm:pt modelId="{1D9537C2-4FA5-4B5C-892A-16FB9C3DB860}" type="sibTrans" cxnId="{CAD55C60-FABB-4205-8FFA-BA455C0E449B}">
      <dgm:prSet/>
      <dgm:spPr/>
      <dgm:t>
        <a:bodyPr/>
        <a:lstStyle/>
        <a:p>
          <a:endParaRPr lang="en-US"/>
        </a:p>
      </dgm:t>
    </dgm:pt>
    <dgm:pt modelId="{D7F55D7A-6BFE-4E8B-A8CE-48F06FF78489}">
      <dgm:prSet/>
      <dgm:spPr/>
      <dgm:t>
        <a:bodyPr/>
        <a:lstStyle/>
        <a:p>
          <a:pPr rtl="0"/>
          <a:r>
            <a:rPr lang="en-US" dirty="0" smtClean="0"/>
            <a:t>Combinations of above</a:t>
          </a:r>
          <a:endParaRPr lang="en-US" dirty="0"/>
        </a:p>
      </dgm:t>
    </dgm:pt>
    <dgm:pt modelId="{0F6E8EFB-6D32-441A-B2B3-7FB0F101AB1A}" type="parTrans" cxnId="{F4C93A1C-158A-4F41-B2F2-4F188C8F684B}">
      <dgm:prSet/>
      <dgm:spPr/>
      <dgm:t>
        <a:bodyPr/>
        <a:lstStyle/>
        <a:p>
          <a:endParaRPr lang="en-US"/>
        </a:p>
      </dgm:t>
    </dgm:pt>
    <dgm:pt modelId="{8744E893-F459-4BBD-AB3C-0C2A61EC96F4}" type="sibTrans" cxnId="{F4C93A1C-158A-4F41-B2F2-4F188C8F684B}">
      <dgm:prSet/>
      <dgm:spPr/>
      <dgm:t>
        <a:bodyPr/>
        <a:lstStyle/>
        <a:p>
          <a:endParaRPr lang="en-US"/>
        </a:p>
      </dgm:t>
    </dgm:pt>
    <dgm:pt modelId="{433607D2-4FE3-41FA-9783-26D7D7F3FFDF}">
      <dgm:prSet/>
      <dgm:spPr/>
      <dgm:t>
        <a:bodyPr/>
        <a:lstStyle/>
        <a:p>
          <a:pPr rtl="0"/>
          <a:endParaRPr lang="en-US" dirty="0"/>
        </a:p>
      </dgm:t>
    </dgm:pt>
    <dgm:pt modelId="{7289BA4A-0CA8-4AED-89FD-5C0963B7B908}" type="parTrans" cxnId="{D6963003-F1CD-4326-9694-2347E540D421}">
      <dgm:prSet/>
      <dgm:spPr/>
      <dgm:t>
        <a:bodyPr/>
        <a:lstStyle/>
        <a:p>
          <a:endParaRPr lang="en-US"/>
        </a:p>
      </dgm:t>
    </dgm:pt>
    <dgm:pt modelId="{61A70EBD-5E7C-4205-943E-2EBA52EDF586}" type="sibTrans" cxnId="{D6963003-F1CD-4326-9694-2347E540D421}">
      <dgm:prSet/>
      <dgm:spPr/>
      <dgm:t>
        <a:bodyPr/>
        <a:lstStyle/>
        <a:p>
          <a:endParaRPr lang="en-US"/>
        </a:p>
      </dgm:t>
    </dgm:pt>
    <dgm:pt modelId="{592BEB20-803A-41A2-8636-2088AA7FE026}" type="pres">
      <dgm:prSet presAssocID="{55A9BDA6-78DA-46BA-B65D-DF3AEA314EB7}" presName="linear" presStyleCnt="0">
        <dgm:presLayoutVars>
          <dgm:animLvl val="lvl"/>
          <dgm:resizeHandles val="exact"/>
        </dgm:presLayoutVars>
      </dgm:prSet>
      <dgm:spPr/>
      <dgm:t>
        <a:bodyPr/>
        <a:lstStyle/>
        <a:p>
          <a:endParaRPr lang="en-CA"/>
        </a:p>
      </dgm:t>
    </dgm:pt>
    <dgm:pt modelId="{D79C0C81-FB6E-4690-AE9B-569D11866BC0}" type="pres">
      <dgm:prSet presAssocID="{2E9910BC-1476-4CDD-AA7A-9F4AB0214C7D}" presName="parentText" presStyleLbl="node1" presStyleIdx="0" presStyleCnt="1">
        <dgm:presLayoutVars>
          <dgm:chMax val="0"/>
          <dgm:bulletEnabled val="1"/>
        </dgm:presLayoutVars>
      </dgm:prSet>
      <dgm:spPr/>
      <dgm:t>
        <a:bodyPr/>
        <a:lstStyle/>
        <a:p>
          <a:endParaRPr lang="en-CA"/>
        </a:p>
      </dgm:t>
    </dgm:pt>
    <dgm:pt modelId="{5AFD712B-29EB-4BAB-901F-76C4A2DDA937}" type="pres">
      <dgm:prSet presAssocID="{2E9910BC-1476-4CDD-AA7A-9F4AB0214C7D}" presName="childText" presStyleLbl="revTx" presStyleIdx="0" presStyleCnt="1">
        <dgm:presLayoutVars>
          <dgm:bulletEnabled val="1"/>
        </dgm:presLayoutVars>
      </dgm:prSet>
      <dgm:spPr/>
      <dgm:t>
        <a:bodyPr/>
        <a:lstStyle/>
        <a:p>
          <a:endParaRPr lang="en-CA"/>
        </a:p>
      </dgm:t>
    </dgm:pt>
  </dgm:ptLst>
  <dgm:cxnLst>
    <dgm:cxn modelId="{72527F83-007E-49FD-B17D-1EBBA6DCE915}" type="presOf" srcId="{433607D2-4FE3-41FA-9783-26D7D7F3FFDF}" destId="{5AFD712B-29EB-4BAB-901F-76C4A2DDA937}" srcOrd="0" destOrd="0" presId="urn:microsoft.com/office/officeart/2005/8/layout/vList2"/>
    <dgm:cxn modelId="{D6963003-F1CD-4326-9694-2347E540D421}" srcId="{2E9910BC-1476-4CDD-AA7A-9F4AB0214C7D}" destId="{433607D2-4FE3-41FA-9783-26D7D7F3FFDF}" srcOrd="0" destOrd="0" parTransId="{7289BA4A-0CA8-4AED-89FD-5C0963B7B908}" sibTransId="{61A70EBD-5E7C-4205-943E-2EBA52EDF586}"/>
    <dgm:cxn modelId="{1C31461A-9FAB-4AE1-8C74-E46718CCEF28}" srcId="{2E9910BC-1476-4CDD-AA7A-9F4AB0214C7D}" destId="{E85DC204-C10F-4AA0-9BF6-DC6A50FBEB90}" srcOrd="2" destOrd="0" parTransId="{68D090D9-0DE4-4BC9-9065-2AC3464FD74D}" sibTransId="{78C00A9B-A4D3-4FA2-8067-0A8A9BC2A0C0}"/>
    <dgm:cxn modelId="{0B5CEACF-D02E-4456-9AA5-77FA94409C64}" srcId="{2E9910BC-1476-4CDD-AA7A-9F4AB0214C7D}" destId="{E53B0BB1-B69D-40A9-9533-0E9D406E89C6}" srcOrd="1" destOrd="0" parTransId="{F1DBC1D5-41DF-4696-8DA0-D97138907E7B}" sibTransId="{799D9BC9-A17D-4239-B0A7-4C52C560BE65}"/>
    <dgm:cxn modelId="{3944DBAB-DF91-4781-A6E8-4E8A50D6D879}" type="presOf" srcId="{2E9910BC-1476-4CDD-AA7A-9F4AB0214C7D}" destId="{D79C0C81-FB6E-4690-AE9B-569D11866BC0}" srcOrd="0" destOrd="0" presId="urn:microsoft.com/office/officeart/2005/8/layout/vList2"/>
    <dgm:cxn modelId="{04AF7EB6-BCA5-40E2-BA36-2F5E1A3FD75C}" type="presOf" srcId="{D7F55D7A-6BFE-4E8B-A8CE-48F06FF78489}" destId="{5AFD712B-29EB-4BAB-901F-76C4A2DDA937}" srcOrd="0" destOrd="4" presId="urn:microsoft.com/office/officeart/2005/8/layout/vList2"/>
    <dgm:cxn modelId="{CAD55C60-FABB-4205-8FFA-BA455C0E449B}" srcId="{2E9910BC-1476-4CDD-AA7A-9F4AB0214C7D}" destId="{519948D0-878B-43FA-A2DD-60C022D17E9E}" srcOrd="3" destOrd="0" parTransId="{EE2A3A09-8A82-4AE4-A535-A1F82FDF5870}" sibTransId="{1D9537C2-4FA5-4B5C-892A-16FB9C3DB860}"/>
    <dgm:cxn modelId="{FF5E7FE5-939C-4A9B-BB6E-1C8907741728}" type="presOf" srcId="{E85DC204-C10F-4AA0-9BF6-DC6A50FBEB90}" destId="{5AFD712B-29EB-4BAB-901F-76C4A2DDA937}" srcOrd="0" destOrd="2" presId="urn:microsoft.com/office/officeart/2005/8/layout/vList2"/>
    <dgm:cxn modelId="{5EFE7CCA-7BCB-4D61-9255-CAED25BFC227}" type="presOf" srcId="{55A9BDA6-78DA-46BA-B65D-DF3AEA314EB7}" destId="{592BEB20-803A-41A2-8636-2088AA7FE026}" srcOrd="0" destOrd="0" presId="urn:microsoft.com/office/officeart/2005/8/layout/vList2"/>
    <dgm:cxn modelId="{F4C93A1C-158A-4F41-B2F2-4F188C8F684B}" srcId="{2E9910BC-1476-4CDD-AA7A-9F4AB0214C7D}" destId="{D7F55D7A-6BFE-4E8B-A8CE-48F06FF78489}" srcOrd="4" destOrd="0" parTransId="{0F6E8EFB-6D32-441A-B2B3-7FB0F101AB1A}" sibTransId="{8744E893-F459-4BBD-AB3C-0C2A61EC96F4}"/>
    <dgm:cxn modelId="{2070CEB0-61E8-47BA-9F66-8DAA0D737C3A}" type="presOf" srcId="{E53B0BB1-B69D-40A9-9533-0E9D406E89C6}" destId="{5AFD712B-29EB-4BAB-901F-76C4A2DDA937}" srcOrd="0" destOrd="1" presId="urn:microsoft.com/office/officeart/2005/8/layout/vList2"/>
    <dgm:cxn modelId="{AEBA9CC4-E326-4F66-A8B3-CA3D747A259E}" type="presOf" srcId="{519948D0-878B-43FA-A2DD-60C022D17E9E}" destId="{5AFD712B-29EB-4BAB-901F-76C4A2DDA937}" srcOrd="0" destOrd="3" presId="urn:microsoft.com/office/officeart/2005/8/layout/vList2"/>
    <dgm:cxn modelId="{FCA7B1B1-2D12-4AAA-A560-FE48A1BE31BA}" srcId="{55A9BDA6-78DA-46BA-B65D-DF3AEA314EB7}" destId="{2E9910BC-1476-4CDD-AA7A-9F4AB0214C7D}" srcOrd="0" destOrd="0" parTransId="{EEB4B876-EB48-49FB-A29E-36BBAD261B3E}" sibTransId="{3CA99C52-A573-4AAE-BEB8-F7A453C27EC8}"/>
    <dgm:cxn modelId="{FEFE5F98-9A51-452B-AD46-C6DEF3934559}" type="presParOf" srcId="{592BEB20-803A-41A2-8636-2088AA7FE026}" destId="{D79C0C81-FB6E-4690-AE9B-569D11866BC0}" srcOrd="0" destOrd="0" presId="urn:microsoft.com/office/officeart/2005/8/layout/vList2"/>
    <dgm:cxn modelId="{5D987C0D-C12E-4231-8CAB-ACD7AC4A406B}" type="presParOf" srcId="{592BEB20-803A-41A2-8636-2088AA7FE026}" destId="{5AFD712B-29EB-4BAB-901F-76C4A2DDA937}" srcOrd="1"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963EE379-C619-42B6-AE75-1A692629FA26}"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9E5E823E-2EF6-4F7D-8EA8-95E11915872F}">
      <dgm:prSet phldrT="[Text]"/>
      <dgm:spPr/>
      <dgm:t>
        <a:bodyPr/>
        <a:lstStyle/>
        <a:p>
          <a:r>
            <a:rPr lang="en-US" dirty="0" smtClean="0"/>
            <a:t>Team Project per Application</a:t>
          </a:r>
          <a:endParaRPr lang="en-US" dirty="0"/>
        </a:p>
      </dgm:t>
    </dgm:pt>
    <dgm:pt modelId="{5D68D3AB-ADE7-4938-8377-CA172986FF3A}" type="parTrans" cxnId="{51569317-D8F4-4D30-8C7C-0880E7A83464}">
      <dgm:prSet/>
      <dgm:spPr/>
      <dgm:t>
        <a:bodyPr/>
        <a:lstStyle/>
        <a:p>
          <a:endParaRPr lang="en-US"/>
        </a:p>
      </dgm:t>
    </dgm:pt>
    <dgm:pt modelId="{E5B00268-44D6-445C-B256-B4C8E27DF1C8}" type="sibTrans" cxnId="{51569317-D8F4-4D30-8C7C-0880E7A83464}">
      <dgm:prSet/>
      <dgm:spPr/>
      <dgm:t>
        <a:bodyPr/>
        <a:lstStyle/>
        <a:p>
          <a:endParaRPr lang="en-US"/>
        </a:p>
      </dgm:t>
    </dgm:pt>
    <dgm:pt modelId="{91DC0F0E-94F4-4F41-A0D5-BB14B959E538}">
      <dgm:prSet phldrT="[Text]"/>
      <dgm:spPr/>
      <dgm:t>
        <a:bodyPr/>
        <a:lstStyle/>
        <a:p>
          <a:r>
            <a:rPr lang="en-US" dirty="0" smtClean="0"/>
            <a:t>Team Project Per Release</a:t>
          </a:r>
          <a:endParaRPr lang="en-US" dirty="0"/>
        </a:p>
      </dgm:t>
    </dgm:pt>
    <dgm:pt modelId="{FB6E2F54-4413-4352-85C6-52F276A5D2CA}" type="parTrans" cxnId="{7A6E7E24-189E-4E44-B6F8-4E02C12E9D7A}">
      <dgm:prSet/>
      <dgm:spPr/>
      <dgm:t>
        <a:bodyPr/>
        <a:lstStyle/>
        <a:p>
          <a:endParaRPr lang="en-US"/>
        </a:p>
      </dgm:t>
    </dgm:pt>
    <dgm:pt modelId="{2ED3CB65-8BCC-41A3-93E5-9D89333FB10C}" type="sibTrans" cxnId="{7A6E7E24-189E-4E44-B6F8-4E02C12E9D7A}">
      <dgm:prSet/>
      <dgm:spPr/>
      <dgm:t>
        <a:bodyPr/>
        <a:lstStyle/>
        <a:p>
          <a:endParaRPr lang="en-US"/>
        </a:p>
      </dgm:t>
    </dgm:pt>
    <dgm:pt modelId="{05D2280D-B983-4A22-9260-E3BBF26D0377}">
      <dgm:prSet phldrT="[Text]"/>
      <dgm:spPr/>
      <dgm:t>
        <a:bodyPr/>
        <a:lstStyle/>
        <a:p>
          <a:r>
            <a:rPr lang="en-US" dirty="0" smtClean="0"/>
            <a:t>Team Project Per Team</a:t>
          </a:r>
          <a:endParaRPr lang="en-US" dirty="0"/>
        </a:p>
      </dgm:t>
    </dgm:pt>
    <dgm:pt modelId="{E8FDC592-5E2E-453D-AFB9-08FF5D09392F}" type="parTrans" cxnId="{2E982ECC-4FF3-4CE3-97D2-CEAC350F3ABB}">
      <dgm:prSet/>
      <dgm:spPr/>
      <dgm:t>
        <a:bodyPr/>
        <a:lstStyle/>
        <a:p>
          <a:endParaRPr lang="en-US"/>
        </a:p>
      </dgm:t>
    </dgm:pt>
    <dgm:pt modelId="{A90AD368-2CE5-4878-9D87-59CA664B9D7D}" type="sibTrans" cxnId="{2E982ECC-4FF3-4CE3-97D2-CEAC350F3ABB}">
      <dgm:prSet/>
      <dgm:spPr/>
      <dgm:t>
        <a:bodyPr/>
        <a:lstStyle/>
        <a:p>
          <a:endParaRPr lang="en-US"/>
        </a:p>
      </dgm:t>
    </dgm:pt>
    <dgm:pt modelId="{318520B5-4C9A-421B-B049-A4E22E21FB1A}">
      <dgm:prSet phldrT="[Text]"/>
      <dgm:spPr/>
      <dgm:t>
        <a:bodyPr/>
        <a:lstStyle/>
        <a:p>
          <a:r>
            <a:rPr lang="en-US" dirty="0" smtClean="0"/>
            <a:t>Most common method</a:t>
          </a:r>
          <a:endParaRPr lang="en-US" dirty="0"/>
        </a:p>
      </dgm:t>
    </dgm:pt>
    <dgm:pt modelId="{2C07BBD6-68E3-4188-B829-D9DD16A1FF08}" type="parTrans" cxnId="{9A1FDFFD-832C-4680-A1C7-3813776A0325}">
      <dgm:prSet/>
      <dgm:spPr/>
      <dgm:t>
        <a:bodyPr/>
        <a:lstStyle/>
        <a:p>
          <a:endParaRPr lang="en-US"/>
        </a:p>
      </dgm:t>
    </dgm:pt>
    <dgm:pt modelId="{2E39BE5A-43D8-4420-9100-A3C210F427A6}" type="sibTrans" cxnId="{9A1FDFFD-832C-4680-A1C7-3813776A0325}">
      <dgm:prSet/>
      <dgm:spPr/>
      <dgm:t>
        <a:bodyPr/>
        <a:lstStyle/>
        <a:p>
          <a:endParaRPr lang="en-US"/>
        </a:p>
      </dgm:t>
    </dgm:pt>
    <dgm:pt modelId="{6B446F75-D360-4202-AA03-F7747C40DD79}">
      <dgm:prSet phldrT="[Text]"/>
      <dgm:spPr/>
      <dgm:t>
        <a:bodyPr/>
        <a:lstStyle/>
        <a:p>
          <a:r>
            <a:rPr lang="en-US" dirty="0" smtClean="0"/>
            <a:t>Good for large and small projects</a:t>
          </a:r>
          <a:endParaRPr lang="en-US" dirty="0"/>
        </a:p>
      </dgm:t>
    </dgm:pt>
    <dgm:pt modelId="{9A74E4EE-F063-4A2F-A096-2D07EAC230E9}" type="parTrans" cxnId="{3FF79643-F36E-4D00-AC84-ADCE951DD7D2}">
      <dgm:prSet/>
      <dgm:spPr/>
      <dgm:t>
        <a:bodyPr/>
        <a:lstStyle/>
        <a:p>
          <a:endParaRPr lang="en-US"/>
        </a:p>
      </dgm:t>
    </dgm:pt>
    <dgm:pt modelId="{8360C758-F82D-4AAB-9144-0B8B9F9FCBF2}" type="sibTrans" cxnId="{3FF79643-F36E-4D00-AC84-ADCE951DD7D2}">
      <dgm:prSet/>
      <dgm:spPr/>
      <dgm:t>
        <a:bodyPr/>
        <a:lstStyle/>
        <a:p>
          <a:endParaRPr lang="en-US"/>
        </a:p>
      </dgm:t>
    </dgm:pt>
    <dgm:pt modelId="{CED1137D-020D-4C59-9A8D-AA54CB32676F}">
      <dgm:prSet phldrT="[Text]"/>
      <dgm:spPr/>
      <dgm:t>
        <a:bodyPr/>
        <a:lstStyle/>
        <a:p>
          <a:r>
            <a:rPr lang="en-US" dirty="0" smtClean="0"/>
            <a:t>Good for long running projects</a:t>
          </a:r>
          <a:endParaRPr lang="en-US" dirty="0"/>
        </a:p>
      </dgm:t>
    </dgm:pt>
    <dgm:pt modelId="{4D39ECB0-60E5-4563-A11B-09AAEBF98614}" type="parTrans" cxnId="{31B4CBD4-05E4-4B4E-B3F7-2C7CFC9AD4ED}">
      <dgm:prSet/>
      <dgm:spPr/>
      <dgm:t>
        <a:bodyPr/>
        <a:lstStyle/>
        <a:p>
          <a:endParaRPr lang="en-US"/>
        </a:p>
      </dgm:t>
    </dgm:pt>
    <dgm:pt modelId="{A684339A-5721-43E9-8F11-A99DE158D5CD}" type="sibTrans" cxnId="{31B4CBD4-05E4-4B4E-B3F7-2C7CFC9AD4ED}">
      <dgm:prSet/>
      <dgm:spPr/>
      <dgm:t>
        <a:bodyPr/>
        <a:lstStyle/>
        <a:p>
          <a:endParaRPr lang="en-US"/>
        </a:p>
      </dgm:t>
    </dgm:pt>
    <dgm:pt modelId="{ABFD9576-7BD0-4F2C-ADBA-17F993A09F69}">
      <dgm:prSet phldrT="[Text]"/>
      <dgm:spPr/>
      <dgm:t>
        <a:bodyPr/>
        <a:lstStyle/>
        <a:p>
          <a:r>
            <a:rPr lang="en-US" dirty="0" smtClean="0"/>
            <a:t>Create new project after every </a:t>
          </a:r>
          <a:br>
            <a:rPr lang="en-US" dirty="0" smtClean="0"/>
          </a:br>
          <a:r>
            <a:rPr lang="en-US" dirty="0" smtClean="0"/>
            <a:t>major release</a:t>
          </a:r>
          <a:endParaRPr lang="en-US" dirty="0"/>
        </a:p>
      </dgm:t>
    </dgm:pt>
    <dgm:pt modelId="{C6B4423B-6829-4884-87CB-B39CD0354C3A}" type="parTrans" cxnId="{D3C763C0-17F5-41B7-A202-6B5568291CEB}">
      <dgm:prSet/>
      <dgm:spPr/>
      <dgm:t>
        <a:bodyPr/>
        <a:lstStyle/>
        <a:p>
          <a:endParaRPr lang="en-US"/>
        </a:p>
      </dgm:t>
    </dgm:pt>
    <dgm:pt modelId="{E91A5030-C287-4A13-B6D3-177C3A04C326}" type="sibTrans" cxnId="{D3C763C0-17F5-41B7-A202-6B5568291CEB}">
      <dgm:prSet/>
      <dgm:spPr/>
      <dgm:t>
        <a:bodyPr/>
        <a:lstStyle/>
        <a:p>
          <a:endParaRPr lang="en-US"/>
        </a:p>
      </dgm:t>
    </dgm:pt>
    <dgm:pt modelId="{513BF406-D692-4BA7-A5A0-C1A4D4DBAA39}">
      <dgm:prSet phldrT="[Text]"/>
      <dgm:spPr/>
      <dgm:t>
        <a:bodyPr/>
        <a:lstStyle/>
        <a:p>
          <a:r>
            <a:rPr lang="en-US" dirty="0" smtClean="0"/>
            <a:t>Opportunity to change processes or integrate process improvements</a:t>
          </a:r>
          <a:endParaRPr lang="en-US" dirty="0"/>
        </a:p>
      </dgm:t>
    </dgm:pt>
    <dgm:pt modelId="{A9340A8B-032E-45B1-B536-67F5C6AD8A70}" type="parTrans" cxnId="{439DB7A3-83C1-424A-8487-E6430E545F28}">
      <dgm:prSet/>
      <dgm:spPr/>
      <dgm:t>
        <a:bodyPr/>
        <a:lstStyle/>
        <a:p>
          <a:endParaRPr lang="en-US"/>
        </a:p>
      </dgm:t>
    </dgm:pt>
    <dgm:pt modelId="{5BEFA444-F563-443C-9E89-82D4BE6D0565}" type="sibTrans" cxnId="{439DB7A3-83C1-424A-8487-E6430E545F28}">
      <dgm:prSet/>
      <dgm:spPr/>
      <dgm:t>
        <a:bodyPr/>
        <a:lstStyle/>
        <a:p>
          <a:endParaRPr lang="en-US"/>
        </a:p>
      </dgm:t>
    </dgm:pt>
    <dgm:pt modelId="{3703FC81-BB93-46CF-86C5-391F830EC23A}">
      <dgm:prSet phldrT="[Text]"/>
      <dgm:spPr/>
      <dgm:t>
        <a:bodyPr/>
        <a:lstStyle/>
        <a:p>
          <a:r>
            <a:rPr lang="en-US" dirty="0" smtClean="0"/>
            <a:t>Great for large projects spanning </a:t>
          </a:r>
          <a:br>
            <a:rPr lang="en-US" dirty="0" smtClean="0"/>
          </a:br>
          <a:r>
            <a:rPr lang="en-US" dirty="0" smtClean="0"/>
            <a:t>multiple teams</a:t>
          </a:r>
          <a:endParaRPr lang="en-US" dirty="0"/>
        </a:p>
      </dgm:t>
    </dgm:pt>
    <dgm:pt modelId="{DD03B181-8A9A-4FA9-984A-FB57604386B5}" type="parTrans" cxnId="{5FEF5455-F574-49B7-A91B-5AD74648133B}">
      <dgm:prSet/>
      <dgm:spPr/>
      <dgm:t>
        <a:bodyPr/>
        <a:lstStyle/>
        <a:p>
          <a:endParaRPr lang="en-US"/>
        </a:p>
      </dgm:t>
    </dgm:pt>
    <dgm:pt modelId="{3CCC7EC8-5948-43DA-98B4-75CF9369FB07}" type="sibTrans" cxnId="{5FEF5455-F574-49B7-A91B-5AD74648133B}">
      <dgm:prSet/>
      <dgm:spPr/>
      <dgm:t>
        <a:bodyPr/>
        <a:lstStyle/>
        <a:p>
          <a:endParaRPr lang="en-US"/>
        </a:p>
      </dgm:t>
    </dgm:pt>
    <dgm:pt modelId="{2685EA3F-F6C6-4A5C-956A-E498EA4A7CEE}">
      <dgm:prSet phldrT="[Text]"/>
      <dgm:spPr/>
      <dgm:t>
        <a:bodyPr/>
        <a:lstStyle/>
        <a:p>
          <a:r>
            <a:rPr lang="en-US" dirty="0" smtClean="0"/>
            <a:t>Each team can have different processes, classifications, and reports</a:t>
          </a:r>
          <a:endParaRPr lang="en-US" dirty="0"/>
        </a:p>
      </dgm:t>
    </dgm:pt>
    <dgm:pt modelId="{D4F1A916-C3F8-4AB6-B2AA-3C34402AD0A7}" type="parTrans" cxnId="{3D3843D0-6DBD-4249-89B6-6EBD2524B346}">
      <dgm:prSet/>
      <dgm:spPr/>
      <dgm:t>
        <a:bodyPr/>
        <a:lstStyle/>
        <a:p>
          <a:endParaRPr lang="en-US"/>
        </a:p>
      </dgm:t>
    </dgm:pt>
    <dgm:pt modelId="{E9E9EF09-D94A-497C-87F3-223D507125D1}" type="sibTrans" cxnId="{3D3843D0-6DBD-4249-89B6-6EBD2524B346}">
      <dgm:prSet/>
      <dgm:spPr/>
      <dgm:t>
        <a:bodyPr/>
        <a:lstStyle/>
        <a:p>
          <a:endParaRPr lang="en-US"/>
        </a:p>
      </dgm:t>
    </dgm:pt>
    <dgm:pt modelId="{3CAE301A-F75E-4345-9A36-97F2A79B9E1E}" type="pres">
      <dgm:prSet presAssocID="{963EE379-C619-42B6-AE75-1A692629FA26}" presName="linear" presStyleCnt="0">
        <dgm:presLayoutVars>
          <dgm:dir/>
          <dgm:animLvl val="lvl"/>
          <dgm:resizeHandles val="exact"/>
        </dgm:presLayoutVars>
      </dgm:prSet>
      <dgm:spPr/>
      <dgm:t>
        <a:bodyPr/>
        <a:lstStyle/>
        <a:p>
          <a:endParaRPr lang="en-CA"/>
        </a:p>
      </dgm:t>
    </dgm:pt>
    <dgm:pt modelId="{8D42E5B4-A113-42BB-A9EB-81492AC73F40}" type="pres">
      <dgm:prSet presAssocID="{9E5E823E-2EF6-4F7D-8EA8-95E11915872F}" presName="parentLin" presStyleCnt="0"/>
      <dgm:spPr/>
    </dgm:pt>
    <dgm:pt modelId="{A5481ACC-8E65-4304-B835-DF280759D560}" type="pres">
      <dgm:prSet presAssocID="{9E5E823E-2EF6-4F7D-8EA8-95E11915872F}" presName="parentLeftMargin" presStyleLbl="node1" presStyleIdx="0" presStyleCnt="3"/>
      <dgm:spPr/>
      <dgm:t>
        <a:bodyPr/>
        <a:lstStyle/>
        <a:p>
          <a:endParaRPr lang="en-CA"/>
        </a:p>
      </dgm:t>
    </dgm:pt>
    <dgm:pt modelId="{DAEA1E6A-195E-442E-B942-C7F9B6986C82}" type="pres">
      <dgm:prSet presAssocID="{9E5E823E-2EF6-4F7D-8EA8-95E11915872F}" presName="parentText" presStyleLbl="node1" presStyleIdx="0" presStyleCnt="3">
        <dgm:presLayoutVars>
          <dgm:chMax val="0"/>
          <dgm:bulletEnabled val="1"/>
        </dgm:presLayoutVars>
      </dgm:prSet>
      <dgm:spPr/>
      <dgm:t>
        <a:bodyPr/>
        <a:lstStyle/>
        <a:p>
          <a:endParaRPr lang="en-CA"/>
        </a:p>
      </dgm:t>
    </dgm:pt>
    <dgm:pt modelId="{2ED1757C-F13F-4A84-B7AB-083830E855C1}" type="pres">
      <dgm:prSet presAssocID="{9E5E823E-2EF6-4F7D-8EA8-95E11915872F}" presName="negativeSpace" presStyleCnt="0"/>
      <dgm:spPr/>
    </dgm:pt>
    <dgm:pt modelId="{1BDACFA9-746A-4BEF-92F5-37011FE3CD5A}" type="pres">
      <dgm:prSet presAssocID="{9E5E823E-2EF6-4F7D-8EA8-95E11915872F}" presName="childText" presStyleLbl="conFgAcc1" presStyleIdx="0" presStyleCnt="3">
        <dgm:presLayoutVars>
          <dgm:bulletEnabled val="1"/>
        </dgm:presLayoutVars>
      </dgm:prSet>
      <dgm:spPr/>
      <dgm:t>
        <a:bodyPr/>
        <a:lstStyle/>
        <a:p>
          <a:endParaRPr lang="en-CA"/>
        </a:p>
      </dgm:t>
    </dgm:pt>
    <dgm:pt modelId="{300D2129-8BFE-4771-AE34-C2CC31B20B17}" type="pres">
      <dgm:prSet presAssocID="{E5B00268-44D6-445C-B256-B4C8E27DF1C8}" presName="spaceBetweenRectangles" presStyleCnt="0"/>
      <dgm:spPr/>
    </dgm:pt>
    <dgm:pt modelId="{544C2CB1-F40B-42F8-9EE8-BCD7513203E8}" type="pres">
      <dgm:prSet presAssocID="{91DC0F0E-94F4-4F41-A0D5-BB14B959E538}" presName="parentLin" presStyleCnt="0"/>
      <dgm:spPr/>
    </dgm:pt>
    <dgm:pt modelId="{8C2BC097-7C0C-4317-9760-10EA9E14AFD3}" type="pres">
      <dgm:prSet presAssocID="{91DC0F0E-94F4-4F41-A0D5-BB14B959E538}" presName="parentLeftMargin" presStyleLbl="node1" presStyleIdx="0" presStyleCnt="3"/>
      <dgm:spPr/>
      <dgm:t>
        <a:bodyPr/>
        <a:lstStyle/>
        <a:p>
          <a:endParaRPr lang="en-CA"/>
        </a:p>
      </dgm:t>
    </dgm:pt>
    <dgm:pt modelId="{CEDA1636-0BBA-4565-AD98-D20E58973E2F}" type="pres">
      <dgm:prSet presAssocID="{91DC0F0E-94F4-4F41-A0D5-BB14B959E538}" presName="parentText" presStyleLbl="node1" presStyleIdx="1" presStyleCnt="3">
        <dgm:presLayoutVars>
          <dgm:chMax val="0"/>
          <dgm:bulletEnabled val="1"/>
        </dgm:presLayoutVars>
      </dgm:prSet>
      <dgm:spPr/>
      <dgm:t>
        <a:bodyPr/>
        <a:lstStyle/>
        <a:p>
          <a:endParaRPr lang="en-US"/>
        </a:p>
      </dgm:t>
    </dgm:pt>
    <dgm:pt modelId="{15551A78-2C91-4885-ABF2-B592FA5896F2}" type="pres">
      <dgm:prSet presAssocID="{91DC0F0E-94F4-4F41-A0D5-BB14B959E538}" presName="negativeSpace" presStyleCnt="0"/>
      <dgm:spPr/>
    </dgm:pt>
    <dgm:pt modelId="{353DB253-097C-4C39-B03A-CF3C07E08A57}" type="pres">
      <dgm:prSet presAssocID="{91DC0F0E-94F4-4F41-A0D5-BB14B959E538}" presName="childText" presStyleLbl="conFgAcc1" presStyleIdx="1" presStyleCnt="3">
        <dgm:presLayoutVars>
          <dgm:bulletEnabled val="1"/>
        </dgm:presLayoutVars>
      </dgm:prSet>
      <dgm:spPr/>
      <dgm:t>
        <a:bodyPr/>
        <a:lstStyle/>
        <a:p>
          <a:endParaRPr lang="en-US"/>
        </a:p>
      </dgm:t>
    </dgm:pt>
    <dgm:pt modelId="{10FF01F6-773E-4D03-BD9C-DAECB6DB6CB1}" type="pres">
      <dgm:prSet presAssocID="{2ED3CB65-8BCC-41A3-93E5-9D89333FB10C}" presName="spaceBetweenRectangles" presStyleCnt="0"/>
      <dgm:spPr/>
    </dgm:pt>
    <dgm:pt modelId="{DF7682EC-E7B6-4071-9E31-FCA0AF0C5BF2}" type="pres">
      <dgm:prSet presAssocID="{05D2280D-B983-4A22-9260-E3BBF26D0377}" presName="parentLin" presStyleCnt="0"/>
      <dgm:spPr/>
    </dgm:pt>
    <dgm:pt modelId="{11BAFFE5-A8AE-4AEA-8EE9-DD20AACB6053}" type="pres">
      <dgm:prSet presAssocID="{05D2280D-B983-4A22-9260-E3BBF26D0377}" presName="parentLeftMargin" presStyleLbl="node1" presStyleIdx="1" presStyleCnt="3"/>
      <dgm:spPr/>
      <dgm:t>
        <a:bodyPr/>
        <a:lstStyle/>
        <a:p>
          <a:endParaRPr lang="en-CA"/>
        </a:p>
      </dgm:t>
    </dgm:pt>
    <dgm:pt modelId="{ADAF6ACE-44B6-4A4E-A4F1-56BB125C5447}" type="pres">
      <dgm:prSet presAssocID="{05D2280D-B983-4A22-9260-E3BBF26D0377}" presName="parentText" presStyleLbl="node1" presStyleIdx="2" presStyleCnt="3">
        <dgm:presLayoutVars>
          <dgm:chMax val="0"/>
          <dgm:bulletEnabled val="1"/>
        </dgm:presLayoutVars>
      </dgm:prSet>
      <dgm:spPr/>
      <dgm:t>
        <a:bodyPr/>
        <a:lstStyle/>
        <a:p>
          <a:endParaRPr lang="en-CA"/>
        </a:p>
      </dgm:t>
    </dgm:pt>
    <dgm:pt modelId="{21A0E0A3-56D8-456C-8A61-DDD3FE9AEDD1}" type="pres">
      <dgm:prSet presAssocID="{05D2280D-B983-4A22-9260-E3BBF26D0377}" presName="negativeSpace" presStyleCnt="0"/>
      <dgm:spPr/>
    </dgm:pt>
    <dgm:pt modelId="{63A3C302-D598-4448-BBB7-F41A77084F2B}" type="pres">
      <dgm:prSet presAssocID="{05D2280D-B983-4A22-9260-E3BBF26D0377}" presName="childText" presStyleLbl="conFgAcc1" presStyleIdx="2" presStyleCnt="3">
        <dgm:presLayoutVars>
          <dgm:bulletEnabled val="1"/>
        </dgm:presLayoutVars>
      </dgm:prSet>
      <dgm:spPr/>
      <dgm:t>
        <a:bodyPr/>
        <a:lstStyle/>
        <a:p>
          <a:endParaRPr lang="en-US"/>
        </a:p>
      </dgm:t>
    </dgm:pt>
  </dgm:ptLst>
  <dgm:cxnLst>
    <dgm:cxn modelId="{5AB44D55-42E3-4971-9419-0B80420A3A8C}" type="presOf" srcId="{91DC0F0E-94F4-4F41-A0D5-BB14B959E538}" destId="{CEDA1636-0BBA-4565-AD98-D20E58973E2F}" srcOrd="1" destOrd="0" presId="urn:microsoft.com/office/officeart/2005/8/layout/list1"/>
    <dgm:cxn modelId="{32E5A78A-D278-49A7-8A02-43DC0058FE67}" type="presOf" srcId="{05D2280D-B983-4A22-9260-E3BBF26D0377}" destId="{ADAF6ACE-44B6-4A4E-A4F1-56BB125C5447}" srcOrd="1" destOrd="0" presId="urn:microsoft.com/office/officeart/2005/8/layout/list1"/>
    <dgm:cxn modelId="{81B15D12-F153-4B03-9952-6040509D379D}" type="presOf" srcId="{91DC0F0E-94F4-4F41-A0D5-BB14B959E538}" destId="{8C2BC097-7C0C-4317-9760-10EA9E14AFD3}" srcOrd="0" destOrd="0" presId="urn:microsoft.com/office/officeart/2005/8/layout/list1"/>
    <dgm:cxn modelId="{15114970-6867-4AFF-98B8-04DEC96181D9}" type="presOf" srcId="{9E5E823E-2EF6-4F7D-8EA8-95E11915872F}" destId="{DAEA1E6A-195E-442E-B942-C7F9B6986C82}" srcOrd="1" destOrd="0" presId="urn:microsoft.com/office/officeart/2005/8/layout/list1"/>
    <dgm:cxn modelId="{3FF79643-F36E-4D00-AC84-ADCE951DD7D2}" srcId="{9E5E823E-2EF6-4F7D-8EA8-95E11915872F}" destId="{6B446F75-D360-4202-AA03-F7747C40DD79}" srcOrd="1" destOrd="0" parTransId="{9A74E4EE-F063-4A2F-A096-2D07EAC230E9}" sibTransId="{8360C758-F82D-4AAB-9144-0B8B9F9FCBF2}"/>
    <dgm:cxn modelId="{C7BD6E20-BE2C-4CDE-B480-B5506A44DC3E}" type="presOf" srcId="{2685EA3F-F6C6-4A5C-956A-E498EA4A7CEE}" destId="{63A3C302-D598-4448-BBB7-F41A77084F2B}" srcOrd="0" destOrd="1" presId="urn:microsoft.com/office/officeart/2005/8/layout/list1"/>
    <dgm:cxn modelId="{9A1FDFFD-832C-4680-A1C7-3813776A0325}" srcId="{9E5E823E-2EF6-4F7D-8EA8-95E11915872F}" destId="{318520B5-4C9A-421B-B049-A4E22E21FB1A}" srcOrd="0" destOrd="0" parTransId="{2C07BBD6-68E3-4188-B829-D9DD16A1FF08}" sibTransId="{2E39BE5A-43D8-4420-9100-A3C210F427A6}"/>
    <dgm:cxn modelId="{66684902-7EBF-4193-883D-30284E3DB0DB}" type="presOf" srcId="{513BF406-D692-4BA7-A5A0-C1A4D4DBAA39}" destId="{353DB253-097C-4C39-B03A-CF3C07E08A57}" srcOrd="0" destOrd="2" presId="urn:microsoft.com/office/officeart/2005/8/layout/list1"/>
    <dgm:cxn modelId="{6F718483-00DC-4F72-9385-AA949E619A7B}" type="presOf" srcId="{963EE379-C619-42B6-AE75-1A692629FA26}" destId="{3CAE301A-F75E-4345-9A36-97F2A79B9E1E}" srcOrd="0" destOrd="0" presId="urn:microsoft.com/office/officeart/2005/8/layout/list1"/>
    <dgm:cxn modelId="{3A8175BB-B8A5-423D-B857-C7AA48897D17}" type="presOf" srcId="{318520B5-4C9A-421B-B049-A4E22E21FB1A}" destId="{1BDACFA9-746A-4BEF-92F5-37011FE3CD5A}" srcOrd="0" destOrd="0" presId="urn:microsoft.com/office/officeart/2005/8/layout/list1"/>
    <dgm:cxn modelId="{E5F3A12C-A5B7-4E77-AE0F-0CFF37523B45}" type="presOf" srcId="{05D2280D-B983-4A22-9260-E3BBF26D0377}" destId="{11BAFFE5-A8AE-4AEA-8EE9-DD20AACB6053}" srcOrd="0" destOrd="0" presId="urn:microsoft.com/office/officeart/2005/8/layout/list1"/>
    <dgm:cxn modelId="{930E23B6-DB9C-4CEC-AF96-7166314F2AED}" type="presOf" srcId="{9E5E823E-2EF6-4F7D-8EA8-95E11915872F}" destId="{A5481ACC-8E65-4304-B835-DF280759D560}" srcOrd="0" destOrd="0" presId="urn:microsoft.com/office/officeart/2005/8/layout/list1"/>
    <dgm:cxn modelId="{7A6E7E24-189E-4E44-B6F8-4E02C12E9D7A}" srcId="{963EE379-C619-42B6-AE75-1A692629FA26}" destId="{91DC0F0E-94F4-4F41-A0D5-BB14B959E538}" srcOrd="1" destOrd="0" parTransId="{FB6E2F54-4413-4352-85C6-52F276A5D2CA}" sibTransId="{2ED3CB65-8BCC-41A3-93E5-9D89333FB10C}"/>
    <dgm:cxn modelId="{D3C763C0-17F5-41B7-A202-6B5568291CEB}" srcId="{91DC0F0E-94F4-4F41-A0D5-BB14B959E538}" destId="{ABFD9576-7BD0-4F2C-ADBA-17F993A09F69}" srcOrd="1" destOrd="0" parTransId="{C6B4423B-6829-4884-87CB-B39CD0354C3A}" sibTransId="{E91A5030-C287-4A13-B6D3-177C3A04C326}"/>
    <dgm:cxn modelId="{5FEF5455-F574-49B7-A91B-5AD74648133B}" srcId="{05D2280D-B983-4A22-9260-E3BBF26D0377}" destId="{3703FC81-BB93-46CF-86C5-391F830EC23A}" srcOrd="0" destOrd="0" parTransId="{DD03B181-8A9A-4FA9-984A-FB57604386B5}" sibTransId="{3CCC7EC8-5948-43DA-98B4-75CF9369FB07}"/>
    <dgm:cxn modelId="{179DBEB4-116E-4895-A002-FD5835AD2EB0}" type="presOf" srcId="{ABFD9576-7BD0-4F2C-ADBA-17F993A09F69}" destId="{353DB253-097C-4C39-B03A-CF3C07E08A57}" srcOrd="0" destOrd="1" presId="urn:microsoft.com/office/officeart/2005/8/layout/list1"/>
    <dgm:cxn modelId="{439DB7A3-83C1-424A-8487-E6430E545F28}" srcId="{91DC0F0E-94F4-4F41-A0D5-BB14B959E538}" destId="{513BF406-D692-4BA7-A5A0-C1A4D4DBAA39}" srcOrd="2" destOrd="0" parTransId="{A9340A8B-032E-45B1-B536-67F5C6AD8A70}" sibTransId="{5BEFA444-F563-443C-9E89-82D4BE6D0565}"/>
    <dgm:cxn modelId="{D0C65405-C223-43D6-8312-049D42A922D7}" type="presOf" srcId="{6B446F75-D360-4202-AA03-F7747C40DD79}" destId="{1BDACFA9-746A-4BEF-92F5-37011FE3CD5A}" srcOrd="0" destOrd="1" presId="urn:microsoft.com/office/officeart/2005/8/layout/list1"/>
    <dgm:cxn modelId="{51569317-D8F4-4D30-8C7C-0880E7A83464}" srcId="{963EE379-C619-42B6-AE75-1A692629FA26}" destId="{9E5E823E-2EF6-4F7D-8EA8-95E11915872F}" srcOrd="0" destOrd="0" parTransId="{5D68D3AB-ADE7-4938-8377-CA172986FF3A}" sibTransId="{E5B00268-44D6-445C-B256-B4C8E27DF1C8}"/>
    <dgm:cxn modelId="{3D3843D0-6DBD-4249-89B6-6EBD2524B346}" srcId="{05D2280D-B983-4A22-9260-E3BBF26D0377}" destId="{2685EA3F-F6C6-4A5C-956A-E498EA4A7CEE}" srcOrd="1" destOrd="0" parTransId="{D4F1A916-C3F8-4AB6-B2AA-3C34402AD0A7}" sibTransId="{E9E9EF09-D94A-497C-87F3-223D507125D1}"/>
    <dgm:cxn modelId="{7A08AB28-D3DD-4484-A03B-ED51DAE34473}" type="presOf" srcId="{CED1137D-020D-4C59-9A8D-AA54CB32676F}" destId="{353DB253-097C-4C39-B03A-CF3C07E08A57}" srcOrd="0" destOrd="0" presId="urn:microsoft.com/office/officeart/2005/8/layout/list1"/>
    <dgm:cxn modelId="{31B4CBD4-05E4-4B4E-B3F7-2C7CFC9AD4ED}" srcId="{91DC0F0E-94F4-4F41-A0D5-BB14B959E538}" destId="{CED1137D-020D-4C59-9A8D-AA54CB32676F}" srcOrd="0" destOrd="0" parTransId="{4D39ECB0-60E5-4563-A11B-09AAEBF98614}" sibTransId="{A684339A-5721-43E9-8F11-A99DE158D5CD}"/>
    <dgm:cxn modelId="{2E982ECC-4FF3-4CE3-97D2-CEAC350F3ABB}" srcId="{963EE379-C619-42B6-AE75-1A692629FA26}" destId="{05D2280D-B983-4A22-9260-E3BBF26D0377}" srcOrd="2" destOrd="0" parTransId="{E8FDC592-5E2E-453D-AFB9-08FF5D09392F}" sibTransId="{A90AD368-2CE5-4878-9D87-59CA664B9D7D}"/>
    <dgm:cxn modelId="{A7F2FC29-C41F-4445-BBC2-D0C9B479CBE7}" type="presOf" srcId="{3703FC81-BB93-46CF-86C5-391F830EC23A}" destId="{63A3C302-D598-4448-BBB7-F41A77084F2B}" srcOrd="0" destOrd="0" presId="urn:microsoft.com/office/officeart/2005/8/layout/list1"/>
    <dgm:cxn modelId="{C65592B7-DE17-4E9E-AA00-E02BF9537F09}" type="presParOf" srcId="{3CAE301A-F75E-4345-9A36-97F2A79B9E1E}" destId="{8D42E5B4-A113-42BB-A9EB-81492AC73F40}" srcOrd="0" destOrd="0" presId="urn:microsoft.com/office/officeart/2005/8/layout/list1"/>
    <dgm:cxn modelId="{24849228-2AC3-45ED-8F60-58EED203DC86}" type="presParOf" srcId="{8D42E5B4-A113-42BB-A9EB-81492AC73F40}" destId="{A5481ACC-8E65-4304-B835-DF280759D560}" srcOrd="0" destOrd="0" presId="urn:microsoft.com/office/officeart/2005/8/layout/list1"/>
    <dgm:cxn modelId="{D5BD1A5D-CEBE-4C7A-A71A-ABF13AC75D52}" type="presParOf" srcId="{8D42E5B4-A113-42BB-A9EB-81492AC73F40}" destId="{DAEA1E6A-195E-442E-B942-C7F9B6986C82}" srcOrd="1" destOrd="0" presId="urn:microsoft.com/office/officeart/2005/8/layout/list1"/>
    <dgm:cxn modelId="{CFD5DF85-D46F-4AB9-ABE8-C8EF867B0248}" type="presParOf" srcId="{3CAE301A-F75E-4345-9A36-97F2A79B9E1E}" destId="{2ED1757C-F13F-4A84-B7AB-083830E855C1}" srcOrd="1" destOrd="0" presId="urn:microsoft.com/office/officeart/2005/8/layout/list1"/>
    <dgm:cxn modelId="{CA92F12F-476A-4202-AB0A-61B69266AF71}" type="presParOf" srcId="{3CAE301A-F75E-4345-9A36-97F2A79B9E1E}" destId="{1BDACFA9-746A-4BEF-92F5-37011FE3CD5A}" srcOrd="2" destOrd="0" presId="urn:microsoft.com/office/officeart/2005/8/layout/list1"/>
    <dgm:cxn modelId="{AF8AC78C-90AC-45DD-9F12-240CB0C58379}" type="presParOf" srcId="{3CAE301A-F75E-4345-9A36-97F2A79B9E1E}" destId="{300D2129-8BFE-4771-AE34-C2CC31B20B17}" srcOrd="3" destOrd="0" presId="urn:microsoft.com/office/officeart/2005/8/layout/list1"/>
    <dgm:cxn modelId="{18F77BB8-94FC-4A1E-BC0A-1F4B78063002}" type="presParOf" srcId="{3CAE301A-F75E-4345-9A36-97F2A79B9E1E}" destId="{544C2CB1-F40B-42F8-9EE8-BCD7513203E8}" srcOrd="4" destOrd="0" presId="urn:microsoft.com/office/officeart/2005/8/layout/list1"/>
    <dgm:cxn modelId="{293FD254-050B-49D2-A4B7-A02401DCFBAD}" type="presParOf" srcId="{544C2CB1-F40B-42F8-9EE8-BCD7513203E8}" destId="{8C2BC097-7C0C-4317-9760-10EA9E14AFD3}" srcOrd="0" destOrd="0" presId="urn:microsoft.com/office/officeart/2005/8/layout/list1"/>
    <dgm:cxn modelId="{0773F980-3684-404A-A78B-DEA853B3B97B}" type="presParOf" srcId="{544C2CB1-F40B-42F8-9EE8-BCD7513203E8}" destId="{CEDA1636-0BBA-4565-AD98-D20E58973E2F}" srcOrd="1" destOrd="0" presId="urn:microsoft.com/office/officeart/2005/8/layout/list1"/>
    <dgm:cxn modelId="{F3732524-719A-495F-91AA-D374D214BA14}" type="presParOf" srcId="{3CAE301A-F75E-4345-9A36-97F2A79B9E1E}" destId="{15551A78-2C91-4885-ABF2-B592FA5896F2}" srcOrd="5" destOrd="0" presId="urn:microsoft.com/office/officeart/2005/8/layout/list1"/>
    <dgm:cxn modelId="{8CE003AC-E1AF-492D-B85D-0DA01AA10650}" type="presParOf" srcId="{3CAE301A-F75E-4345-9A36-97F2A79B9E1E}" destId="{353DB253-097C-4C39-B03A-CF3C07E08A57}" srcOrd="6" destOrd="0" presId="urn:microsoft.com/office/officeart/2005/8/layout/list1"/>
    <dgm:cxn modelId="{5D5CF31C-354B-4891-9D30-005594AD0EC0}" type="presParOf" srcId="{3CAE301A-F75E-4345-9A36-97F2A79B9E1E}" destId="{10FF01F6-773E-4D03-BD9C-DAECB6DB6CB1}" srcOrd="7" destOrd="0" presId="urn:microsoft.com/office/officeart/2005/8/layout/list1"/>
    <dgm:cxn modelId="{8B3C367A-2A66-4846-A811-B8E0A47DE326}" type="presParOf" srcId="{3CAE301A-F75E-4345-9A36-97F2A79B9E1E}" destId="{DF7682EC-E7B6-4071-9E31-FCA0AF0C5BF2}" srcOrd="8" destOrd="0" presId="urn:microsoft.com/office/officeart/2005/8/layout/list1"/>
    <dgm:cxn modelId="{DB2C1B69-6E22-49F1-9588-8D1F4803F86C}" type="presParOf" srcId="{DF7682EC-E7B6-4071-9E31-FCA0AF0C5BF2}" destId="{11BAFFE5-A8AE-4AEA-8EE9-DD20AACB6053}" srcOrd="0" destOrd="0" presId="urn:microsoft.com/office/officeart/2005/8/layout/list1"/>
    <dgm:cxn modelId="{8B4AC79A-6DCF-4882-9F2C-F8B8D9F79D40}" type="presParOf" srcId="{DF7682EC-E7B6-4071-9E31-FCA0AF0C5BF2}" destId="{ADAF6ACE-44B6-4A4E-A4F1-56BB125C5447}" srcOrd="1" destOrd="0" presId="urn:microsoft.com/office/officeart/2005/8/layout/list1"/>
    <dgm:cxn modelId="{50FAB1C3-B6CF-4987-A910-DA27D44AFCF1}" type="presParOf" srcId="{3CAE301A-F75E-4345-9A36-97F2A79B9E1E}" destId="{21A0E0A3-56D8-456C-8A61-DDD3FE9AEDD1}" srcOrd="9" destOrd="0" presId="urn:microsoft.com/office/officeart/2005/8/layout/list1"/>
    <dgm:cxn modelId="{7C9C5763-9213-4287-83BB-1D0F8C07D6FC}" type="presParOf" srcId="{3CAE301A-F75E-4345-9A36-97F2A79B9E1E}" destId="{63A3C302-D598-4448-BBB7-F41A77084F2B}" srcOrd="10"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6/6/2007</a:t>
            </a:fld>
            <a:endParaRPr lang="en-US" dirty="0">
              <a:latin typeface="Arial"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6/6/2007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8316404D-D154-40D6-AC48-6F5183EFBF09}" type="slidenum">
              <a:rPr lang="en-US"/>
              <a:pPr defTabSz="912813"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6/6/2007 5:57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6/6/2007 5:57 PM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sz="500" dirty="0">
                <a:latin typeface="Arial" pitchFamily="34" charset="0"/>
              </a:rPr>
              <a:t>© 2005 Microsoft Corporation. All rights reserved.</a:t>
            </a:r>
          </a:p>
          <a:p>
            <a:r>
              <a:rPr lang="en-US" sz="500" dirty="0">
                <a:latin typeface="Arial" pitchFamily="34" charset="0"/>
              </a:rPr>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6/6/2007 5:57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6/6/2007 5:57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6/6/2007 5:57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A8FA812-0438-4F31-9A1D-98A842E2E75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48825" y="220790"/>
            <a:ext cx="3340525" cy="590927"/>
          </a:xfrm>
          <a:noFill/>
        </p:spPr>
        <p:txBody>
          <a:bodyPr vert="horz" wrap="square" lIns="0" tIns="45718" rIns="91436" bIns="45718" rtlCol="0">
            <a:spAutoFit/>
          </a:bodyPr>
          <a:lstStyle>
            <a:lvl1pPr marL="0" indent="0" algn="l">
              <a:buFont typeface="Arial" pitchFamily="34" charset="0"/>
              <a:buNone/>
              <a:defRPr lang="en-US" sz="3600" kern="1200" cap="all" dirty="0" smtClean="0">
                <a:solidFill>
                  <a:schemeClr val="bg1"/>
                </a:solidFill>
                <a:effectLst>
                  <a:reflection blurRad="6350" stA="55000" endA="300" endPos="45500" dir="5400000" sy="-100000" algn="bl" rotWithShape="0"/>
                </a:effectLst>
                <a:latin typeface="Arial Narrow" pitchFamily="34" charset="0"/>
                <a:ea typeface="+mn-ea"/>
                <a:cs typeface="+mn-cs"/>
              </a:defRPr>
            </a:lvl1pPr>
          </a:lstStyle>
          <a:p>
            <a:pPr marL="0" marR="0" lvl="0" indent="-384939" algn="l" defTabSz="914327" rtl="0" eaLnBrk="1" fontAlgn="base" latinLnBrk="0" hangingPunct="1">
              <a:lnSpc>
                <a:spcPct val="90000"/>
              </a:lnSpc>
              <a:spcBef>
                <a:spcPct val="20000"/>
              </a:spcBef>
              <a:spcAft>
                <a:spcPct val="0"/>
              </a:spcAft>
              <a:buClrTx/>
              <a:buSzTx/>
              <a:buFontTx/>
              <a:buNone/>
              <a:tabLst/>
              <a:defRPr/>
            </a:pPr>
            <a:r>
              <a:rPr lang="en-US" dirty="0" smtClean="0"/>
              <a:t>SESSION code</a:t>
            </a:r>
          </a:p>
        </p:txBody>
      </p:sp>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black">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a:lvl1pPr>
          </a:lstStyle>
          <a:p>
            <a:r>
              <a:rPr lang="en-US" dirty="0" smtClean="0"/>
              <a:t>Click to Edit Title Text</a:t>
            </a:r>
            <a:endParaRPr lang="en-US" dirty="0"/>
          </a:p>
        </p:txBody>
      </p:sp>
      <p:sp>
        <p:nvSpPr>
          <p:cNvPr id="3" name="Text Placeholder 2"/>
          <p:cNvSpPr>
            <a:spLocks noGrp="1"/>
          </p:cNvSpPr>
          <p:nvPr>
            <p:ph type="body" idx="1"/>
          </p:nvPr>
        </p:nvSpPr>
        <p:spPr bwMode="black">
          <a:xfrm>
            <a:off x="368301" y="1347788"/>
            <a:ext cx="4114800" cy="692498"/>
          </a:xfrm>
        </p:spPr>
        <p:txBody>
          <a:bodyPr anchor="b"/>
          <a:lstStyle>
            <a:lvl1pPr marL="0" indent="0">
              <a:lnSpc>
                <a:spcPct val="90000"/>
              </a:lnSpc>
              <a:spcBef>
                <a:spcPts val="0"/>
              </a:spcBef>
              <a:buNone/>
              <a:defRPr sz="2500" b="1">
                <a:latin typeface="Arial" pitchFamily="34" charset="0"/>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bwMode="black">
          <a:xfrm>
            <a:off x="368300" y="2111110"/>
            <a:ext cx="4114800" cy="1537344"/>
          </a:xfrm>
        </p:spPr>
        <p:txBody>
          <a:bodyPr/>
          <a:lstStyle>
            <a:lvl1pPr marL="281759" indent="-281759">
              <a:defRPr sz="2300"/>
            </a:lvl1pPr>
            <a:lvl2pPr marL="562196" indent="-265885">
              <a:defRPr sz="2000"/>
            </a:lvl2pPr>
            <a:lvl3pPr marL="813529" indent="-243397">
              <a:defRPr sz="1800"/>
            </a:lvl3pPr>
            <a:lvl4pPr marL="1050312" indent="-228847">
              <a:defRPr sz="1700"/>
            </a:lvl4pPr>
            <a:lvl5pPr marL="1279159" indent="-206358">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bwMode="black">
          <a:xfrm>
            <a:off x="4633283" y="1347788"/>
            <a:ext cx="4117019" cy="692498"/>
          </a:xfrm>
        </p:spPr>
        <p:txBody>
          <a:bodyPr vert="horz" wrap="square" lIns="0" tIns="0" rIns="0" bIns="0" rtlCol="0" anchor="b">
            <a:spAutoFit/>
          </a:bodyPr>
          <a:lstStyle>
            <a:lvl1pPr marL="0" indent="0">
              <a:lnSpc>
                <a:spcPct val="90000"/>
              </a:lnSpc>
              <a:spcBef>
                <a:spcPts val="0"/>
              </a:spcBef>
              <a:buNone/>
              <a:defRPr lang="en-US" sz="2500" b="1" kern="1200" smtClean="0">
                <a:solidFill>
                  <a:schemeClr val="tx1"/>
                </a:solidFill>
                <a:effectLst/>
                <a:latin typeface="Arial" pitchFamily="34" charset="0"/>
                <a:ea typeface="+mn-ea"/>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marL="0" lvl="0" indent="0" algn="l" defTabSz="914327" rtl="0" eaLnBrk="1" latinLnBrk="0" hangingPunct="1">
              <a:lnSpc>
                <a:spcPct val="90000"/>
              </a:lnSpc>
              <a:spcBef>
                <a:spcPts val="0"/>
              </a:spcBef>
              <a:buFontTx/>
              <a:buNone/>
            </a:pPr>
            <a:r>
              <a:rPr lang="en-US" smtClean="0"/>
              <a:t>Click to edit Master text styles</a:t>
            </a:r>
          </a:p>
        </p:txBody>
      </p:sp>
      <p:sp>
        <p:nvSpPr>
          <p:cNvPr id="6" name="Content Placeholder 5"/>
          <p:cNvSpPr>
            <a:spLocks noGrp="1"/>
          </p:cNvSpPr>
          <p:nvPr>
            <p:ph sz="quarter" idx="4"/>
          </p:nvPr>
        </p:nvSpPr>
        <p:spPr bwMode="black">
          <a:xfrm>
            <a:off x="4632327" y="2111110"/>
            <a:ext cx="4117974" cy="1537344"/>
          </a:xfrm>
        </p:spPr>
        <p:txBody>
          <a:bodyPr/>
          <a:lstStyle>
            <a:lvl1pPr marL="296309" indent="-296309">
              <a:defRPr sz="2300"/>
            </a:lvl1pPr>
            <a:lvl2pPr marL="570132" indent="-273822">
              <a:defRPr sz="2000"/>
            </a:lvl2pPr>
            <a:lvl3pPr marL="821466" indent="-244720">
              <a:defRPr sz="1800"/>
            </a:lvl3pPr>
            <a:lvl4pPr marL="1050312" indent="-236784">
              <a:defRPr sz="1700"/>
            </a:lvl4pPr>
            <a:lvl5pPr marL="1279159" indent="-220910">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p>
            <a:r>
              <a:rPr lang="en-US" dirty="0" smtClean="0"/>
              <a:t>Click to Edit Title Text</a:t>
            </a:r>
            <a:endParaRPr lang="en-US" dirty="0"/>
          </a:p>
        </p:txBody>
      </p:sp>
      <p:pic>
        <p:nvPicPr>
          <p:cNvPr id="3"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p>
            <a:r>
              <a:rPr lang="en-US" dirty="0" smtClean="0"/>
              <a:t>Click to Edit Title Text</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WALKIN Event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D:\Slidework\Jobs\TechEd2007 - Brian Marble\Template\Design\Round 3\images\Hand.png"/>
          <p:cNvPicPr>
            <a:picLocks noChangeAspect="1" noChangeArrowheads="1"/>
          </p:cNvPicPr>
          <p:nvPr userDrawn="1"/>
        </p:nvPicPr>
        <p:blipFill>
          <a:blip r:embed="rId3"/>
          <a:srcRect/>
          <a:stretch>
            <a:fillRect/>
          </a:stretch>
        </p:blipFill>
        <p:spPr bwMode="invGray">
          <a:xfrm>
            <a:off x="2881185" y="182563"/>
            <a:ext cx="6119447" cy="4751071"/>
          </a:xfrm>
          <a:prstGeom prst="rect">
            <a:avLst/>
          </a:prstGeom>
          <a:noFill/>
          <a:effectLst>
            <a:outerShdw blurRad="127000" algn="ctr" rotWithShape="0">
              <a:prstClr val="black">
                <a:alpha val="50000"/>
              </a:prstClr>
            </a:outerShdw>
          </a:effectLst>
        </p:spPr>
      </p:pic>
      <p:pic>
        <p:nvPicPr>
          <p:cNvPr id="5" name="Picture 4" descr="TE_logo-wht.tif"/>
          <p:cNvPicPr>
            <a:picLocks noChangeAspect="1"/>
          </p:cNvPicPr>
          <p:nvPr userDrawn="1"/>
        </p:nvPicPr>
        <p:blipFill>
          <a:blip r:embed="rId4"/>
          <a:stretch>
            <a:fillRect/>
          </a:stretch>
        </p:blipFill>
        <p:spPr bwMode="black">
          <a:xfrm>
            <a:off x="3387194" y="3363560"/>
            <a:ext cx="3140830" cy="1788278"/>
          </a:xfrm>
          <a:prstGeom prst="rect">
            <a:avLst/>
          </a:prstGeom>
          <a:effectLst/>
        </p:spPr>
      </p:pic>
      <p:pic>
        <p:nvPicPr>
          <p:cNvPr id="6" name="Picture 2" descr="D:\Slidework\Jobs\TechEd2007 - Brian Marble\Template\Hand_2.png"/>
          <p:cNvPicPr>
            <a:picLocks noChangeAspect="1" noChangeArrowheads="1"/>
          </p:cNvPicPr>
          <p:nvPr userDrawn="1"/>
        </p:nvPicPr>
        <p:blipFill>
          <a:blip r:embed="rId5"/>
          <a:stretch>
            <a:fillRect/>
          </a:stretch>
        </p:blipFill>
        <p:spPr bwMode="auto">
          <a:xfrm rot="303948">
            <a:off x="2293533" y="6052531"/>
            <a:ext cx="6851232" cy="1148735"/>
          </a:xfrm>
          <a:prstGeom prst="rect">
            <a:avLst/>
          </a:prstGeom>
          <a:noFill/>
        </p:spPr>
      </p:pic>
      <p:pic>
        <p:nvPicPr>
          <p:cNvPr id="8" name="Picture 2" descr="C:\Documents and Settings\Owner\Desktop\images\images\teched07_Logo_whitereflect2.png"/>
          <p:cNvPicPr>
            <a:picLocks noChangeAspect="1" noChangeArrowheads="1"/>
          </p:cNvPicPr>
          <p:nvPr userDrawn="1"/>
        </p:nvPicPr>
        <p:blipFill>
          <a:blip r:embed="rId6"/>
          <a:srcRect/>
          <a:stretch>
            <a:fillRect/>
          </a:stretch>
        </p:blipFill>
        <p:spPr bwMode="black">
          <a:xfrm>
            <a:off x="3327400" y="3530600"/>
            <a:ext cx="3208716" cy="2984500"/>
          </a:xfrm>
          <a:prstGeom prst="rect">
            <a:avLst/>
          </a:prstGeom>
          <a:noFill/>
        </p:spPr>
      </p:pic>
      <p:grpSp>
        <p:nvGrpSpPr>
          <p:cNvPr id="9" name="Group 8"/>
          <p:cNvGrpSpPr/>
          <p:nvPr userDrawn="1"/>
        </p:nvGrpSpPr>
        <p:grpSpPr bwMode="black">
          <a:xfrm>
            <a:off x="906684" y="914400"/>
            <a:ext cx="2547019" cy="407987"/>
            <a:chOff x="1998884" y="914400"/>
            <a:chExt cx="2547019" cy="407987"/>
          </a:xfrm>
        </p:grpSpPr>
        <p:sp>
          <p:nvSpPr>
            <p:cNvPr id="10" name="Oval 9"/>
            <p:cNvSpPr/>
            <p:nvPr/>
          </p:nvSpPr>
          <p:spPr bwMode="black">
            <a:xfrm flipV="1">
              <a:off x="4491039" y="1166815"/>
              <a:ext cx="54864" cy="54864"/>
            </a:xfrm>
            <a:prstGeom prst="ellipse">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pic>
          <p:nvPicPr>
            <p:cNvPr id="11" name="Picture 2" descr="D:\Slidework\Jobs\TechEd2007 - Brian Marble\Template\Template\images\Tagline2_white.png"/>
            <p:cNvPicPr>
              <a:picLocks noChangeAspect="1" noChangeArrowheads="1"/>
            </p:cNvPicPr>
            <p:nvPr/>
          </p:nvPicPr>
          <p:blipFill>
            <a:blip r:embed="rId7"/>
            <a:srcRect/>
            <a:stretch>
              <a:fillRect/>
            </a:stretch>
          </p:blipFill>
          <p:spPr bwMode="black">
            <a:xfrm>
              <a:off x="1998884" y="914400"/>
              <a:ext cx="2466754" cy="407987"/>
            </a:xfrm>
            <a:prstGeom prst="rect">
              <a:avLst/>
            </a:prstGeom>
            <a:noFill/>
          </p:spPr>
        </p:pic>
      </p:gr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WALKIN PreEvent v2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3"/>
          <a:srcRect/>
          <a:stretch>
            <a:fillRect/>
          </a:stretch>
        </p:blipFill>
        <p:spPr bwMode="black">
          <a:xfrm>
            <a:off x="1602054" y="2787387"/>
            <a:ext cx="5939896" cy="1283229"/>
          </a:xfrm>
          <a:prstGeom prst="rect">
            <a:avLst/>
          </a:prstGeom>
          <a:noFill/>
          <a:effectLst>
            <a:outerShdw blurRad="63500" algn="ctr" rotWithShape="0">
              <a:prstClr val="black">
                <a:alpha val="40000"/>
              </a:prstClr>
            </a:outerShdw>
          </a:effectLst>
        </p:spPr>
      </p:pic>
      <p:sp>
        <p:nvSpPr>
          <p:cNvPr id="3" name="Text Box 3"/>
          <p:cNvSpPr txBox="1">
            <a:spLocks noChangeArrowheads="1"/>
          </p:cNvSpPr>
          <p:nvPr userDrawn="1"/>
        </p:nvSpPr>
        <p:spPr bwMode="blackWhite">
          <a:xfrm>
            <a:off x="381000" y="6083574"/>
            <a:ext cx="8382000" cy="523204"/>
          </a:xfrm>
          <a:prstGeom prst="rect">
            <a:avLst/>
          </a:prstGeom>
          <a:noFill/>
          <a:ln w="12700">
            <a:noFill/>
            <a:miter lim="800000"/>
            <a:headEnd type="none" w="sm" len="sm"/>
            <a:tailEnd type="none" w="sm" len="sm"/>
          </a:ln>
          <a:effectLst/>
        </p:spPr>
        <p:txBody>
          <a:bodyPr vert="horz" wrap="square" lIns="91421" tIns="45712" rIns="91421" bIns="45712" numCol="1" anchor="t" anchorCtr="0" compatLnSpc="1">
            <a:prstTxWarp prst="textNoShape">
              <a:avLst/>
            </a:prstTxWarp>
            <a:spAutoFit/>
          </a:bodyPr>
          <a:lstStyle/>
          <a:p>
            <a:pPr algn="ctr" defTabSz="914063" eaLnBrk="0" hangingPunct="0"/>
            <a:r>
              <a:rPr lang="en-US" sz="700" dirty="0">
                <a:latin typeface="Arial" pitchFamily="34" charset="0"/>
                <a:cs typeface="Arial" charset="0"/>
              </a:rPr>
              <a:t>© </a:t>
            </a:r>
            <a:r>
              <a:rPr lang="en-US" sz="700" dirty="0" smtClean="0">
                <a:latin typeface="Arial" pitchFamily="34" charset="0"/>
                <a:cs typeface="Arial" charset="0"/>
              </a:rPr>
              <a:t>2007 Microsoft </a:t>
            </a:r>
            <a:r>
              <a:rPr lang="en-US" sz="700" dirty="0">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63" eaLnBrk="0" hangingPunct="0"/>
            <a:r>
              <a:rPr lang="en-US" sz="700" dirty="0">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Arial" pitchFamily="34" charset="0"/>
                <a:cs typeface="Arial" charset="0"/>
              </a:rPr>
            </a:br>
            <a:r>
              <a:rPr lang="en-US" sz="700" dirty="0">
                <a:latin typeface="Arial"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d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White">
          <a:xfrm>
            <a:off x="722312" y="1347788"/>
            <a:ext cx="7689851" cy="1660968"/>
          </a:xfrm>
        </p:spPr>
        <p:txBody>
          <a:bodyPr/>
          <a:lstStyle>
            <a:lvl1pPr>
              <a:lnSpc>
                <a:spcPct val="90000"/>
              </a:lnSpc>
              <a:buFontTx/>
              <a:buNone/>
              <a:defRPr sz="2400" b="1">
                <a:latin typeface="Courier New" pitchFamily="49" charset="0"/>
                <a:cs typeface="Courier New" pitchFamily="49" charset="0"/>
              </a:defRPr>
            </a:lvl1pPr>
            <a:lvl2pPr>
              <a:lnSpc>
                <a:spcPct val="90000"/>
              </a:lnSpc>
              <a:buFontTx/>
              <a:buNone/>
              <a:defRPr sz="2000" b="1">
                <a:latin typeface="Courier New" pitchFamily="49" charset="0"/>
                <a:cs typeface="Courier New" pitchFamily="49" charset="0"/>
              </a:defRPr>
            </a:lvl2pPr>
            <a:lvl3pPr>
              <a:lnSpc>
                <a:spcPct val="90000"/>
              </a:lnSpc>
              <a:buFontTx/>
              <a:buNone/>
              <a:defRPr sz="1800" b="1">
                <a:latin typeface="Courier New" pitchFamily="49" charset="0"/>
                <a:cs typeface="Courier New" pitchFamily="49" charset="0"/>
              </a:defRPr>
            </a:lvl3pPr>
            <a:lvl4pPr>
              <a:lnSpc>
                <a:spcPct val="90000"/>
              </a:lnSpc>
              <a:buFontTx/>
              <a:buNone/>
              <a:defRPr sz="1600" b="1">
                <a:latin typeface="Courier New" pitchFamily="49" charset="0"/>
                <a:cs typeface="Courier New" pitchFamily="49" charset="0"/>
              </a:defRPr>
            </a:lvl4pPr>
            <a:lvl5pPr>
              <a:lnSpc>
                <a:spcPct val="90000"/>
              </a:lnSpc>
              <a:buFontTx/>
              <a:buNone/>
              <a:defRPr sz="1600" b="1">
                <a:latin typeface="Courier New"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312" y="2925354"/>
            <a:ext cx="7689851" cy="1384995"/>
          </a:xfrm>
          <a:noFill/>
          <a:ln w="9525">
            <a:noFill/>
            <a:miter lim="800000"/>
            <a:headEnd/>
            <a:tailEnd/>
          </a:ln>
          <a:effectLst/>
        </p:spPr>
        <p:txBody>
          <a:bodyPr vert="horz" wrap="square" lIns="0" tIns="0" rIns="0" bIns="0" numCol="1" anchor="b" anchorCtr="0" compatLnSpc="1">
            <a:prstTxWarp prst="textNoShape">
              <a:avLst/>
            </a:prstTxWarp>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demo</a:t>
            </a:r>
          </a:p>
        </p:txBody>
      </p:sp>
      <p:sp>
        <p:nvSpPr>
          <p:cNvPr id="2" name="Title 1"/>
          <p:cNvSpPr>
            <a:spLocks noGrp="1"/>
          </p:cNvSpPr>
          <p:nvPr>
            <p:ph type="ctrTitle" hasCustomPrompt="1"/>
          </p:nvPr>
        </p:nvSpPr>
        <p:spPr>
          <a:xfrm>
            <a:off x="368300" y="3692141"/>
            <a:ext cx="8394699" cy="1154497"/>
          </a:xfr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3" name="Subtitle 2"/>
          <p:cNvSpPr>
            <a:spLocks noGrp="1"/>
          </p:cNvSpPr>
          <p:nvPr>
            <p:ph type="subTitle" idx="1" hasCustomPrompt="1"/>
          </p:nvPr>
        </p:nvSpPr>
        <p:spPr bwMode="black">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quot;special&quot; slides - NO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8300" y="3078163"/>
            <a:ext cx="8394699" cy="1768475"/>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6" name="Subtitle 2"/>
          <p:cNvSpPr>
            <a:spLocks noGrp="1"/>
          </p:cNvSpPr>
          <p:nvPr>
            <p:ph type="subTitle" idx="1" hasCustomPrompt="1"/>
          </p:nvPr>
        </p:nvSpPr>
        <p:spPr bwMode="black">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sub topic</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347788"/>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with Subhead and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bwMode="black">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with Subhead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with Subhead NO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userDrawn="1">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sz="half" idx="1"/>
          </p:nvPr>
        </p:nvSpPr>
        <p:spPr bwMode="black">
          <a:xfrm>
            <a:off x="368300" y="1347788"/>
            <a:ext cx="4114800" cy="1917448"/>
          </a:xfrm>
        </p:spPr>
        <p:txBody>
          <a:bodyPr/>
          <a:lstStyle>
            <a:lvl1pPr marL="339962" indent="-339962">
              <a:lnSpc>
                <a:spcPct val="90000"/>
              </a:lnSpc>
              <a:defRPr sz="2400"/>
            </a:lvl1pPr>
            <a:lvl2pPr marL="673311" indent="-325411">
              <a:lnSpc>
                <a:spcPct val="90000"/>
              </a:lnSpc>
              <a:defRPr sz="2000"/>
            </a:lvl2pPr>
            <a:lvl3pPr marL="953747" indent="-288373">
              <a:lnSpc>
                <a:spcPct val="90000"/>
              </a:lnSpc>
              <a:defRPr sz="1800"/>
            </a:lvl3pPr>
            <a:lvl4pPr marL="1227569" indent="-273822">
              <a:lnSpc>
                <a:spcPct val="90000"/>
              </a:lnSpc>
              <a:defRPr sz="1600"/>
            </a:lvl4pPr>
            <a:lvl5pPr marL="1515941" indent="-280435">
              <a:lnSpc>
                <a:spcPct val="90000"/>
              </a:lnSpc>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bwMode="black">
          <a:xfrm>
            <a:off x="4660900" y="1347788"/>
            <a:ext cx="4114800" cy="1917448"/>
          </a:xfrm>
        </p:spPr>
        <p:txBody>
          <a:bodyPr/>
          <a:lstStyle>
            <a:lvl1pPr marL="347900" indent="-347900">
              <a:lnSpc>
                <a:spcPct val="90000"/>
              </a:lnSpc>
              <a:defRPr sz="2400"/>
            </a:lvl1pPr>
            <a:lvl2pPr marL="673311" indent="-339962">
              <a:lnSpc>
                <a:spcPct val="90000"/>
              </a:lnSpc>
              <a:defRPr sz="2000"/>
            </a:lvl2pPr>
            <a:lvl3pPr marL="961683" indent="-302924">
              <a:lnSpc>
                <a:spcPct val="90000"/>
              </a:lnSpc>
              <a:defRPr sz="1800"/>
            </a:lvl3pPr>
            <a:lvl4pPr marL="1227569" indent="-265885">
              <a:lnSpc>
                <a:spcPct val="90000"/>
              </a:lnSpc>
              <a:defRPr sz="1600"/>
            </a:lvl4pPr>
            <a:lvl5pPr marL="1515941" indent="-273822">
              <a:lnSpc>
                <a:spcPct val="90000"/>
              </a:lnSpc>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0"/>
            <a:ext cx="9144000" cy="1411288"/>
          </a:xfrm>
          <a:prstGeom prst="rect">
            <a:avLst/>
          </a:prstGeom>
          <a:gradFill>
            <a:gsLst>
              <a:gs pos="0">
                <a:srgbClr val="0070C0">
                  <a:alpha val="0"/>
                </a:srgbClr>
              </a:gs>
              <a:gs pos="41000">
                <a:schemeClr val="tx1">
                  <a:alpha val="15000"/>
                </a:schemeClr>
              </a:gs>
              <a:gs pos="56000">
                <a:schemeClr val="tx1">
                  <a:alpha val="25000"/>
                </a:schemeClr>
              </a:gs>
              <a:gs pos="100000">
                <a:schemeClr val="tx1">
                  <a:alpha val="7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Placeholder 1"/>
          <p:cNvSpPr>
            <a:spLocks noGrp="1"/>
          </p:cNvSpPr>
          <p:nvPr>
            <p:ph type="title"/>
          </p:nvPr>
        </p:nvSpPr>
        <p:spPr bwMode="black">
          <a:xfrm>
            <a:off x="368300" y="220663"/>
            <a:ext cx="8382000" cy="609398"/>
          </a:xfrm>
          <a:prstGeom prst="rect">
            <a:avLst/>
          </a:prstGeom>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3" name="Text Placeholder 2"/>
          <p:cNvSpPr>
            <a:spLocks noGrp="1"/>
          </p:cNvSpPr>
          <p:nvPr>
            <p:ph type="body" idx="1"/>
          </p:nvPr>
        </p:nvSpPr>
        <p:spPr bwMode="black">
          <a:xfrm>
            <a:off x="366713" y="1347788"/>
            <a:ext cx="8407400" cy="185486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9" r:id="rId1"/>
    <p:sldLayoutId id="2147483695" r:id="rId2"/>
    <p:sldLayoutId id="2147483751" r:id="rId3"/>
    <p:sldLayoutId id="2147483697" r:id="rId4"/>
    <p:sldLayoutId id="2147483743" r:id="rId5"/>
    <p:sldLayoutId id="2147483752" r:id="rId6"/>
    <p:sldLayoutId id="2147483750" r:id="rId7"/>
    <p:sldLayoutId id="2147483753" r:id="rId8"/>
    <p:sldLayoutId id="2147483698" r:id="rId9"/>
    <p:sldLayoutId id="2147483699" r:id="rId10"/>
    <p:sldLayoutId id="2147483700" r:id="rId11"/>
    <p:sldLayoutId id="2147483747" r:id="rId12"/>
    <p:sldLayoutId id="2147483701" r:id="rId13"/>
    <p:sldLayoutId id="2147483722" r:id="rId14"/>
    <p:sldLayoutId id="2147483744" r:id="rId15"/>
    <p:sldLayoutId id="2147483746" r:id="rId16"/>
  </p:sldLayoutIdLst>
  <p:transition>
    <p:fade/>
  </p:transition>
  <p:txStyles>
    <p:title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p:titleStyle>
    <p:bodyStyle>
      <a:lvl1pPr marL="384939" indent="-384939" algn="l" defTabSz="914327" rtl="0" eaLnBrk="1" latinLnBrk="0" hangingPunct="1">
        <a:lnSpc>
          <a:spcPct val="90000"/>
        </a:lnSpc>
        <a:spcBef>
          <a:spcPts val="700"/>
        </a:spcBef>
        <a:buFontTx/>
        <a:buBlip>
          <a:blip r:embed="rId19"/>
        </a:buBlip>
        <a:defRPr sz="2800" kern="1200">
          <a:solidFill>
            <a:schemeClr val="tx1"/>
          </a:solidFill>
          <a:effectLst/>
          <a:latin typeface="+mj-lt"/>
          <a:ea typeface="+mn-ea"/>
          <a:cs typeface="+mn-cs"/>
        </a:defRPr>
      </a:lvl1pPr>
      <a:lvl2pPr marL="739451" indent="-362451" algn="l" defTabSz="914327" rtl="0" eaLnBrk="1" latinLnBrk="0" hangingPunct="1">
        <a:lnSpc>
          <a:spcPct val="90000"/>
        </a:lnSpc>
        <a:spcBef>
          <a:spcPts val="700"/>
        </a:spcBef>
        <a:buFontTx/>
        <a:buBlip>
          <a:blip r:embed="rId19"/>
        </a:buBlip>
        <a:defRPr sz="2400" kern="1200">
          <a:solidFill>
            <a:schemeClr val="tx1"/>
          </a:solidFill>
          <a:effectLst/>
          <a:latin typeface="+mj-lt"/>
          <a:ea typeface="+mn-ea"/>
          <a:cs typeface="+mn-cs"/>
        </a:defRPr>
      </a:lvl2pPr>
      <a:lvl3pPr marL="1101902" indent="-347900" algn="l" defTabSz="914327" rtl="0" eaLnBrk="1" latinLnBrk="0" hangingPunct="1">
        <a:lnSpc>
          <a:spcPct val="90000"/>
        </a:lnSpc>
        <a:spcBef>
          <a:spcPts val="700"/>
        </a:spcBef>
        <a:buFontTx/>
        <a:buBlip>
          <a:blip r:embed="rId19"/>
        </a:buBlip>
        <a:defRPr sz="2000" kern="1200">
          <a:solidFill>
            <a:schemeClr val="tx1"/>
          </a:solidFill>
          <a:effectLst/>
          <a:latin typeface="+mj-lt"/>
          <a:ea typeface="+mn-ea"/>
          <a:cs typeface="+mn-cs"/>
        </a:defRPr>
      </a:lvl3pPr>
      <a:lvl4pPr marL="1420699" indent="-318798" algn="l" defTabSz="914327" rtl="0" eaLnBrk="1" latinLnBrk="0" hangingPunct="1">
        <a:lnSpc>
          <a:spcPct val="90000"/>
        </a:lnSpc>
        <a:spcBef>
          <a:spcPts val="700"/>
        </a:spcBef>
        <a:buFontTx/>
        <a:buBlip>
          <a:blip r:embed="rId19"/>
        </a:buBlip>
        <a:defRPr sz="1800" kern="1200">
          <a:solidFill>
            <a:schemeClr val="tx1"/>
          </a:solidFill>
          <a:effectLst/>
          <a:latin typeface="+mj-lt"/>
          <a:ea typeface="+mn-ea"/>
          <a:cs typeface="+mn-cs"/>
        </a:defRPr>
      </a:lvl4pPr>
      <a:lvl5pPr marL="1760661" indent="-318798" algn="l" defTabSz="914327" rtl="0" eaLnBrk="1" latinLnBrk="0" hangingPunct="1">
        <a:lnSpc>
          <a:spcPct val="90000"/>
        </a:lnSpc>
        <a:spcBef>
          <a:spcPts val="700"/>
        </a:spcBef>
        <a:buFontTx/>
        <a:buBlip>
          <a:blip r:embed="rId19"/>
        </a:buBlip>
        <a:defRPr sz="1800" kern="1200">
          <a:solidFill>
            <a:schemeClr val="tx1"/>
          </a:solidFill>
          <a:effectLst/>
          <a:latin typeface="+mj-lt"/>
          <a:ea typeface="+mn-ea"/>
          <a:cs typeface="+mn-cs"/>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notesSlide" Target="../notesSlides/notesSlide16.xml"/><Relationship Id="rId16" Type="http://schemas.openxmlformats.org/officeDocument/2006/relationships/image" Target="../media/image51.png"/><Relationship Id="rId1" Type="http://schemas.openxmlformats.org/officeDocument/2006/relationships/slideLayout" Target="../slideLayouts/slideLayout8.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QuickStyle" Target="../diagrams/quickStyle5.xml"/><Relationship Id="rId3" Type="http://schemas.openxmlformats.org/officeDocument/2006/relationships/diagramData" Target="../diagrams/data3.xml"/><Relationship Id="rId7" Type="http://schemas.openxmlformats.org/officeDocument/2006/relationships/diagramData" Target="../diagrams/data4.xml"/><Relationship Id="rId12" Type="http://schemas.openxmlformats.org/officeDocument/2006/relationships/diagramLayout" Target="../diagrams/layout5.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diagramData" Target="../diagrams/data5.xml"/><Relationship Id="rId5" Type="http://schemas.openxmlformats.org/officeDocument/2006/relationships/diagramQuickStyle" Target="../diagrams/quickStyle3.xml"/><Relationship Id="rId15" Type="http://schemas.openxmlformats.org/officeDocument/2006/relationships/image" Target="../media/image55.png"/><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 Id="rId14" Type="http://schemas.openxmlformats.org/officeDocument/2006/relationships/diagramColors" Target="../diagrams/colors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JoelS@Imaginets.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Data" Target="../diagrams/data7.xml"/><Relationship Id="rId7" Type="http://schemas.openxmlformats.org/officeDocument/2006/relationships/diagramData" Target="../diagrams/data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diagramColors" Target="../diagrams/colors8.xml"/><Relationship Id="rId4" Type="http://schemas.openxmlformats.org/officeDocument/2006/relationships/diagramLayout" Target="../diagrams/layout7.xml"/><Relationship Id="rId9"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3.png"/><Relationship Id="rId3" Type="http://schemas.openxmlformats.org/officeDocument/2006/relationships/notesSlide" Target="../notesSlides/notesSlide31.xml"/><Relationship Id="rId7" Type="http://schemas.openxmlformats.org/officeDocument/2006/relationships/image" Target="../media/image29.png"/><Relationship Id="rId12" Type="http://schemas.openxmlformats.org/officeDocument/2006/relationships/image" Target="../media/image61.pn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30.png"/><Relationship Id="rId11" Type="http://schemas.openxmlformats.org/officeDocument/2006/relationships/image" Target="../media/image60.png"/><Relationship Id="rId5" Type="http://schemas.openxmlformats.org/officeDocument/2006/relationships/image" Target="../media/image12.png"/><Relationship Id="rId10" Type="http://schemas.openxmlformats.org/officeDocument/2006/relationships/image" Target="../media/image34.png"/><Relationship Id="rId4" Type="http://schemas.openxmlformats.org/officeDocument/2006/relationships/image" Target="../media/image59.png"/><Relationship Id="rId9"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microsoft.com/communities/default.mspx" TargetMode="External"/><Relationship Id="rId7" Type="http://schemas.openxmlformats.org/officeDocument/2006/relationships/hyperlink" Target="http://www.microsoft.com/learning/default.mspx"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hyperlink" Target="http://www.microsoft.com/technet/downloads/trials/default.mspx"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hyperlink" Target="http://msdn.microsoft.com/vstudio/eula.aspx?id=c8bf88e7-841c-43fd-c63d-379943617f36" TargetMode="External"/><Relationship Id="rId5" Type="http://schemas.openxmlformats.org/officeDocument/2006/relationships/hyperlink" Target="http://msdn2.microsoft.com/en-us/silverlight/default.aspx" TargetMode="External"/><Relationship Id="rId4" Type="http://schemas.openxmlformats.org/officeDocument/2006/relationships/hyperlink" Target="http://channel9.msdn.com/showpost.aspx?postid=304508"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blackWhite">
          <a:xfrm>
            <a:off x="361506" y="1439826"/>
            <a:ext cx="8565323" cy="5310224"/>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graphicFrame>
        <p:nvGraphicFramePr>
          <p:cNvPr id="4" name="Group 98"/>
          <p:cNvGraphicFramePr>
            <a:graphicFrameLocks/>
          </p:cNvGraphicFramePr>
          <p:nvPr/>
        </p:nvGraphicFramePr>
        <p:xfrm>
          <a:off x="375924" y="1432609"/>
          <a:ext cx="8501376" cy="5313038"/>
        </p:xfrm>
        <a:graphic>
          <a:graphicData uri="http://schemas.openxmlformats.org/drawingml/2006/table">
            <a:tbl>
              <a:tblPr/>
              <a:tblGrid>
                <a:gridCol w="1529747"/>
                <a:gridCol w="4981945"/>
                <a:gridCol w="1989684"/>
              </a:tblGrid>
              <a:tr h="361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Level</a:t>
                      </a:r>
                    </a:p>
                  </a:txBody>
                  <a:tcPr marL="90280" marR="90280" marT="45140" marB="45140" horzOverflow="overflow">
                    <a:lnL w="28575" cap="flat" cmpd="sng" algn="ctr">
                      <a:no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4327" rtl="0" eaLnBrk="1" fontAlgn="auto" latinLnBrk="0" hangingPunct="1">
                        <a:lnSpc>
                          <a:spcPct val="100000"/>
                        </a:lnSpc>
                        <a:spcBef>
                          <a:spcPts val="0"/>
                        </a:spcBef>
                        <a:spcAft>
                          <a:spcPts val="0"/>
                        </a:spcAft>
                        <a:buClrTx/>
                        <a:buSzTx/>
                        <a:buFontTx/>
                        <a:buNone/>
                        <a:tabLst/>
                        <a:defRPr/>
                      </a:pPr>
                      <a:r>
                        <a:rPr kumimoji="0" lang="en-US" sz="1800" u="none" strike="noStrike" kern="1200" cap="none" normalizeH="0" baseline="0" dirty="0" smtClean="0">
                          <a:ln>
                            <a:noFill/>
                          </a:ln>
                          <a:solidFill>
                            <a:schemeClr val="tx1"/>
                          </a:solidFill>
                          <a:effectLst/>
                          <a:latin typeface="+mn-lt"/>
                          <a:ea typeface="+mn-ea"/>
                          <a:cs typeface="+mn-cs"/>
                        </a:rPr>
                        <a:t>Process Areas</a:t>
                      </a:r>
                    </a:p>
                  </a:txBody>
                  <a:tcPr marL="90280" marR="90280" marT="45140" marB="45140"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Result</a:t>
                      </a:r>
                    </a:p>
                  </a:txBody>
                  <a:tcPr marL="90280" marR="90280" marT="45140" marB="45140" horzOverflow="overflow">
                    <a:lnL w="12700" cap="flat" cmpd="sng" algn="ctr">
                      <a:solidFill>
                        <a:schemeClr val="accent5">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r>
              <a:tr h="553718">
                <a:tc>
                  <a:txBody>
                    <a:bodyPr/>
                    <a:lstStyle/>
                    <a:p>
                      <a:pPr marL="0" marR="0" lvl="0" indent="52388"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Level 5</a:t>
                      </a:r>
                    </a:p>
                    <a:p>
                      <a:pPr marL="0" marR="0" lvl="0" indent="52388"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charset="0"/>
                        </a:rPr>
                        <a:t>Optimized</a:t>
                      </a:r>
                    </a:p>
                  </a:txBody>
                  <a:tcPr marL="90280" marR="90280" marT="45140" marB="45140" anchor="ctr" horzOverflow="overflow">
                    <a:lnL w="28575" cap="flat" cmpd="sng" algn="ctr">
                      <a:no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327"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smtClean="0">
                          <a:ln>
                            <a:noFill/>
                          </a:ln>
                          <a:solidFill>
                            <a:schemeClr val="tx1"/>
                          </a:solidFill>
                          <a:effectLst/>
                          <a:latin typeface="+mn-lt"/>
                          <a:ea typeface="+mn-ea"/>
                          <a:cs typeface="+mn-cs"/>
                        </a:rPr>
                        <a:t>Continual process, tool, role refactoring</a:t>
                      </a:r>
                    </a:p>
                    <a:p>
                      <a:pPr marL="0" marR="0" lvl="0" indent="0" algn="l" defTabSz="914327"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smtClean="0">
                          <a:ln>
                            <a:noFill/>
                          </a:ln>
                          <a:solidFill>
                            <a:schemeClr val="tx1"/>
                          </a:solidFill>
                          <a:effectLst/>
                          <a:latin typeface="+mn-lt"/>
                          <a:ea typeface="+mn-ea"/>
                          <a:cs typeface="+mn-cs"/>
                        </a:rPr>
                        <a:t>Ever increasing automation</a:t>
                      </a:r>
                    </a:p>
                  </a:txBody>
                  <a:tcPr marL="90280" marR="90280" marT="45140" marB="45140" anchor="ct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0280" marR="90280" marT="45140" marB="45140" horzOverflow="overflow">
                    <a:lnL w="12700" cap="flat" cmpd="sng" algn="ctr">
                      <a:solidFill>
                        <a:schemeClr val="accent5">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r>
              <a:tr h="553718">
                <a:tc>
                  <a:txBody>
                    <a:bodyPr/>
                    <a:lstStyle/>
                    <a:p>
                      <a:pPr marL="0" marR="0" lvl="0" indent="52388"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Level 4</a:t>
                      </a:r>
                    </a:p>
                    <a:p>
                      <a:pPr marL="0" marR="0" lvl="0" indent="52388"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charset="0"/>
                        </a:rPr>
                        <a:t>Instrumented</a:t>
                      </a:r>
                    </a:p>
                  </a:txBody>
                  <a:tcPr marL="90280" marR="90280" marT="45140" marB="45140" anchor="ctr" horzOverflow="overflow">
                    <a:lnL w="28575" cap="flat" cmpd="sng" algn="ctr">
                      <a:no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327"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smtClean="0">
                          <a:ln>
                            <a:noFill/>
                          </a:ln>
                          <a:solidFill>
                            <a:schemeClr val="tx1"/>
                          </a:solidFill>
                          <a:effectLst/>
                          <a:latin typeface="+mn-lt"/>
                          <a:ea typeface="+mn-ea"/>
                          <a:cs typeface="+mn-cs"/>
                        </a:rPr>
                        <a:t>Stabilized metrics and repeatability</a:t>
                      </a:r>
                    </a:p>
                    <a:p>
                      <a:pPr marL="0" marR="0" lvl="0" indent="0" algn="l" defTabSz="914327"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smtClean="0">
                          <a:ln>
                            <a:noFill/>
                          </a:ln>
                          <a:solidFill>
                            <a:schemeClr val="tx1"/>
                          </a:solidFill>
                          <a:effectLst/>
                          <a:latin typeface="+mn-lt"/>
                          <a:ea typeface="+mn-ea"/>
                          <a:cs typeface="+mn-cs"/>
                        </a:rPr>
                        <a:t>Real-time status and event-driven collaboration</a:t>
                      </a:r>
                    </a:p>
                  </a:txBody>
                  <a:tcPr marL="90280" marR="90280" marT="45140" marB="45140" anchor="ct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0280" marR="90280" marT="45140" marB="45140" horzOverflow="overflow">
                    <a:lnL w="12700" cap="flat" cmpd="sng" algn="ctr">
                      <a:solidFill>
                        <a:schemeClr val="accent5">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r>
              <a:tr h="795476">
                <a:tc>
                  <a:txBody>
                    <a:bodyPr/>
                    <a:lstStyle/>
                    <a:p>
                      <a:pPr marL="0" marR="0" lvl="0" indent="52388"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Level 3</a:t>
                      </a:r>
                    </a:p>
                    <a:p>
                      <a:pPr marL="0" marR="0" lvl="0" indent="52388"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charset="0"/>
                        </a:rPr>
                        <a:t>Defined</a:t>
                      </a:r>
                    </a:p>
                  </a:txBody>
                  <a:tcPr marL="90280" marR="90280" marT="45140" marB="45140" anchor="ctr" horzOverflow="overflow">
                    <a:lnL w="28575" cap="flat" cmpd="sng" algn="ctr">
                      <a:no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327"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smtClean="0">
                          <a:ln>
                            <a:noFill/>
                          </a:ln>
                          <a:solidFill>
                            <a:schemeClr val="tx1"/>
                          </a:solidFill>
                          <a:effectLst/>
                          <a:latin typeface="+mn-lt"/>
                          <a:ea typeface="+mn-ea"/>
                          <a:cs typeface="+mn-cs"/>
                        </a:rPr>
                        <a:t>Standardization of lists (decomposition and structure)</a:t>
                      </a:r>
                    </a:p>
                    <a:p>
                      <a:pPr marL="0" marR="0" lvl="0" indent="0" algn="l" defTabSz="914327"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smtClean="0">
                          <a:ln>
                            <a:noFill/>
                          </a:ln>
                          <a:solidFill>
                            <a:schemeClr val="tx1"/>
                          </a:solidFill>
                          <a:effectLst/>
                          <a:latin typeface="+mn-lt"/>
                          <a:ea typeface="+mn-ea"/>
                          <a:cs typeface="+mn-cs"/>
                        </a:rPr>
                        <a:t>Full traceability and change management</a:t>
                      </a:r>
                    </a:p>
                    <a:p>
                      <a:pPr marL="0" marR="0" lvl="0" indent="0" algn="l" defTabSz="914327"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smtClean="0">
                          <a:ln>
                            <a:noFill/>
                          </a:ln>
                          <a:solidFill>
                            <a:schemeClr val="tx1"/>
                          </a:solidFill>
                          <a:effectLst/>
                          <a:latin typeface="+mn-lt"/>
                          <a:ea typeface="+mn-ea"/>
                          <a:cs typeface="+mn-cs"/>
                        </a:rPr>
                        <a:t>Simple automations</a:t>
                      </a:r>
                    </a:p>
                  </a:txBody>
                  <a:tcPr marL="90280" marR="90280" marT="45140" marB="45140" anchor="ct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0280" marR="90280" marT="45140" marB="45140" horzOverflow="overflow">
                    <a:lnL w="12700" cap="flat" cmpd="sng" algn="ctr">
                      <a:solidFill>
                        <a:schemeClr val="accent5">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r>
              <a:tr h="1044804">
                <a:tc>
                  <a:txBody>
                    <a:bodyPr/>
                    <a:lstStyle/>
                    <a:p>
                      <a:pPr marL="0" marR="0" lvl="0" indent="52388"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Level 2</a:t>
                      </a:r>
                    </a:p>
                    <a:p>
                      <a:pPr marL="0" marR="0" lvl="0" indent="52388"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charset="0"/>
                        </a:rPr>
                        <a:t>Tracked</a:t>
                      </a:r>
                    </a:p>
                  </a:txBody>
                  <a:tcPr marL="90280" marR="90280" marT="45140" marB="45140" anchor="ctr" horzOverflow="overflow">
                    <a:lnL w="28575" cap="flat" cmpd="sng" algn="ctr">
                      <a:no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327"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smtClean="0">
                          <a:ln>
                            <a:noFill/>
                          </a:ln>
                          <a:solidFill>
                            <a:schemeClr val="tx1"/>
                          </a:solidFill>
                          <a:effectLst/>
                          <a:latin typeface="+mn-lt"/>
                          <a:ea typeface="+mn-ea"/>
                          <a:cs typeface="+mn-cs"/>
                        </a:rPr>
                        <a:t>Use of lists/forms instead of documents</a:t>
                      </a:r>
                    </a:p>
                    <a:p>
                      <a:pPr marL="0" marR="0" lvl="0" indent="0" algn="l" defTabSz="914327"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smtClean="0">
                          <a:ln>
                            <a:noFill/>
                          </a:ln>
                          <a:solidFill>
                            <a:schemeClr val="tx1"/>
                          </a:solidFill>
                          <a:effectLst/>
                          <a:latin typeface="+mn-lt"/>
                          <a:ea typeface="+mn-ea"/>
                          <a:cs typeface="+mn-cs"/>
                        </a:rPr>
                        <a:t>Automation events (builds, check-ins, etc.)</a:t>
                      </a:r>
                    </a:p>
                    <a:p>
                      <a:pPr marL="0" marR="0" lvl="0" indent="0" algn="l" defTabSz="914327"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smtClean="0">
                          <a:ln>
                            <a:noFill/>
                          </a:ln>
                          <a:solidFill>
                            <a:schemeClr val="tx1"/>
                          </a:solidFill>
                          <a:effectLst/>
                          <a:latin typeface="+mn-lt"/>
                          <a:ea typeface="+mn-ea"/>
                          <a:cs typeface="+mn-cs"/>
                        </a:rPr>
                        <a:t>Simple traceability</a:t>
                      </a:r>
                    </a:p>
                    <a:p>
                      <a:pPr marL="0" marR="0" lvl="0" indent="0" algn="l" defTabSz="914327"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smtClean="0">
                          <a:ln>
                            <a:noFill/>
                          </a:ln>
                          <a:solidFill>
                            <a:schemeClr val="tx1"/>
                          </a:solidFill>
                          <a:effectLst/>
                          <a:latin typeface="+mn-lt"/>
                          <a:ea typeface="+mn-ea"/>
                          <a:cs typeface="+mn-cs"/>
                        </a:rPr>
                        <a:t>Simple metrics</a:t>
                      </a:r>
                    </a:p>
                  </a:txBody>
                  <a:tcPr marL="90280" marR="90280" marT="45140" marB="45140" anchor="ct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0280" marR="90280" marT="45140" marB="45140" horzOverflow="overflow">
                    <a:lnL w="12700" cap="flat" cmpd="sng" algn="ctr">
                      <a:solidFill>
                        <a:schemeClr val="accent5">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r>
              <a:tr h="1081210">
                <a:tc>
                  <a:txBody>
                    <a:bodyPr/>
                    <a:lstStyle/>
                    <a:p>
                      <a:pPr marL="0" marR="0" lvl="0" indent="52388"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Level 1</a:t>
                      </a:r>
                    </a:p>
                    <a:p>
                      <a:pPr marL="0" marR="0" lvl="0" indent="52388"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charset="0"/>
                        </a:rPr>
                        <a:t>Shared</a:t>
                      </a:r>
                    </a:p>
                  </a:txBody>
                  <a:tcPr marL="90280" marR="90280" marT="45140" marB="45140" anchor="ctr" horzOverflow="overflow">
                    <a:lnL w="28575" cap="flat" cmpd="sng" algn="ctr">
                      <a:no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327"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smtClean="0">
                          <a:ln>
                            <a:noFill/>
                          </a:ln>
                          <a:solidFill>
                            <a:schemeClr val="tx1"/>
                          </a:solidFill>
                          <a:effectLst/>
                          <a:latin typeface="+mn-lt"/>
                          <a:ea typeface="+mn-ea"/>
                          <a:cs typeface="+mn-cs"/>
                        </a:rPr>
                        <a:t>Shared location(s) for team information</a:t>
                      </a:r>
                    </a:p>
                    <a:p>
                      <a:pPr marL="0" marR="0" lvl="0" indent="0" algn="l" defTabSz="914327"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smtClean="0">
                          <a:ln>
                            <a:noFill/>
                          </a:ln>
                          <a:solidFill>
                            <a:schemeClr val="tx1"/>
                          </a:solidFill>
                          <a:effectLst/>
                          <a:latin typeface="+mn-lt"/>
                          <a:ea typeface="+mn-ea"/>
                          <a:cs typeface="+mn-cs"/>
                        </a:rPr>
                        <a:t>Documents artifacts most common</a:t>
                      </a:r>
                    </a:p>
                    <a:p>
                      <a:pPr marL="0" marR="0" lvl="0" indent="0" algn="l" defTabSz="914327"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smtClean="0">
                          <a:ln>
                            <a:noFill/>
                          </a:ln>
                          <a:solidFill>
                            <a:schemeClr val="tx1"/>
                          </a:solidFill>
                          <a:effectLst/>
                          <a:latin typeface="+mn-lt"/>
                          <a:ea typeface="+mn-ea"/>
                          <a:cs typeface="+mn-cs"/>
                        </a:rPr>
                        <a:t>Use of E-mail/IM/Meeting to decompose and categorize</a:t>
                      </a:r>
                    </a:p>
                    <a:p>
                      <a:pPr marL="0" marR="0" lvl="0" indent="0" algn="l" defTabSz="914327"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smtClean="0">
                          <a:ln>
                            <a:noFill/>
                          </a:ln>
                          <a:solidFill>
                            <a:schemeClr val="tx1"/>
                          </a:solidFill>
                          <a:effectLst/>
                          <a:latin typeface="+mn-lt"/>
                          <a:ea typeface="+mn-ea"/>
                          <a:cs typeface="+mn-cs"/>
                        </a:rPr>
                        <a:t>Simple change management</a:t>
                      </a:r>
                    </a:p>
                  </a:txBody>
                  <a:tcPr marL="90280" marR="90280" marT="45140" marB="45140" anchor="ct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0280" marR="90280" marT="45140" marB="45140" horzOverflow="overflow">
                    <a:lnL w="12700" cap="flat" cmpd="sng" algn="ctr">
                      <a:solidFill>
                        <a:schemeClr val="accent5">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r>
              <a:tr h="907604">
                <a:tc>
                  <a:txBody>
                    <a:bodyPr/>
                    <a:lstStyle/>
                    <a:p>
                      <a:pPr marL="0" marR="0" lvl="0" indent="52388"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Level 1</a:t>
                      </a:r>
                    </a:p>
                    <a:p>
                      <a:pPr marL="0" marR="0" lvl="0" indent="52388"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charset="0"/>
                        </a:rPr>
                        <a:t>Chaos</a:t>
                      </a:r>
                    </a:p>
                  </a:txBody>
                  <a:tcPr marL="90280" marR="90280" marT="45140" marB="45140" anchor="ctr" horzOverflow="overflow">
                    <a:lnL w="28575" cap="flat" cmpd="sng" algn="ctr">
                      <a:no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327"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smtClean="0">
                          <a:ln>
                            <a:noFill/>
                          </a:ln>
                          <a:solidFill>
                            <a:schemeClr val="tx1"/>
                          </a:solidFill>
                          <a:effectLst/>
                          <a:latin typeface="+mn-lt"/>
                          <a:ea typeface="+mn-ea"/>
                          <a:cs typeface="+mn-cs"/>
                        </a:rPr>
                        <a:t>Information exists everywhere</a:t>
                      </a:r>
                    </a:p>
                    <a:p>
                      <a:pPr marL="0" marR="0" lvl="0" indent="0" algn="l" defTabSz="914327"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smtClean="0">
                          <a:ln>
                            <a:noFill/>
                          </a:ln>
                          <a:solidFill>
                            <a:schemeClr val="tx1"/>
                          </a:solidFill>
                          <a:effectLst/>
                          <a:latin typeface="+mn-lt"/>
                          <a:ea typeface="+mn-ea"/>
                          <a:cs typeface="+mn-cs"/>
                        </a:rPr>
                        <a:t>E-mail is the primary location of all information</a:t>
                      </a:r>
                    </a:p>
                    <a:p>
                      <a:pPr marL="0" marR="0" lvl="0" indent="0" algn="l" defTabSz="914327" rtl="0" eaLnBrk="1" fontAlgn="auto" latinLnBrk="0" hangingPunct="1">
                        <a:lnSpc>
                          <a:spcPct val="100000"/>
                        </a:lnSpc>
                        <a:spcBef>
                          <a:spcPts val="0"/>
                        </a:spcBef>
                        <a:spcAft>
                          <a:spcPts val="0"/>
                        </a:spcAft>
                        <a:buClrTx/>
                        <a:buSzTx/>
                        <a:buFontTx/>
                        <a:buNone/>
                        <a:tabLst/>
                        <a:defRPr/>
                      </a:pPr>
                      <a:r>
                        <a:rPr kumimoji="0" lang="en-US" sz="1400" u="none" strike="noStrike" kern="1200" cap="none" normalizeH="0" baseline="0" dirty="0" smtClean="0">
                          <a:ln>
                            <a:noFill/>
                          </a:ln>
                          <a:solidFill>
                            <a:schemeClr val="tx1"/>
                          </a:solidFill>
                          <a:effectLst/>
                          <a:latin typeface="+mn-lt"/>
                          <a:ea typeface="+mn-ea"/>
                          <a:cs typeface="+mn-cs"/>
                        </a:rPr>
                        <a:t>No change management</a:t>
                      </a:r>
                    </a:p>
                  </a:txBody>
                  <a:tcPr marL="90280" marR="90280" marT="45140" marB="45140" anchor="ctr" horzOverflow="overflow">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0280" marR="90280" marT="45140" marB="45140" horzOverflow="overflow">
                    <a:lnL w="12700" cap="flat" cmpd="sng" algn="ctr">
                      <a:solidFill>
                        <a:schemeClr val="accent5">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2" name="Title 1"/>
          <p:cNvSpPr>
            <a:spLocks noGrp="1"/>
          </p:cNvSpPr>
          <p:nvPr>
            <p:ph type="title"/>
          </p:nvPr>
        </p:nvSpPr>
        <p:spPr/>
        <p:txBody>
          <a:bodyPr/>
          <a:lstStyle/>
          <a:p>
            <a:r>
              <a:rPr lang="en-US" dirty="0" smtClean="0"/>
              <a:t>Joel's Team-Development </a:t>
            </a:r>
            <a:br>
              <a:rPr lang="en-US" dirty="0" smtClean="0"/>
            </a:br>
            <a:r>
              <a:rPr lang="en-US" dirty="0" smtClean="0"/>
              <a:t>Maturity Model</a:t>
            </a:r>
            <a:endParaRPr lang="en-US" dirty="0"/>
          </a:p>
        </p:txBody>
      </p:sp>
      <p:grpSp>
        <p:nvGrpSpPr>
          <p:cNvPr id="13" name="Group 12"/>
          <p:cNvGrpSpPr/>
          <p:nvPr/>
        </p:nvGrpSpPr>
        <p:grpSpPr>
          <a:xfrm>
            <a:off x="6888710" y="1796903"/>
            <a:ext cx="1994939" cy="4987113"/>
            <a:chOff x="6882130" y="1741174"/>
            <a:chExt cx="1993900" cy="5077264"/>
          </a:xfrm>
        </p:grpSpPr>
        <p:sp>
          <p:nvSpPr>
            <p:cNvPr id="5" name="AutoShape 83"/>
            <p:cNvSpPr>
              <a:spLocks noChangeArrowheads="1"/>
            </p:cNvSpPr>
            <p:nvPr/>
          </p:nvSpPr>
          <p:spPr bwMode="auto">
            <a:xfrm>
              <a:off x="6894830" y="1741174"/>
              <a:ext cx="1968500" cy="5067300"/>
            </a:xfrm>
            <a:prstGeom prst="rtTriangle">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dirty="0"/>
            </a:p>
          </p:txBody>
        </p:sp>
        <p:sp>
          <p:nvSpPr>
            <p:cNvPr id="6" name="AutoShape 84"/>
            <p:cNvSpPr>
              <a:spLocks noChangeArrowheads="1"/>
            </p:cNvSpPr>
            <p:nvPr/>
          </p:nvSpPr>
          <p:spPr bwMode="auto">
            <a:xfrm rot="10800000">
              <a:off x="6882130" y="1763838"/>
              <a:ext cx="1993900" cy="5054600"/>
            </a:xfrm>
            <a:prstGeom prst="rtTriangle">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dirty="0"/>
            </a:p>
          </p:txBody>
        </p:sp>
      </p:grpSp>
      <p:sp>
        <p:nvSpPr>
          <p:cNvPr id="9" name="TextBox 8"/>
          <p:cNvSpPr txBox="1"/>
          <p:nvPr/>
        </p:nvSpPr>
        <p:spPr>
          <a:xfrm>
            <a:off x="7069346" y="6155294"/>
            <a:ext cx="1326023" cy="338554"/>
          </a:xfrm>
          <a:prstGeom prst="rect">
            <a:avLst/>
          </a:prstGeom>
          <a:noFill/>
        </p:spPr>
        <p:txBody>
          <a:bodyPr wrap="square" rtlCol="0">
            <a:spAutoFit/>
          </a:bodyPr>
          <a:lstStyle/>
          <a:p>
            <a:r>
              <a:rPr lang="en-US" sz="1600" dirty="0" smtClean="0"/>
              <a:t>Risk/Waste</a:t>
            </a:r>
            <a:endParaRPr lang="en-US" sz="1600" dirty="0"/>
          </a:p>
        </p:txBody>
      </p:sp>
      <p:sp>
        <p:nvSpPr>
          <p:cNvPr id="10" name="TextBox 9"/>
          <p:cNvSpPr txBox="1"/>
          <p:nvPr/>
        </p:nvSpPr>
        <p:spPr>
          <a:xfrm>
            <a:off x="7372040" y="2067164"/>
            <a:ext cx="1359829" cy="338554"/>
          </a:xfrm>
          <a:prstGeom prst="rect">
            <a:avLst/>
          </a:prstGeom>
          <a:noFill/>
        </p:spPr>
        <p:txBody>
          <a:bodyPr wrap="square" rtlCol="0">
            <a:spAutoFit/>
          </a:bodyPr>
          <a:lstStyle/>
          <a:p>
            <a:r>
              <a:rPr lang="en-US" sz="1600" dirty="0" smtClean="0"/>
              <a:t>Productivity</a:t>
            </a:r>
            <a:endParaRPr lang="en-US" sz="1600" dirty="0"/>
          </a:p>
        </p:txBody>
      </p:sp>
    </p:spTree>
  </p:cSld>
  <p:clrMapOvr>
    <a:masterClrMapping/>
  </p:clrMapOvr>
  <p:transition advTm="189953">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Oval 57"/>
          <p:cNvSpPr/>
          <p:nvPr/>
        </p:nvSpPr>
        <p:spPr bwMode="ltGray">
          <a:xfrm>
            <a:off x="1193073" y="1419499"/>
            <a:ext cx="6932023" cy="5312228"/>
          </a:xfrm>
          <a:prstGeom prst="ellipse">
            <a:avLst/>
          </a:prstGeom>
          <a:solidFill>
            <a:schemeClr val="accent1"/>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rPr>
              <a:t>Team Development</a:t>
            </a:r>
          </a:p>
        </p:txBody>
      </p:sp>
      <p:sp>
        <p:nvSpPr>
          <p:cNvPr id="57" name="Oval 56"/>
          <p:cNvSpPr/>
          <p:nvPr/>
        </p:nvSpPr>
        <p:spPr bwMode="ltGray">
          <a:xfrm>
            <a:off x="2603862" y="2588844"/>
            <a:ext cx="4319451" cy="2580829"/>
          </a:xfrm>
          <a:prstGeom prst="ellipse">
            <a:avLst/>
          </a:prstGeom>
          <a:solidFill>
            <a:schemeClr val="accent6">
              <a:lumMod val="60000"/>
              <a:lumOff val="40000"/>
              <a:alpha val="91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rPr>
              <a:t>Project Management</a:t>
            </a:r>
          </a:p>
        </p:txBody>
      </p:sp>
      <p:sp>
        <p:nvSpPr>
          <p:cNvPr id="56" name="Oval 55"/>
          <p:cNvSpPr/>
          <p:nvPr/>
        </p:nvSpPr>
        <p:spPr bwMode="ltGray">
          <a:xfrm>
            <a:off x="4229472" y="3459711"/>
            <a:ext cx="3768696" cy="2580829"/>
          </a:xfrm>
          <a:prstGeom prst="ellipse">
            <a:avLst/>
          </a:prstGeom>
          <a:solidFill>
            <a:srgbClr val="92D050">
              <a:alpha val="90000"/>
            </a:srgb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rPr>
              <a:t>Build/Release</a:t>
            </a:r>
          </a:p>
          <a:p>
            <a:pPr marL="0" marR="0" indent="0" algn="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rPr>
              <a:t>Process</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55" name="Oval 54"/>
          <p:cNvSpPr/>
          <p:nvPr/>
        </p:nvSpPr>
        <p:spPr bwMode="ltGray">
          <a:xfrm>
            <a:off x="1508051" y="3559850"/>
            <a:ext cx="3768696" cy="2580829"/>
          </a:xfrm>
          <a:prstGeom prst="ellipse">
            <a:avLst/>
          </a:prstGeom>
          <a:gradFill flip="none" rotWithShape="1">
            <a:gsLst>
              <a:gs pos="0">
                <a:schemeClr val="accent1">
                  <a:tint val="66000"/>
                  <a:satMod val="160000"/>
                  <a:alpha val="9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rPr>
              <a:t>Development Processes</a:t>
            </a:r>
          </a:p>
        </p:txBody>
      </p:sp>
      <p:sp>
        <p:nvSpPr>
          <p:cNvPr id="2" name="Title 1"/>
          <p:cNvSpPr>
            <a:spLocks noGrp="1"/>
          </p:cNvSpPr>
          <p:nvPr>
            <p:ph type="title"/>
          </p:nvPr>
        </p:nvSpPr>
        <p:spPr/>
        <p:txBody>
          <a:bodyPr/>
          <a:lstStyle/>
          <a:p>
            <a:r>
              <a:rPr lang="en-US" smtClean="0"/>
              <a:t>Team System for Team Development</a:t>
            </a:r>
            <a:endParaRPr lang="en-US" dirty="0"/>
          </a:p>
        </p:txBody>
      </p:sp>
      <p:sp>
        <p:nvSpPr>
          <p:cNvPr id="4" name="Text Placeholder 3"/>
          <p:cNvSpPr>
            <a:spLocks noGrp="1"/>
          </p:cNvSpPr>
          <p:nvPr>
            <p:ph type="body" sz="quarter" idx="10"/>
          </p:nvPr>
        </p:nvSpPr>
        <p:spPr/>
        <p:txBody>
          <a:bodyPr/>
          <a:lstStyle/>
          <a:p>
            <a:r>
              <a:rPr lang="en-US" smtClean="0"/>
              <a:t>A collaboration hub of your team </a:t>
            </a:r>
            <a:endParaRPr lang="en-US" dirty="0" smtClean="0"/>
          </a:p>
        </p:txBody>
      </p:sp>
      <p:pic>
        <p:nvPicPr>
          <p:cNvPr id="8" name="Rectangle 10242"/>
          <p:cNvPicPr>
            <a:picLocks noChangeAspect="1" noChangeArrowheads="1"/>
          </p:cNvPicPr>
          <p:nvPr/>
        </p:nvPicPr>
        <p:blipFill>
          <a:blip r:embed="rId3"/>
          <a:srcRect/>
          <a:stretch>
            <a:fillRect/>
          </a:stretch>
        </p:blipFill>
        <p:spPr bwMode="ltGray">
          <a:xfrm>
            <a:off x="2546978" y="4183150"/>
            <a:ext cx="4319640" cy="2552488"/>
          </a:xfrm>
          <a:prstGeom prst="rect">
            <a:avLst/>
          </a:prstGeom>
          <a:noFill/>
          <a:ln w="9525">
            <a:noFill/>
            <a:miter lim="800000"/>
            <a:headEnd/>
            <a:tailEnd/>
          </a:ln>
        </p:spPr>
      </p:pic>
      <p:grpSp>
        <p:nvGrpSpPr>
          <p:cNvPr id="3" name="Group 62"/>
          <p:cNvGrpSpPr>
            <a:grpSpLocks/>
          </p:cNvGrpSpPr>
          <p:nvPr/>
        </p:nvGrpSpPr>
        <p:grpSpPr bwMode="ltGray">
          <a:xfrm>
            <a:off x="5903292" y="1175458"/>
            <a:ext cx="1009273" cy="1424196"/>
            <a:chOff x="413" y="2136"/>
            <a:chExt cx="843" cy="1107"/>
          </a:xfrm>
        </p:grpSpPr>
        <p:pic>
          <p:nvPicPr>
            <p:cNvPr id="52" name="Rectangle 10286"/>
            <p:cNvPicPr>
              <a:picLocks noChangeAspect="1" noChangeArrowheads="1"/>
            </p:cNvPicPr>
            <p:nvPr/>
          </p:nvPicPr>
          <p:blipFill>
            <a:blip r:embed="rId4" cstate="print"/>
            <a:srcRect/>
            <a:stretch>
              <a:fillRect/>
            </a:stretch>
          </p:blipFill>
          <p:spPr bwMode="ltGray">
            <a:xfrm>
              <a:off x="413" y="2136"/>
              <a:ext cx="843" cy="753"/>
            </a:xfrm>
            <a:prstGeom prst="rect">
              <a:avLst/>
            </a:prstGeom>
            <a:noFill/>
            <a:ln w="9525">
              <a:noFill/>
              <a:miter lim="800000"/>
              <a:headEnd/>
              <a:tailEnd/>
            </a:ln>
          </p:spPr>
        </p:pic>
        <p:sp>
          <p:nvSpPr>
            <p:cNvPr id="53" name="TextBox 52"/>
            <p:cNvSpPr txBox="1">
              <a:spLocks noChangeArrowheads="1"/>
            </p:cNvSpPr>
            <p:nvPr/>
          </p:nvSpPr>
          <p:spPr bwMode="ltGray">
            <a:xfrm>
              <a:off x="427" y="2836"/>
              <a:ext cx="743" cy="407"/>
            </a:xfrm>
            <a:prstGeom prst="rect">
              <a:avLst/>
            </a:prstGeom>
            <a:noFill/>
            <a:ln w="9525">
              <a:noFill/>
              <a:miter lim="800000"/>
              <a:headEnd/>
              <a:tailEnd/>
            </a:ln>
          </p:spPr>
          <p:txBody>
            <a:bodyPr wrap="none">
              <a:spAutoFit/>
            </a:bodyPr>
            <a:lstStyle/>
            <a:p>
              <a:pPr algn="ctr"/>
              <a:r>
                <a:rPr lang="en-US" sz="1400" dirty="0">
                  <a:solidFill>
                    <a:schemeClr val="tx2"/>
                  </a:solidFill>
                  <a:latin typeface="Arial" charset="0"/>
                  <a:cs typeface="Arial" charset="0"/>
                </a:rPr>
                <a:t>Project</a:t>
              </a:r>
              <a:br>
                <a:rPr lang="en-US" sz="1400" dirty="0">
                  <a:solidFill>
                    <a:schemeClr val="tx2"/>
                  </a:solidFill>
                  <a:latin typeface="Arial" charset="0"/>
                  <a:cs typeface="Arial" charset="0"/>
                </a:rPr>
              </a:br>
              <a:r>
                <a:rPr lang="en-US" sz="1400" dirty="0">
                  <a:solidFill>
                    <a:schemeClr val="tx2"/>
                  </a:solidFill>
                  <a:latin typeface="Arial" charset="0"/>
                  <a:cs typeface="Arial" charset="0"/>
                </a:rPr>
                <a:t>Manager</a:t>
              </a:r>
            </a:p>
          </p:txBody>
        </p:sp>
      </p:grpSp>
      <p:grpSp>
        <p:nvGrpSpPr>
          <p:cNvPr id="5" name="Group 65"/>
          <p:cNvGrpSpPr>
            <a:grpSpLocks/>
          </p:cNvGrpSpPr>
          <p:nvPr/>
        </p:nvGrpSpPr>
        <p:grpSpPr bwMode="ltGray">
          <a:xfrm>
            <a:off x="7150264" y="5199238"/>
            <a:ext cx="1090685" cy="1699515"/>
            <a:chOff x="1422" y="1473"/>
            <a:chExt cx="911" cy="1321"/>
          </a:xfrm>
        </p:grpSpPr>
        <p:pic>
          <p:nvPicPr>
            <p:cNvPr id="50" name="Rectangle 10284"/>
            <p:cNvPicPr>
              <a:picLocks noChangeAspect="1" noChangeArrowheads="1"/>
            </p:cNvPicPr>
            <p:nvPr/>
          </p:nvPicPr>
          <p:blipFill>
            <a:blip r:embed="rId5" cstate="print"/>
            <a:srcRect/>
            <a:stretch>
              <a:fillRect/>
            </a:stretch>
          </p:blipFill>
          <p:spPr bwMode="ltGray">
            <a:xfrm>
              <a:off x="1427" y="1473"/>
              <a:ext cx="852" cy="760"/>
            </a:xfrm>
            <a:prstGeom prst="rect">
              <a:avLst/>
            </a:prstGeom>
            <a:noFill/>
            <a:ln w="9525">
              <a:noFill/>
              <a:miter lim="800000"/>
              <a:headEnd/>
              <a:tailEnd/>
            </a:ln>
          </p:spPr>
        </p:pic>
        <p:sp>
          <p:nvSpPr>
            <p:cNvPr id="51" name="TextBox 50"/>
            <p:cNvSpPr txBox="1">
              <a:spLocks noChangeArrowheads="1"/>
            </p:cNvSpPr>
            <p:nvPr/>
          </p:nvSpPr>
          <p:spPr bwMode="ltGray">
            <a:xfrm>
              <a:off x="1422" y="2220"/>
              <a:ext cx="911" cy="574"/>
            </a:xfrm>
            <a:prstGeom prst="rect">
              <a:avLst/>
            </a:prstGeom>
            <a:noFill/>
            <a:ln w="9525">
              <a:noFill/>
              <a:miter lim="800000"/>
              <a:headEnd/>
              <a:tailEnd/>
            </a:ln>
          </p:spPr>
          <p:txBody>
            <a:bodyPr wrap="none">
              <a:spAutoFit/>
            </a:bodyPr>
            <a:lstStyle/>
            <a:p>
              <a:pPr algn="ctr"/>
              <a:r>
                <a:rPr lang="en-US" sz="1400" dirty="0">
                  <a:solidFill>
                    <a:schemeClr val="tx2"/>
                  </a:solidFill>
                  <a:latin typeface="Arial" charset="0"/>
                  <a:cs typeface="Arial" charset="0"/>
                </a:rPr>
                <a:t>Database</a:t>
              </a:r>
              <a:br>
                <a:rPr lang="en-US" sz="1400" dirty="0">
                  <a:solidFill>
                    <a:schemeClr val="tx2"/>
                  </a:solidFill>
                  <a:latin typeface="Arial" charset="0"/>
                  <a:cs typeface="Arial" charset="0"/>
                </a:rPr>
              </a:br>
              <a:r>
                <a:rPr lang="en-US" sz="1400" dirty="0" smtClean="0">
                  <a:solidFill>
                    <a:schemeClr val="tx2"/>
                  </a:solidFill>
                  <a:latin typeface="Arial" charset="0"/>
                  <a:cs typeface="Arial" charset="0"/>
                </a:rPr>
                <a:t>Developers</a:t>
              </a:r>
              <a:r>
                <a:rPr lang="en-US" sz="1400" dirty="0">
                  <a:solidFill>
                    <a:schemeClr val="tx2"/>
                  </a:solidFill>
                  <a:latin typeface="Arial" charset="0"/>
                  <a:cs typeface="Arial" charset="0"/>
                </a:rPr>
                <a:t/>
              </a:r>
              <a:br>
                <a:rPr lang="en-US" sz="1400" dirty="0">
                  <a:solidFill>
                    <a:schemeClr val="tx2"/>
                  </a:solidFill>
                  <a:latin typeface="Arial" charset="0"/>
                  <a:cs typeface="Arial" charset="0"/>
                </a:rPr>
              </a:br>
              <a:endParaRPr lang="en-US" sz="1400" dirty="0">
                <a:latin typeface="Arial" charset="0"/>
                <a:cs typeface="Arial" charset="0"/>
              </a:endParaRPr>
            </a:p>
          </p:txBody>
        </p:sp>
      </p:grpSp>
      <p:grpSp>
        <p:nvGrpSpPr>
          <p:cNvPr id="6" name="Group 68"/>
          <p:cNvGrpSpPr>
            <a:grpSpLocks/>
          </p:cNvGrpSpPr>
          <p:nvPr/>
        </p:nvGrpSpPr>
        <p:grpSpPr bwMode="ltGray">
          <a:xfrm>
            <a:off x="2265995" y="1230335"/>
            <a:ext cx="1075121" cy="1250513"/>
            <a:chOff x="2479" y="1296"/>
            <a:chExt cx="898" cy="972"/>
          </a:xfrm>
        </p:grpSpPr>
        <p:pic>
          <p:nvPicPr>
            <p:cNvPr id="48" name="Rectangle 10282"/>
            <p:cNvPicPr>
              <a:picLocks noChangeAspect="1" noChangeArrowheads="1"/>
            </p:cNvPicPr>
            <p:nvPr/>
          </p:nvPicPr>
          <p:blipFill>
            <a:blip r:embed="rId6"/>
            <a:srcRect/>
            <a:stretch>
              <a:fillRect/>
            </a:stretch>
          </p:blipFill>
          <p:spPr bwMode="ltGray">
            <a:xfrm>
              <a:off x="2479" y="1296"/>
              <a:ext cx="861" cy="770"/>
            </a:xfrm>
            <a:prstGeom prst="rect">
              <a:avLst/>
            </a:prstGeom>
            <a:noFill/>
            <a:ln w="9525">
              <a:noFill/>
              <a:miter lim="800000"/>
              <a:headEnd/>
              <a:tailEnd/>
            </a:ln>
          </p:spPr>
        </p:pic>
        <p:sp>
          <p:nvSpPr>
            <p:cNvPr id="49" name="TextBox 48"/>
            <p:cNvSpPr txBox="1">
              <a:spLocks noChangeArrowheads="1"/>
            </p:cNvSpPr>
            <p:nvPr/>
          </p:nvSpPr>
          <p:spPr bwMode="ltGray">
            <a:xfrm>
              <a:off x="2507" y="2031"/>
              <a:ext cx="870" cy="237"/>
            </a:xfrm>
            <a:prstGeom prst="rect">
              <a:avLst/>
            </a:prstGeom>
            <a:noFill/>
            <a:ln w="9525">
              <a:noFill/>
              <a:miter lim="800000"/>
              <a:headEnd/>
              <a:tailEnd/>
            </a:ln>
          </p:spPr>
          <p:txBody>
            <a:bodyPr wrap="none">
              <a:spAutoFit/>
            </a:bodyPr>
            <a:lstStyle/>
            <a:p>
              <a:r>
                <a:rPr lang="en-US" sz="1400" dirty="0">
                  <a:solidFill>
                    <a:schemeClr val="tx2"/>
                  </a:solidFill>
                  <a:latin typeface="Arial" charset="0"/>
                  <a:cs typeface="Arial" charset="0"/>
                </a:rPr>
                <a:t>Developer</a:t>
              </a:r>
            </a:p>
          </p:txBody>
        </p:sp>
      </p:grpSp>
      <p:grpSp>
        <p:nvGrpSpPr>
          <p:cNvPr id="7" name="Group 71"/>
          <p:cNvGrpSpPr>
            <a:grpSpLocks/>
          </p:cNvGrpSpPr>
          <p:nvPr/>
        </p:nvGrpSpPr>
        <p:grpSpPr bwMode="ltGray">
          <a:xfrm>
            <a:off x="501392" y="3041681"/>
            <a:ext cx="981736" cy="1219637"/>
            <a:chOff x="3540" y="1480"/>
            <a:chExt cx="820" cy="948"/>
          </a:xfrm>
        </p:grpSpPr>
        <p:pic>
          <p:nvPicPr>
            <p:cNvPr id="46" name="Rectangle 10280"/>
            <p:cNvPicPr>
              <a:picLocks noChangeAspect="1" noChangeArrowheads="1"/>
            </p:cNvPicPr>
            <p:nvPr/>
          </p:nvPicPr>
          <p:blipFill>
            <a:blip r:embed="rId7" cstate="print"/>
            <a:srcRect/>
            <a:stretch>
              <a:fillRect/>
            </a:stretch>
          </p:blipFill>
          <p:spPr bwMode="ltGray">
            <a:xfrm>
              <a:off x="3540" y="1480"/>
              <a:ext cx="820" cy="731"/>
            </a:xfrm>
            <a:prstGeom prst="rect">
              <a:avLst/>
            </a:prstGeom>
            <a:noFill/>
            <a:ln w="9525">
              <a:noFill/>
              <a:miter lim="800000"/>
              <a:headEnd/>
              <a:tailEnd/>
            </a:ln>
          </p:spPr>
        </p:pic>
        <p:sp>
          <p:nvSpPr>
            <p:cNvPr id="47" name="TextBox 46"/>
            <p:cNvSpPr txBox="1">
              <a:spLocks noChangeArrowheads="1"/>
            </p:cNvSpPr>
            <p:nvPr/>
          </p:nvSpPr>
          <p:spPr bwMode="ltGray">
            <a:xfrm>
              <a:off x="3639" y="2191"/>
              <a:ext cx="598" cy="237"/>
            </a:xfrm>
            <a:prstGeom prst="rect">
              <a:avLst/>
            </a:prstGeom>
            <a:noFill/>
            <a:ln w="9525">
              <a:noFill/>
              <a:miter lim="800000"/>
              <a:headEnd/>
              <a:tailEnd/>
            </a:ln>
          </p:spPr>
          <p:txBody>
            <a:bodyPr wrap="none">
              <a:spAutoFit/>
            </a:bodyPr>
            <a:lstStyle/>
            <a:p>
              <a:r>
                <a:rPr lang="en-US" sz="1400" dirty="0">
                  <a:solidFill>
                    <a:schemeClr val="tx2"/>
                  </a:solidFill>
                  <a:latin typeface="Arial" charset="0"/>
                  <a:cs typeface="Arial" charset="0"/>
                </a:rPr>
                <a:t>Tester</a:t>
              </a:r>
            </a:p>
          </p:txBody>
        </p:sp>
      </p:grpSp>
      <p:grpSp>
        <p:nvGrpSpPr>
          <p:cNvPr id="9" name="Group 74"/>
          <p:cNvGrpSpPr>
            <a:grpSpLocks/>
          </p:cNvGrpSpPr>
          <p:nvPr/>
        </p:nvGrpSpPr>
        <p:grpSpPr bwMode="ltGray">
          <a:xfrm>
            <a:off x="7718537" y="3041681"/>
            <a:ext cx="1016456" cy="1287823"/>
            <a:chOff x="4548" y="2142"/>
            <a:chExt cx="849" cy="1001"/>
          </a:xfrm>
        </p:grpSpPr>
        <p:pic>
          <p:nvPicPr>
            <p:cNvPr id="44" name="Rectangle 10278"/>
            <p:cNvPicPr>
              <a:picLocks noChangeAspect="1" noChangeArrowheads="1"/>
            </p:cNvPicPr>
            <p:nvPr/>
          </p:nvPicPr>
          <p:blipFill>
            <a:blip r:embed="rId8" cstate="print"/>
            <a:srcRect/>
            <a:stretch>
              <a:fillRect/>
            </a:stretch>
          </p:blipFill>
          <p:spPr bwMode="ltGray">
            <a:xfrm>
              <a:off x="4548" y="2142"/>
              <a:ext cx="840" cy="749"/>
            </a:xfrm>
            <a:prstGeom prst="rect">
              <a:avLst/>
            </a:prstGeom>
            <a:noFill/>
            <a:ln w="9525">
              <a:noFill/>
              <a:miter lim="800000"/>
              <a:headEnd/>
              <a:tailEnd/>
            </a:ln>
          </p:spPr>
        </p:pic>
        <p:sp>
          <p:nvSpPr>
            <p:cNvPr id="45" name="TextBox 44"/>
            <p:cNvSpPr txBox="1">
              <a:spLocks noChangeArrowheads="1"/>
            </p:cNvSpPr>
            <p:nvPr/>
          </p:nvSpPr>
          <p:spPr bwMode="ltGray">
            <a:xfrm>
              <a:off x="4602" y="2906"/>
              <a:ext cx="795" cy="237"/>
            </a:xfrm>
            <a:prstGeom prst="rect">
              <a:avLst/>
            </a:prstGeom>
            <a:noFill/>
            <a:ln w="9525">
              <a:noFill/>
              <a:miter lim="800000"/>
              <a:headEnd/>
              <a:tailEnd/>
            </a:ln>
          </p:spPr>
          <p:txBody>
            <a:bodyPr wrap="none">
              <a:spAutoFit/>
            </a:bodyPr>
            <a:lstStyle/>
            <a:p>
              <a:r>
                <a:rPr lang="en-US" sz="1400" dirty="0">
                  <a:solidFill>
                    <a:schemeClr val="tx2"/>
                  </a:solidFill>
                  <a:latin typeface="Arial" charset="0"/>
                  <a:cs typeface="Arial" charset="0"/>
                </a:rPr>
                <a:t>Architect</a:t>
              </a:r>
            </a:p>
          </p:txBody>
        </p:sp>
      </p:grpSp>
      <p:sp>
        <p:nvSpPr>
          <p:cNvPr id="14" name="TextBox 13"/>
          <p:cNvSpPr txBox="1">
            <a:spLocks noChangeArrowheads="1"/>
          </p:cNvSpPr>
          <p:nvPr/>
        </p:nvSpPr>
        <p:spPr bwMode="ltGray">
          <a:xfrm>
            <a:off x="3766285" y="4196489"/>
            <a:ext cx="2414832" cy="584775"/>
          </a:xfrm>
          <a:prstGeom prst="rect">
            <a:avLst/>
          </a:prstGeom>
          <a:noFill/>
          <a:ln w="12700" cap="flat" cmpd="sng" algn="ctr">
            <a:noFill/>
            <a:prstDash val="solid"/>
            <a:miter lim="800000"/>
            <a:headEnd type="none" w="sm" len="sm"/>
            <a:tailEnd type="none" w="sm" len="sm"/>
          </a:ln>
          <a:effectLst/>
        </p:spPr>
        <p:txBody>
          <a:bodyPr>
            <a:spAutoFit/>
          </a:bodyPr>
          <a:lstStyle/>
          <a:p>
            <a:pPr algn="l">
              <a:spcBef>
                <a:spcPct val="50000"/>
              </a:spcBef>
            </a:pPr>
            <a:r>
              <a:rPr lang="en-US" sz="1600" dirty="0" smtClean="0">
                <a:latin typeface="Arial" charset="0"/>
                <a:cs typeface="Arial" charset="0"/>
              </a:rPr>
              <a:t>Visual Studio Team </a:t>
            </a:r>
            <a:r>
              <a:rPr lang="en-US" sz="1600" dirty="0">
                <a:latin typeface="Arial" charset="0"/>
                <a:cs typeface="Arial" charset="0"/>
              </a:rPr>
              <a:t>Foundation Server</a:t>
            </a:r>
            <a:endParaRPr lang="en-US" sz="1400" b="0" dirty="0">
              <a:latin typeface="Arial" charset="0"/>
            </a:endParaRPr>
          </a:p>
        </p:txBody>
      </p:sp>
      <p:grpSp>
        <p:nvGrpSpPr>
          <p:cNvPr id="10" name="Group 82"/>
          <p:cNvGrpSpPr>
            <a:grpSpLocks/>
          </p:cNvGrpSpPr>
          <p:nvPr/>
        </p:nvGrpSpPr>
        <p:grpSpPr bwMode="ltGray">
          <a:xfrm>
            <a:off x="1169969" y="5199238"/>
            <a:ext cx="1469013" cy="1475657"/>
            <a:chOff x="1925" y="2483"/>
            <a:chExt cx="1970" cy="2046"/>
          </a:xfrm>
        </p:grpSpPr>
        <p:pic>
          <p:nvPicPr>
            <p:cNvPr id="42" name="Rectangle 10276"/>
            <p:cNvPicPr>
              <a:picLocks noChangeAspect="1" noChangeArrowheads="1"/>
            </p:cNvPicPr>
            <p:nvPr/>
          </p:nvPicPr>
          <p:blipFill>
            <a:blip r:embed="rId9" cstate="print"/>
            <a:srcRect/>
            <a:stretch>
              <a:fillRect/>
            </a:stretch>
          </p:blipFill>
          <p:spPr bwMode="ltGray">
            <a:xfrm>
              <a:off x="2205" y="2483"/>
              <a:ext cx="1374" cy="1374"/>
            </a:xfrm>
            <a:prstGeom prst="rect">
              <a:avLst/>
            </a:prstGeom>
            <a:noFill/>
            <a:ln w="9525">
              <a:noFill/>
              <a:miter lim="800000"/>
              <a:headEnd/>
              <a:tailEnd/>
            </a:ln>
          </p:spPr>
        </p:pic>
        <p:sp>
          <p:nvSpPr>
            <p:cNvPr id="43" name="Rectangle 42"/>
            <p:cNvSpPr>
              <a:spLocks noChangeArrowheads="1"/>
            </p:cNvSpPr>
            <p:nvPr/>
          </p:nvSpPr>
          <p:spPr bwMode="ltGray">
            <a:xfrm>
              <a:off x="1925" y="3804"/>
              <a:ext cx="1970" cy="725"/>
            </a:xfrm>
            <a:prstGeom prst="rect">
              <a:avLst/>
            </a:prstGeom>
            <a:noFill/>
            <a:ln w="9525">
              <a:noFill/>
              <a:miter lim="800000"/>
              <a:headEnd/>
              <a:tailEnd/>
            </a:ln>
          </p:spPr>
          <p:txBody>
            <a:bodyPr>
              <a:spAutoFit/>
            </a:bodyPr>
            <a:lstStyle/>
            <a:p>
              <a:pPr algn="ctr"/>
              <a:r>
                <a:rPr lang="en-US" sz="1400" dirty="0">
                  <a:solidFill>
                    <a:schemeClr val="tx2"/>
                  </a:solidFill>
                  <a:latin typeface="Arial" charset="0"/>
                  <a:cs typeface="Arial" charset="0"/>
                </a:rPr>
                <a:t>Users </a:t>
              </a:r>
              <a:r>
                <a:rPr lang="en-US" sz="1400" dirty="0" smtClean="0">
                  <a:solidFill>
                    <a:schemeClr val="tx2"/>
                  </a:solidFill>
                  <a:latin typeface="Arial" charset="0"/>
                  <a:cs typeface="Arial" charset="0"/>
                </a:rPr>
                <a:t>and</a:t>
              </a:r>
              <a:r>
                <a:rPr lang="en-US" sz="1400" dirty="0">
                  <a:solidFill>
                    <a:schemeClr val="tx2"/>
                  </a:solidFill>
                  <a:latin typeface="Arial" charset="0"/>
                  <a:cs typeface="Arial" charset="0"/>
                </a:rPr>
                <a:t/>
              </a:r>
              <a:br>
                <a:rPr lang="en-US" sz="1400" dirty="0">
                  <a:solidFill>
                    <a:schemeClr val="tx2"/>
                  </a:solidFill>
                  <a:latin typeface="Arial" charset="0"/>
                  <a:cs typeface="Arial" charset="0"/>
                </a:rPr>
              </a:br>
              <a:r>
                <a:rPr lang="en-US" sz="1400" dirty="0" smtClean="0">
                  <a:solidFill>
                    <a:schemeClr val="tx2"/>
                  </a:solidFill>
                  <a:latin typeface="Arial" charset="0"/>
                  <a:cs typeface="Arial" charset="0"/>
                </a:rPr>
                <a:t>BAs</a:t>
              </a:r>
              <a:endParaRPr lang="en-US" sz="1400" dirty="0">
                <a:solidFill>
                  <a:schemeClr val="tx2"/>
                </a:solidFill>
                <a:latin typeface="Arial" charset="0"/>
                <a:cs typeface="Arial" charset="0"/>
              </a:endParaRPr>
            </a:p>
          </p:txBody>
        </p:sp>
      </p:grpSp>
      <p:grpSp>
        <p:nvGrpSpPr>
          <p:cNvPr id="11" name="Group 93"/>
          <p:cNvGrpSpPr>
            <a:grpSpLocks/>
          </p:cNvGrpSpPr>
          <p:nvPr/>
        </p:nvGrpSpPr>
        <p:grpSpPr bwMode="ltGray">
          <a:xfrm>
            <a:off x="5096026" y="5377056"/>
            <a:ext cx="1504930" cy="926306"/>
            <a:chOff x="96" y="1056"/>
            <a:chExt cx="1257" cy="720"/>
          </a:xfrm>
        </p:grpSpPr>
        <p:pic>
          <p:nvPicPr>
            <p:cNvPr id="40" name="Rectangle 10274"/>
            <p:cNvPicPr>
              <a:picLocks noChangeAspect="1" noChangeArrowheads="1"/>
            </p:cNvPicPr>
            <p:nvPr/>
          </p:nvPicPr>
          <p:blipFill>
            <a:blip r:embed="rId10" cstate="print"/>
            <a:srcRect/>
            <a:stretch>
              <a:fillRect/>
            </a:stretch>
          </p:blipFill>
          <p:spPr bwMode="ltGray">
            <a:xfrm>
              <a:off x="96" y="1056"/>
              <a:ext cx="1257" cy="720"/>
            </a:xfrm>
            <a:prstGeom prst="rect">
              <a:avLst/>
            </a:prstGeom>
            <a:noFill/>
            <a:ln w="9525">
              <a:noFill/>
              <a:miter lim="800000"/>
              <a:headEnd/>
              <a:tailEnd/>
            </a:ln>
          </p:spPr>
        </p:pic>
        <p:sp>
          <p:nvSpPr>
            <p:cNvPr id="41" name="TextBox 40"/>
            <p:cNvSpPr txBox="1">
              <a:spLocks noChangeArrowheads="1"/>
            </p:cNvSpPr>
            <p:nvPr/>
          </p:nvSpPr>
          <p:spPr bwMode="ltGray">
            <a:xfrm>
              <a:off x="440" y="1219"/>
              <a:ext cx="575" cy="455"/>
            </a:xfrm>
            <a:prstGeom prst="rect">
              <a:avLst/>
            </a:prstGeom>
            <a:noFill/>
            <a:ln w="12700" cap="flat" cmpd="sng" algn="ctr">
              <a:noFill/>
              <a:prstDash val="solid"/>
              <a:miter lim="800000"/>
              <a:headEnd type="none" w="sm" len="sm"/>
              <a:tailEnd type="none" w="sm" len="sm"/>
            </a:ln>
            <a:effectLst/>
          </p:spPr>
          <p:txBody>
            <a:bodyPr wrap="none">
              <a:spAutoFit/>
            </a:bodyPr>
            <a:lstStyle/>
            <a:p>
              <a:pPr algn="ctr"/>
              <a:r>
                <a:rPr lang="en-US" sz="1600" dirty="0">
                  <a:latin typeface="Arial" charset="0"/>
                  <a:cs typeface="Arial" charset="0"/>
                </a:rPr>
                <a:t>Work</a:t>
              </a:r>
              <a:br>
                <a:rPr lang="en-US" sz="1600" dirty="0">
                  <a:latin typeface="Arial" charset="0"/>
                  <a:cs typeface="Arial" charset="0"/>
                </a:rPr>
              </a:br>
              <a:r>
                <a:rPr lang="en-US" sz="1600" dirty="0">
                  <a:latin typeface="Arial" charset="0"/>
                  <a:cs typeface="Arial" charset="0"/>
                </a:rPr>
                <a:t>Items</a:t>
              </a:r>
              <a:endParaRPr lang="en-US" sz="1400" b="0" dirty="0">
                <a:latin typeface="Arial" charset="0"/>
              </a:endParaRPr>
            </a:p>
          </p:txBody>
        </p:sp>
      </p:grpSp>
      <p:grpSp>
        <p:nvGrpSpPr>
          <p:cNvPr id="12" name="Group 96"/>
          <p:cNvGrpSpPr>
            <a:grpSpLocks/>
          </p:cNvGrpSpPr>
          <p:nvPr/>
        </p:nvGrpSpPr>
        <p:grpSpPr bwMode="ltGray">
          <a:xfrm>
            <a:off x="4578819" y="4697764"/>
            <a:ext cx="1504930" cy="926306"/>
            <a:chOff x="96" y="1056"/>
            <a:chExt cx="1257" cy="720"/>
          </a:xfrm>
        </p:grpSpPr>
        <p:pic>
          <p:nvPicPr>
            <p:cNvPr id="38" name="Rectangle 10272"/>
            <p:cNvPicPr>
              <a:picLocks noChangeAspect="1" noChangeArrowheads="1"/>
            </p:cNvPicPr>
            <p:nvPr/>
          </p:nvPicPr>
          <p:blipFill>
            <a:blip r:embed="rId10" cstate="print"/>
            <a:srcRect/>
            <a:stretch>
              <a:fillRect/>
            </a:stretch>
          </p:blipFill>
          <p:spPr bwMode="ltGray">
            <a:xfrm>
              <a:off x="96" y="1056"/>
              <a:ext cx="1257" cy="720"/>
            </a:xfrm>
            <a:prstGeom prst="rect">
              <a:avLst/>
            </a:prstGeom>
            <a:noFill/>
            <a:ln w="9525">
              <a:noFill/>
              <a:miter lim="800000"/>
              <a:headEnd/>
              <a:tailEnd/>
            </a:ln>
          </p:spPr>
        </p:pic>
        <p:sp>
          <p:nvSpPr>
            <p:cNvPr id="39" name="TextBox 38"/>
            <p:cNvSpPr txBox="1">
              <a:spLocks noChangeArrowheads="1"/>
            </p:cNvSpPr>
            <p:nvPr/>
          </p:nvSpPr>
          <p:spPr bwMode="ltGray">
            <a:xfrm>
              <a:off x="417" y="1195"/>
              <a:ext cx="659" cy="455"/>
            </a:xfrm>
            <a:prstGeom prst="rect">
              <a:avLst/>
            </a:prstGeom>
            <a:noFill/>
            <a:ln w="12700" cap="flat" cmpd="sng" algn="ctr">
              <a:noFill/>
              <a:prstDash val="solid"/>
              <a:miter lim="800000"/>
              <a:headEnd type="none" w="sm" len="sm"/>
              <a:tailEnd type="none" w="sm" len="sm"/>
            </a:ln>
            <a:effectLst/>
          </p:spPr>
          <p:txBody>
            <a:bodyPr wrap="none">
              <a:spAutoFit/>
            </a:bodyPr>
            <a:lstStyle/>
            <a:p>
              <a:pPr algn="ctr"/>
              <a:r>
                <a:rPr lang="en-US" sz="1600" dirty="0">
                  <a:latin typeface="Arial" charset="0"/>
                  <a:cs typeface="Arial" charset="0"/>
                </a:rPr>
                <a:t>Build</a:t>
              </a:r>
              <a:br>
                <a:rPr lang="en-US" sz="1600" dirty="0">
                  <a:latin typeface="Arial" charset="0"/>
                  <a:cs typeface="Arial" charset="0"/>
                </a:rPr>
              </a:br>
              <a:r>
                <a:rPr lang="en-US" sz="1600" dirty="0">
                  <a:latin typeface="Arial" charset="0"/>
                  <a:cs typeface="Arial" charset="0"/>
                </a:rPr>
                <a:t>Server</a:t>
              </a:r>
              <a:endParaRPr lang="en-US" sz="1400" b="0" dirty="0">
                <a:latin typeface="Arial" charset="0"/>
              </a:endParaRPr>
            </a:p>
          </p:txBody>
        </p:sp>
      </p:grpSp>
      <p:grpSp>
        <p:nvGrpSpPr>
          <p:cNvPr id="13" name="Group 99"/>
          <p:cNvGrpSpPr>
            <a:grpSpLocks/>
          </p:cNvGrpSpPr>
          <p:nvPr/>
        </p:nvGrpSpPr>
        <p:grpSpPr bwMode="ltGray">
          <a:xfrm>
            <a:off x="3429469" y="4697764"/>
            <a:ext cx="1504930" cy="926306"/>
            <a:chOff x="96" y="1056"/>
            <a:chExt cx="1257" cy="720"/>
          </a:xfrm>
        </p:grpSpPr>
        <p:pic>
          <p:nvPicPr>
            <p:cNvPr id="36" name="Rectangle 10270"/>
            <p:cNvPicPr>
              <a:picLocks noChangeAspect="1" noChangeArrowheads="1"/>
            </p:cNvPicPr>
            <p:nvPr/>
          </p:nvPicPr>
          <p:blipFill>
            <a:blip r:embed="rId10" cstate="print"/>
            <a:srcRect/>
            <a:stretch>
              <a:fillRect/>
            </a:stretch>
          </p:blipFill>
          <p:spPr bwMode="ltGray">
            <a:xfrm>
              <a:off x="96" y="1056"/>
              <a:ext cx="1257" cy="720"/>
            </a:xfrm>
            <a:prstGeom prst="rect">
              <a:avLst/>
            </a:prstGeom>
            <a:noFill/>
            <a:ln w="9525">
              <a:noFill/>
              <a:miter lim="800000"/>
              <a:headEnd/>
              <a:tailEnd/>
            </a:ln>
          </p:spPr>
        </p:pic>
        <p:sp>
          <p:nvSpPr>
            <p:cNvPr id="37" name="TextBox 36"/>
            <p:cNvSpPr txBox="1">
              <a:spLocks noChangeArrowheads="1"/>
            </p:cNvSpPr>
            <p:nvPr/>
          </p:nvSpPr>
          <p:spPr bwMode="ltGray">
            <a:xfrm>
              <a:off x="353" y="1183"/>
              <a:ext cx="725" cy="455"/>
            </a:xfrm>
            <a:prstGeom prst="rect">
              <a:avLst/>
            </a:prstGeom>
            <a:noFill/>
            <a:ln w="12700" cap="flat" cmpd="sng" algn="ctr">
              <a:noFill/>
              <a:prstDash val="solid"/>
              <a:miter lim="800000"/>
              <a:headEnd type="none" w="sm" len="sm"/>
              <a:tailEnd type="none" w="sm" len="sm"/>
            </a:ln>
            <a:effectLst/>
          </p:spPr>
          <p:txBody>
            <a:bodyPr wrap="none">
              <a:spAutoFit/>
            </a:bodyPr>
            <a:lstStyle/>
            <a:p>
              <a:pPr algn="ctr"/>
              <a:r>
                <a:rPr lang="en-US" sz="1600" dirty="0">
                  <a:latin typeface="Arial" charset="0"/>
                  <a:cs typeface="Arial" charset="0"/>
                </a:rPr>
                <a:t>Version</a:t>
              </a:r>
              <a:br>
                <a:rPr lang="en-US" sz="1600" dirty="0">
                  <a:latin typeface="Arial" charset="0"/>
                  <a:cs typeface="Arial" charset="0"/>
                </a:rPr>
              </a:br>
              <a:r>
                <a:rPr lang="en-US" sz="1600" dirty="0">
                  <a:latin typeface="Arial" charset="0"/>
                  <a:cs typeface="Arial" charset="0"/>
                </a:rPr>
                <a:t>Control</a:t>
              </a:r>
              <a:endParaRPr lang="en-US" sz="1400" b="0" dirty="0">
                <a:latin typeface="Arial" charset="0"/>
              </a:endParaRPr>
            </a:p>
          </p:txBody>
        </p:sp>
      </p:grpSp>
      <p:grpSp>
        <p:nvGrpSpPr>
          <p:cNvPr id="15" name="Group 102"/>
          <p:cNvGrpSpPr>
            <a:grpSpLocks/>
          </p:cNvGrpSpPr>
          <p:nvPr/>
        </p:nvGrpSpPr>
        <p:grpSpPr bwMode="ltGray">
          <a:xfrm>
            <a:off x="2969729" y="5377056"/>
            <a:ext cx="1504930" cy="926306"/>
            <a:chOff x="96" y="1056"/>
            <a:chExt cx="1257" cy="720"/>
          </a:xfrm>
        </p:grpSpPr>
        <p:pic>
          <p:nvPicPr>
            <p:cNvPr id="34" name="Rectangle 10268"/>
            <p:cNvPicPr>
              <a:picLocks noChangeAspect="1" noChangeArrowheads="1"/>
            </p:cNvPicPr>
            <p:nvPr/>
          </p:nvPicPr>
          <p:blipFill>
            <a:blip r:embed="rId10" cstate="print"/>
            <a:srcRect/>
            <a:stretch>
              <a:fillRect/>
            </a:stretch>
          </p:blipFill>
          <p:spPr bwMode="ltGray">
            <a:xfrm>
              <a:off x="96" y="1056"/>
              <a:ext cx="1257" cy="720"/>
            </a:xfrm>
            <a:prstGeom prst="rect">
              <a:avLst/>
            </a:prstGeom>
            <a:noFill/>
            <a:ln w="9525">
              <a:noFill/>
              <a:miter lim="800000"/>
              <a:headEnd/>
              <a:tailEnd/>
            </a:ln>
          </p:spPr>
        </p:pic>
        <p:sp>
          <p:nvSpPr>
            <p:cNvPr id="35" name="TextBox 34"/>
            <p:cNvSpPr txBox="1">
              <a:spLocks noChangeArrowheads="1"/>
            </p:cNvSpPr>
            <p:nvPr/>
          </p:nvSpPr>
          <p:spPr bwMode="ltGray">
            <a:xfrm>
              <a:off x="331" y="1183"/>
              <a:ext cx="687" cy="455"/>
            </a:xfrm>
            <a:prstGeom prst="rect">
              <a:avLst/>
            </a:prstGeom>
            <a:noFill/>
            <a:ln w="12700" cap="flat" cmpd="sng" algn="ctr">
              <a:noFill/>
              <a:prstDash val="solid"/>
              <a:miter lim="800000"/>
              <a:headEnd type="none" w="sm" len="sm"/>
              <a:tailEnd type="none" w="sm" len="sm"/>
            </a:ln>
            <a:effectLst/>
          </p:spPr>
          <p:txBody>
            <a:bodyPr wrap="none">
              <a:spAutoFit/>
            </a:bodyPr>
            <a:lstStyle/>
            <a:p>
              <a:pPr algn="ctr"/>
              <a:r>
                <a:rPr lang="en-US" sz="1600" dirty="0">
                  <a:latin typeface="Arial" charset="0"/>
                  <a:cs typeface="Arial" charset="0"/>
                </a:rPr>
                <a:t>Project</a:t>
              </a:r>
              <a:br>
                <a:rPr lang="en-US" sz="1600" dirty="0">
                  <a:latin typeface="Arial" charset="0"/>
                  <a:cs typeface="Arial" charset="0"/>
                </a:rPr>
              </a:br>
              <a:r>
                <a:rPr lang="en-US" sz="1600" dirty="0">
                  <a:latin typeface="Arial" charset="0"/>
                  <a:cs typeface="Arial" charset="0"/>
                </a:rPr>
                <a:t>Portal</a:t>
              </a:r>
              <a:endParaRPr lang="en-US" sz="1400" b="0" dirty="0">
                <a:latin typeface="Arial" charset="0"/>
              </a:endParaRPr>
            </a:p>
          </p:txBody>
        </p:sp>
      </p:grpSp>
      <p:grpSp>
        <p:nvGrpSpPr>
          <p:cNvPr id="16" name="Group 105"/>
          <p:cNvGrpSpPr>
            <a:grpSpLocks/>
          </p:cNvGrpSpPr>
          <p:nvPr/>
        </p:nvGrpSpPr>
        <p:grpSpPr bwMode="ltGray">
          <a:xfrm>
            <a:off x="4004144" y="5809332"/>
            <a:ext cx="1504930" cy="926306"/>
            <a:chOff x="96" y="1056"/>
            <a:chExt cx="1257" cy="720"/>
          </a:xfrm>
        </p:grpSpPr>
        <p:pic>
          <p:nvPicPr>
            <p:cNvPr id="32" name="Rectangle 10266"/>
            <p:cNvPicPr>
              <a:picLocks noChangeAspect="1" noChangeArrowheads="1"/>
            </p:cNvPicPr>
            <p:nvPr/>
          </p:nvPicPr>
          <p:blipFill>
            <a:blip r:embed="rId10" cstate="print"/>
            <a:srcRect/>
            <a:stretch>
              <a:fillRect/>
            </a:stretch>
          </p:blipFill>
          <p:spPr bwMode="ltGray">
            <a:xfrm>
              <a:off x="96" y="1056"/>
              <a:ext cx="1257" cy="720"/>
            </a:xfrm>
            <a:prstGeom prst="rect">
              <a:avLst/>
            </a:prstGeom>
            <a:noFill/>
            <a:ln w="9525">
              <a:noFill/>
              <a:miter lim="800000"/>
              <a:headEnd/>
              <a:tailEnd/>
            </a:ln>
          </p:spPr>
        </p:pic>
        <p:sp>
          <p:nvSpPr>
            <p:cNvPr id="33" name="TextBox 32"/>
            <p:cNvSpPr txBox="1">
              <a:spLocks noChangeArrowheads="1"/>
            </p:cNvSpPr>
            <p:nvPr/>
          </p:nvSpPr>
          <p:spPr bwMode="ltGray">
            <a:xfrm>
              <a:off x="255" y="1208"/>
              <a:ext cx="991" cy="455"/>
            </a:xfrm>
            <a:prstGeom prst="rect">
              <a:avLst/>
            </a:prstGeom>
            <a:noFill/>
            <a:ln w="12700" cap="flat" cmpd="sng" algn="ctr">
              <a:noFill/>
              <a:prstDash val="solid"/>
              <a:miter lim="800000"/>
              <a:headEnd type="none" w="sm" len="sm"/>
              <a:tailEnd type="none" w="sm" len="sm"/>
            </a:ln>
            <a:effectLst/>
          </p:spPr>
          <p:txBody>
            <a:bodyPr wrap="none">
              <a:spAutoFit/>
            </a:bodyPr>
            <a:lstStyle/>
            <a:p>
              <a:pPr algn="ctr"/>
              <a:r>
                <a:rPr lang="en-US" sz="1600" dirty="0">
                  <a:latin typeface="Arial" charset="0"/>
                  <a:cs typeface="Arial" charset="0"/>
                </a:rPr>
                <a:t>Reporting</a:t>
              </a:r>
              <a:br>
                <a:rPr lang="en-US" sz="1600" dirty="0">
                  <a:latin typeface="Arial" charset="0"/>
                  <a:cs typeface="Arial" charset="0"/>
                </a:rPr>
              </a:br>
              <a:r>
                <a:rPr lang="en-US" sz="1600" dirty="0">
                  <a:latin typeface="Arial" charset="0"/>
                  <a:cs typeface="Arial" charset="0"/>
                </a:rPr>
                <a:t>&amp; Analytics</a:t>
              </a:r>
              <a:endParaRPr lang="en-US" sz="1400" b="0" dirty="0">
                <a:latin typeface="Arial" charset="0"/>
              </a:endParaRPr>
            </a:p>
          </p:txBody>
        </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Software Development Processes</a:t>
            </a:r>
            <a:endParaRPr lang="en-US" dirty="0"/>
          </a:p>
        </p:txBody>
      </p:sp>
      <p:graphicFrame>
        <p:nvGraphicFramePr>
          <p:cNvPr id="5" name="Content Placeholder 4"/>
          <p:cNvGraphicFramePr>
            <a:graphicFrameLocks noGrp="1"/>
          </p:cNvGraphicFramePr>
          <p:nvPr>
            <p:ph idx="1"/>
          </p:nvPr>
        </p:nvGraphicFramePr>
        <p:xfrm>
          <a:off x="-341832" y="1324598"/>
          <a:ext cx="9485832" cy="5533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0"/>
          </p:nvPr>
        </p:nvSpPr>
        <p:spPr/>
        <p:txBody>
          <a:bodyPr/>
          <a:lstStyle/>
          <a:p>
            <a:r>
              <a:rPr smtClean="0"/>
              <a:t>Must work together smoothly for efficiency</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blackGray">
          <a:xfrm>
            <a:off x="368301" y="1219200"/>
            <a:ext cx="8407400" cy="5638800"/>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tx1"/>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368300" y="220663"/>
            <a:ext cx="8382000" cy="609398"/>
          </a:xfrm>
        </p:spPr>
        <p:txBody>
          <a:bodyPr/>
          <a:lstStyle/>
          <a:p>
            <a:pPr>
              <a:defRPr/>
            </a:pPr>
            <a:r>
              <a:rPr smtClean="0"/>
              <a:t>Typical Team Interactions</a:t>
            </a:r>
            <a:endParaRPr/>
          </a:p>
        </p:txBody>
      </p:sp>
      <p:graphicFrame>
        <p:nvGraphicFramePr>
          <p:cNvPr id="6" name="Content Placeholder 5"/>
          <p:cNvGraphicFramePr>
            <a:graphicFrameLocks noGrp="1"/>
          </p:cNvGraphicFramePr>
          <p:nvPr>
            <p:ph idx="1"/>
          </p:nvPr>
        </p:nvGraphicFramePr>
        <p:xfrm>
          <a:off x="330200" y="1219200"/>
          <a:ext cx="8382000" cy="5638800"/>
        </p:xfrm>
        <a:graphic>
          <a:graphicData uri="http://schemas.openxmlformats.org/drawingml/2006/table">
            <a:tbl>
              <a:tblPr firstRow="1" bandRow="1">
                <a:tableStyleId>{5A111915-BE36-4E01-A7E5-04B1672EAD32}</a:tableStyleId>
              </a:tblPr>
              <a:tblGrid>
                <a:gridCol w="1066800"/>
                <a:gridCol w="1140595"/>
                <a:gridCol w="1431757"/>
                <a:gridCol w="1431757"/>
                <a:gridCol w="1103697"/>
                <a:gridCol w="1103697"/>
                <a:gridCol w="1103697"/>
              </a:tblGrid>
              <a:tr h="634560">
                <a:tc>
                  <a:txBody>
                    <a:bodyPr/>
                    <a:lstStyle/>
                    <a:p>
                      <a:endParaRPr lang="en-US" dirty="0">
                        <a:latin typeface="+mn-lt"/>
                      </a:endParaRPr>
                    </a:p>
                  </a:txBody>
                  <a:tcP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smtClean="0">
                          <a:solidFill>
                            <a:schemeClr val="tx1"/>
                          </a:solidFill>
                          <a:latin typeface="+mn-lt"/>
                        </a:rPr>
                        <a:t>Users/BA</a:t>
                      </a:r>
                      <a:endParaRPr lang="en-US" sz="1600" b="0"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0" dirty="0" smtClean="0">
                          <a:solidFill>
                            <a:schemeClr val="tx1"/>
                          </a:solidFill>
                          <a:latin typeface="+mn-lt"/>
                        </a:rPr>
                        <a:t>IT</a:t>
                      </a:r>
                      <a:endParaRPr lang="en-US" sz="1600" b="0"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0" dirty="0" smtClean="0">
                          <a:solidFill>
                            <a:schemeClr val="tx1"/>
                          </a:solidFill>
                          <a:latin typeface="+mn-lt"/>
                        </a:rPr>
                        <a:t>PM</a:t>
                      </a:r>
                      <a:endParaRPr lang="en-US" sz="1600" b="0"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0" dirty="0" smtClean="0">
                          <a:solidFill>
                            <a:schemeClr val="tx1"/>
                          </a:solidFill>
                          <a:latin typeface="+mn-lt"/>
                        </a:rPr>
                        <a:t>Architect</a:t>
                      </a:r>
                      <a:endParaRPr lang="en-US" sz="1600" b="0"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0" dirty="0" smtClean="0">
                          <a:solidFill>
                            <a:schemeClr val="tx1"/>
                          </a:solidFill>
                          <a:latin typeface="+mn-lt"/>
                        </a:rPr>
                        <a:t>Dev</a:t>
                      </a:r>
                      <a:endParaRPr lang="en-US" sz="1600" b="0"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0" dirty="0" smtClean="0">
                          <a:solidFill>
                            <a:schemeClr val="tx1"/>
                          </a:solidFill>
                          <a:latin typeface="+mn-lt"/>
                        </a:rPr>
                        <a:t>Tester</a:t>
                      </a:r>
                      <a:endParaRPr lang="en-US" sz="1600" b="0"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r>
              <a:tr h="834040">
                <a:tc>
                  <a:txBody>
                    <a:bodyPr/>
                    <a:lstStyle/>
                    <a:p>
                      <a:pPr algn="r"/>
                      <a:r>
                        <a:rPr lang="en-US" sz="1600" dirty="0" smtClean="0">
                          <a:latin typeface="+mn-lt"/>
                        </a:rPr>
                        <a:t>Users/BA</a:t>
                      </a:r>
                      <a:endParaRPr lang="en-US" sz="1600" dirty="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solidFill>
                      <a:schemeClr val="tx1">
                        <a:lumMod val="50000"/>
                      </a:schemeClr>
                    </a:solidFill>
                  </a:tcPr>
                </a:tc>
                <a:tc>
                  <a:txBody>
                    <a:bodyPr/>
                    <a:lstStyle/>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834040">
                <a:tc>
                  <a:txBody>
                    <a:bodyPr/>
                    <a:lstStyle/>
                    <a:p>
                      <a:pPr algn="r"/>
                      <a:r>
                        <a:rPr lang="en-US" sz="1600" dirty="0" smtClean="0">
                          <a:latin typeface="+mn-lt"/>
                        </a:rPr>
                        <a:t>IT</a:t>
                      </a:r>
                      <a:endParaRPr lang="en-US" sz="1600" dirty="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solidFill>
                      <a:schemeClr val="tx1">
                        <a:lumMod val="50000"/>
                      </a:schemeClr>
                    </a:solidFill>
                  </a:tcPr>
                </a:tc>
                <a:tc>
                  <a:txBody>
                    <a:bodyPr/>
                    <a:lstStyle/>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834040">
                <a:tc>
                  <a:txBody>
                    <a:bodyPr/>
                    <a:lstStyle/>
                    <a:p>
                      <a:pPr algn="r"/>
                      <a:r>
                        <a:rPr lang="en-US" sz="1600" dirty="0" smtClean="0">
                          <a:latin typeface="+mn-lt"/>
                        </a:rPr>
                        <a:t>PM</a:t>
                      </a:r>
                      <a:endParaRPr lang="en-US" sz="1600" dirty="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solidFill>
                      <a:schemeClr val="tx1">
                        <a:lumMod val="50000"/>
                      </a:schemeClr>
                    </a:solid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834040">
                <a:tc>
                  <a:txBody>
                    <a:bodyPr/>
                    <a:lstStyle/>
                    <a:p>
                      <a:pPr algn="r"/>
                      <a:r>
                        <a:rPr lang="en-US" sz="1600" dirty="0" smtClean="0">
                          <a:latin typeface="+mn-lt"/>
                        </a:rPr>
                        <a:t>Architect</a:t>
                      </a:r>
                      <a:endParaRPr lang="en-US" sz="1600" dirty="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solidFill>
                      <a:schemeClr val="tx1">
                        <a:lumMod val="50000"/>
                      </a:schemeClr>
                    </a:solid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834040">
                <a:tc>
                  <a:txBody>
                    <a:bodyPr/>
                    <a:lstStyle/>
                    <a:p>
                      <a:pPr algn="r"/>
                      <a:r>
                        <a:rPr lang="en-US" sz="1600" dirty="0" smtClean="0">
                          <a:latin typeface="+mn-lt"/>
                        </a:rPr>
                        <a:t>Dev</a:t>
                      </a:r>
                      <a:endParaRPr lang="en-US" sz="1600" dirty="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solidFill>
                      <a:schemeClr val="tx1">
                        <a:lumMod val="50000"/>
                      </a:schemeClr>
                    </a:solid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834040">
                <a:tc>
                  <a:txBody>
                    <a:bodyPr/>
                    <a:lstStyle/>
                    <a:p>
                      <a:pPr algn="r"/>
                      <a:r>
                        <a:rPr lang="en-US" sz="1600" dirty="0" smtClean="0">
                          <a:latin typeface="+mn-lt"/>
                        </a:rPr>
                        <a:t>Tester</a:t>
                      </a:r>
                      <a:endParaRPr lang="en-US" sz="1600" dirty="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p>
                      <a:pPr algn="ctr"/>
                      <a:endParaRPr lang="en-US"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dirty="0" smtClean="0">
                          <a:latin typeface="+mn-lt"/>
                        </a:rPr>
                        <a:t>√</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riblet"/>
                      <a:lightRig rig="flood" dir="t"/>
                    </a:cell3D>
                    <a:solidFill>
                      <a:schemeClr val="tx1">
                        <a:lumMod val="50000"/>
                      </a:schemeClr>
                    </a:solidFill>
                  </a:tcPr>
                </a:tc>
              </a:tr>
            </a:tbl>
          </a:graphicData>
        </a:graphic>
      </p:graphicFrame>
      <p:sp>
        <p:nvSpPr>
          <p:cNvPr id="7" name="Text Placeholder 6"/>
          <p:cNvSpPr>
            <a:spLocks noGrp="1"/>
          </p:cNvSpPr>
          <p:nvPr>
            <p:ph type="body" sz="quarter" idx="10"/>
          </p:nvPr>
        </p:nvSpPr>
        <p:spPr>
          <a:xfrm>
            <a:off x="368300" y="766763"/>
            <a:ext cx="8394700" cy="444500"/>
          </a:xfrm>
        </p:spPr>
        <p:txBody>
          <a:bodyPr/>
          <a:lstStyle/>
          <a:p>
            <a:pPr fontAlgn="auto">
              <a:spcAft>
                <a:spcPts val="0"/>
              </a:spcAft>
              <a:defRPr/>
            </a:pPr>
            <a:r>
              <a:rPr smtClean="0"/>
              <a:t>Joel's Law of Consumption of Artifacts</a:t>
            </a:r>
            <a:endParaRPr dirty="0"/>
          </a:p>
        </p:txBody>
      </p:sp>
    </p:spTree>
  </p:cSld>
  <p:clrMapOvr>
    <a:masterClrMapping/>
  </p:clrMapOvr>
  <p:transition advTm="140765">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Wireless Laser Mouse Environment 1 FY06 back"/>
          <p:cNvPicPr>
            <a:picLocks noChangeAspect="1" noChangeArrowheads="1"/>
          </p:cNvPicPr>
          <p:nvPr/>
        </p:nvPicPr>
        <p:blipFill>
          <a:blip r:embed="rId3" cstate="print"/>
          <a:srcRect/>
          <a:stretch>
            <a:fillRect/>
          </a:stretch>
        </p:blipFill>
        <p:spPr bwMode="auto">
          <a:xfrm>
            <a:off x="3429152" y="2556132"/>
            <a:ext cx="6223246" cy="4301868"/>
          </a:xfrm>
          <a:prstGeom prst="rect">
            <a:avLst/>
          </a:prstGeom>
          <a:noFill/>
        </p:spPr>
      </p:pic>
      <p:sp>
        <p:nvSpPr>
          <p:cNvPr id="2" name="Title 1"/>
          <p:cNvSpPr>
            <a:spLocks noGrp="1"/>
          </p:cNvSpPr>
          <p:nvPr>
            <p:ph type="title"/>
          </p:nvPr>
        </p:nvSpPr>
        <p:spPr/>
        <p:txBody>
          <a:bodyPr/>
          <a:lstStyle/>
          <a:p>
            <a:r>
              <a:rPr smtClean="0"/>
              <a:t>Developers</a:t>
            </a:r>
            <a:endParaRPr lang="en-US" dirty="0"/>
          </a:p>
        </p:txBody>
      </p:sp>
      <p:sp>
        <p:nvSpPr>
          <p:cNvPr id="6" name="Text Placeholder 5"/>
          <p:cNvSpPr>
            <a:spLocks noGrp="1"/>
          </p:cNvSpPr>
          <p:nvPr>
            <p:ph type="body" idx="1"/>
          </p:nvPr>
        </p:nvSpPr>
        <p:spPr>
          <a:xfrm>
            <a:off x="368301" y="1347788"/>
            <a:ext cx="4114800" cy="346249"/>
          </a:xfrm>
        </p:spPr>
        <p:txBody>
          <a:bodyPr/>
          <a:lstStyle/>
          <a:p>
            <a:r>
              <a:rPr lang="en-US" dirty="0" smtClean="0"/>
              <a:t>Focus</a:t>
            </a:r>
            <a:endParaRPr lang="en-US" dirty="0"/>
          </a:p>
        </p:txBody>
      </p:sp>
      <p:sp>
        <p:nvSpPr>
          <p:cNvPr id="4" name="Text Placeholder 3"/>
          <p:cNvSpPr>
            <a:spLocks noGrp="1"/>
          </p:cNvSpPr>
          <p:nvPr>
            <p:ph sz="half" idx="2"/>
          </p:nvPr>
        </p:nvSpPr>
        <p:spPr>
          <a:xfrm>
            <a:off x="368300" y="2111110"/>
            <a:ext cx="4114800" cy="4450962"/>
          </a:xfrm>
        </p:spPr>
        <p:txBody>
          <a:bodyPr/>
          <a:lstStyle/>
          <a:p>
            <a:r>
              <a:rPr lang="en-US" dirty="0" smtClean="0"/>
              <a:t>Understanding requirements</a:t>
            </a:r>
          </a:p>
          <a:p>
            <a:r>
              <a:rPr lang="en-US" dirty="0" smtClean="0"/>
              <a:t>Working within design</a:t>
            </a:r>
          </a:p>
          <a:p>
            <a:r>
              <a:rPr lang="en-US" dirty="0" smtClean="0"/>
              <a:t>Integrating code</a:t>
            </a:r>
          </a:p>
          <a:p>
            <a:r>
              <a:rPr lang="en-US" dirty="0" smtClean="0"/>
              <a:t>Knowing what needs to be developed and when</a:t>
            </a:r>
          </a:p>
          <a:p>
            <a:r>
              <a:rPr lang="en-US" dirty="0" smtClean="0"/>
              <a:t>Performing builds</a:t>
            </a:r>
          </a:p>
          <a:p>
            <a:r>
              <a:rPr lang="en-US" dirty="0" smtClean="0"/>
              <a:t>Unit testing</a:t>
            </a:r>
          </a:p>
          <a:p>
            <a:r>
              <a:rPr smtClean="0"/>
              <a:t>Coding</a:t>
            </a:r>
            <a:r>
              <a:rPr lang="en-US" dirty="0" smtClean="0"/>
              <a:t> and using the code repositories</a:t>
            </a:r>
          </a:p>
          <a:p>
            <a:r>
              <a:rPr lang="en-US" dirty="0" smtClean="0"/>
              <a:t>Tracking work back to assigned tasks and requirements</a:t>
            </a:r>
            <a:endParaRPr lang="en-US" dirty="0"/>
          </a:p>
        </p:txBody>
      </p:sp>
      <p:sp>
        <p:nvSpPr>
          <p:cNvPr id="7" name="Text Placeholder 6"/>
          <p:cNvSpPr>
            <a:spLocks noGrp="1"/>
          </p:cNvSpPr>
          <p:nvPr>
            <p:ph type="body" sz="quarter" idx="3"/>
          </p:nvPr>
        </p:nvSpPr>
        <p:spPr>
          <a:xfrm>
            <a:off x="4633283" y="1347788"/>
            <a:ext cx="4117019" cy="346249"/>
          </a:xfrm>
        </p:spPr>
        <p:txBody>
          <a:bodyPr/>
          <a:lstStyle/>
          <a:p>
            <a:r>
              <a:rPr smtClean="0"/>
              <a:t>Methods of Collaboration</a:t>
            </a:r>
            <a:endParaRPr lang="en-US" dirty="0"/>
          </a:p>
        </p:txBody>
      </p:sp>
      <p:sp>
        <p:nvSpPr>
          <p:cNvPr id="8" name="Content Placeholder 7"/>
          <p:cNvSpPr>
            <a:spLocks noGrp="1"/>
          </p:cNvSpPr>
          <p:nvPr>
            <p:ph sz="quarter" idx="4"/>
          </p:nvPr>
        </p:nvSpPr>
        <p:spPr>
          <a:xfrm>
            <a:off x="4632327" y="2111110"/>
            <a:ext cx="4117974" cy="2997231"/>
          </a:xfrm>
        </p:spPr>
        <p:txBody>
          <a:bodyPr/>
          <a:lstStyle/>
          <a:p>
            <a:r>
              <a:rPr lang="en-US" dirty="0" smtClean="0"/>
              <a:t>Code check-ins</a:t>
            </a:r>
          </a:p>
          <a:p>
            <a:r>
              <a:rPr lang="en-US" dirty="0" smtClean="0"/>
              <a:t>Detailed design specifications</a:t>
            </a:r>
          </a:p>
          <a:p>
            <a:r>
              <a:rPr lang="en-US" dirty="0" smtClean="0"/>
              <a:t>Unit tests</a:t>
            </a:r>
          </a:p>
          <a:p>
            <a:r>
              <a:rPr lang="en-US" dirty="0" smtClean="0"/>
              <a:t>Code comments</a:t>
            </a:r>
          </a:p>
          <a:p>
            <a:r>
              <a:rPr lang="en-US" dirty="0" smtClean="0"/>
              <a:t>Task updates and association</a:t>
            </a:r>
          </a:p>
          <a:p>
            <a:r>
              <a:rPr lang="en-US" dirty="0" smtClean="0"/>
              <a:t>Bug lists</a:t>
            </a:r>
            <a:endParaRPr lang="en-US" dirty="0"/>
          </a:p>
        </p:txBody>
      </p:sp>
    </p:spTree>
  </p:cSld>
  <p:clrMapOvr>
    <a:masterClrMapping/>
  </p:clrMapOvr>
  <p:transition advTm="49312">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t pc hand stylus keyboard mouse UI user interface"/>
          <p:cNvPicPr>
            <a:picLocks noChangeAspect="1" noChangeArrowheads="1"/>
          </p:cNvPicPr>
          <p:nvPr/>
        </p:nvPicPr>
        <p:blipFill>
          <a:blip r:embed="rId3"/>
          <a:srcRect/>
          <a:stretch>
            <a:fillRect/>
          </a:stretch>
        </p:blipFill>
        <p:spPr bwMode="auto">
          <a:xfrm>
            <a:off x="3484005" y="1866900"/>
            <a:ext cx="5850495" cy="4991100"/>
          </a:xfrm>
          <a:prstGeom prst="rect">
            <a:avLst/>
          </a:prstGeom>
          <a:noFill/>
        </p:spPr>
      </p:pic>
      <p:sp>
        <p:nvSpPr>
          <p:cNvPr id="2" name="Title 1"/>
          <p:cNvSpPr>
            <a:spLocks noGrp="1"/>
          </p:cNvSpPr>
          <p:nvPr>
            <p:ph type="title"/>
          </p:nvPr>
        </p:nvSpPr>
        <p:spPr/>
        <p:txBody>
          <a:bodyPr/>
          <a:lstStyle/>
          <a:p>
            <a:r>
              <a:rPr smtClean="0"/>
              <a:t>Testers</a:t>
            </a:r>
            <a:endParaRPr lang="en-US" dirty="0"/>
          </a:p>
        </p:txBody>
      </p:sp>
      <p:sp>
        <p:nvSpPr>
          <p:cNvPr id="7" name="Text Placeholder 6"/>
          <p:cNvSpPr>
            <a:spLocks noGrp="1"/>
          </p:cNvSpPr>
          <p:nvPr>
            <p:ph type="body" idx="1"/>
          </p:nvPr>
        </p:nvSpPr>
        <p:spPr>
          <a:xfrm>
            <a:off x="368301" y="1347788"/>
            <a:ext cx="4114800" cy="346249"/>
          </a:xfrm>
        </p:spPr>
        <p:txBody>
          <a:bodyPr/>
          <a:lstStyle/>
          <a:p>
            <a:r>
              <a:rPr lang="en-US" dirty="0" smtClean="0"/>
              <a:t>Focus</a:t>
            </a:r>
            <a:endParaRPr lang="en-US" dirty="0"/>
          </a:p>
        </p:txBody>
      </p:sp>
      <p:sp>
        <p:nvSpPr>
          <p:cNvPr id="4" name="Text Placeholder 3"/>
          <p:cNvSpPr>
            <a:spLocks noGrp="1"/>
          </p:cNvSpPr>
          <p:nvPr>
            <p:ph sz="half" idx="2"/>
          </p:nvPr>
        </p:nvSpPr>
        <p:spPr>
          <a:xfrm>
            <a:off x="368300" y="2111110"/>
            <a:ext cx="4114800" cy="1772280"/>
          </a:xfrm>
        </p:spPr>
        <p:txBody>
          <a:bodyPr/>
          <a:lstStyle/>
          <a:p>
            <a:r>
              <a:rPr smtClean="0"/>
              <a:t>Scripts, checklists, and builds</a:t>
            </a:r>
            <a:endParaRPr lang="en-US" dirty="0" smtClean="0"/>
          </a:p>
          <a:p>
            <a:r>
              <a:rPr lang="en-US" dirty="0" smtClean="0"/>
              <a:t>Understanding expected results</a:t>
            </a:r>
          </a:p>
          <a:p>
            <a:r>
              <a:rPr lang="en-US" dirty="0" smtClean="0"/>
              <a:t>What’s changed in each build?</a:t>
            </a:r>
            <a:endParaRPr lang="en-US" dirty="0"/>
          </a:p>
        </p:txBody>
      </p:sp>
      <p:sp>
        <p:nvSpPr>
          <p:cNvPr id="8" name="Text Placeholder 7"/>
          <p:cNvSpPr>
            <a:spLocks noGrp="1"/>
          </p:cNvSpPr>
          <p:nvPr>
            <p:ph type="body" sz="quarter" idx="3"/>
          </p:nvPr>
        </p:nvSpPr>
        <p:spPr>
          <a:xfrm>
            <a:off x="4633283" y="1347788"/>
            <a:ext cx="4117019" cy="346249"/>
          </a:xfrm>
        </p:spPr>
        <p:txBody>
          <a:bodyPr/>
          <a:lstStyle/>
          <a:p>
            <a:r>
              <a:rPr smtClean="0"/>
              <a:t>Methods of Collaboration</a:t>
            </a:r>
            <a:endParaRPr lang="en-US" dirty="0"/>
          </a:p>
        </p:txBody>
      </p:sp>
      <p:sp>
        <p:nvSpPr>
          <p:cNvPr id="9" name="Content Placeholder 8"/>
          <p:cNvSpPr>
            <a:spLocks noGrp="1"/>
          </p:cNvSpPr>
          <p:nvPr>
            <p:ph sz="quarter" idx="4"/>
          </p:nvPr>
        </p:nvSpPr>
        <p:spPr>
          <a:xfrm>
            <a:off x="4632327" y="2111110"/>
            <a:ext cx="4117974" cy="1951816"/>
          </a:xfrm>
        </p:spPr>
        <p:txBody>
          <a:bodyPr/>
          <a:lstStyle/>
          <a:p>
            <a:r>
              <a:rPr lang="en-US" dirty="0" smtClean="0"/>
              <a:t>Bug lists</a:t>
            </a:r>
          </a:p>
          <a:p>
            <a:r>
              <a:rPr lang="en-US" dirty="0" smtClean="0"/>
              <a:t>Test scripts</a:t>
            </a:r>
          </a:p>
          <a:p>
            <a:r>
              <a:rPr lang="en-US" dirty="0" smtClean="0"/>
              <a:t>Builds</a:t>
            </a:r>
          </a:p>
          <a:p>
            <a:r>
              <a:rPr lang="en-US" dirty="0" smtClean="0"/>
              <a:t>Test results</a:t>
            </a:r>
          </a:p>
          <a:p>
            <a:r>
              <a:rPr lang="en-US" dirty="0" smtClean="0"/>
              <a:t>Release notes</a:t>
            </a:r>
            <a:endParaRPr lang="en-US" dirty="0"/>
          </a:p>
        </p:txBody>
      </p:sp>
    </p:spTree>
  </p:cSld>
  <p:clrMapOvr>
    <a:masterClrMapping/>
  </p:clrMapOvr>
  <p:transition advTm="31468">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Development and Test Workflows</a:t>
            </a:r>
            <a:endParaRPr lang="en-US" dirty="0"/>
          </a:p>
        </p:txBody>
      </p:sp>
      <p:sp>
        <p:nvSpPr>
          <p:cNvPr id="4" name="Text Placeholder 3"/>
          <p:cNvSpPr>
            <a:spLocks noGrp="1"/>
          </p:cNvSpPr>
          <p:nvPr>
            <p:ph type="body" sz="quarter" idx="10"/>
          </p:nvPr>
        </p:nvSpPr>
        <p:spPr/>
        <p:txBody>
          <a:bodyPr/>
          <a:lstStyle/>
          <a:p>
            <a:r>
              <a:rPr lang="en-US" smtClean="0"/>
              <a:t>Multiple dev teams and test environments</a:t>
            </a:r>
            <a:endParaRPr lang="en-US" dirty="0"/>
          </a:p>
        </p:txBody>
      </p:sp>
      <p:pic>
        <p:nvPicPr>
          <p:cNvPr id="21" name="Picture 34" descr="D:\Pennie's documents\MS Image\NEWFeb15\Windows_Vista_Icons_ for_Marketing_use\ParentalControls.png"/>
          <p:cNvPicPr>
            <a:picLocks noChangeAspect="1" noChangeArrowheads="1"/>
          </p:cNvPicPr>
          <p:nvPr/>
        </p:nvPicPr>
        <p:blipFill>
          <a:blip r:embed="rId3" cstate="print"/>
          <a:srcRect/>
          <a:stretch>
            <a:fillRect/>
          </a:stretch>
        </p:blipFill>
        <p:spPr bwMode="ltGray">
          <a:xfrm>
            <a:off x="4556836" y="1826647"/>
            <a:ext cx="587727" cy="587727"/>
          </a:xfrm>
          <a:prstGeom prst="rect">
            <a:avLst/>
          </a:prstGeom>
          <a:noFill/>
        </p:spPr>
      </p:pic>
      <p:pic>
        <p:nvPicPr>
          <p:cNvPr id="22" name="Picture 9" descr="D:\Pennie's documents\Images for TechEd06\Hardware_Imagery\database purple.png"/>
          <p:cNvPicPr>
            <a:picLocks noChangeAspect="1" noChangeArrowheads="1"/>
          </p:cNvPicPr>
          <p:nvPr/>
        </p:nvPicPr>
        <p:blipFill>
          <a:blip r:embed="rId4" cstate="print"/>
          <a:srcRect/>
          <a:stretch>
            <a:fillRect/>
          </a:stretch>
        </p:blipFill>
        <p:spPr bwMode="ltGray">
          <a:xfrm>
            <a:off x="4616135" y="2761143"/>
            <a:ext cx="463112" cy="554625"/>
          </a:xfrm>
          <a:prstGeom prst="rect">
            <a:avLst/>
          </a:prstGeom>
          <a:noFill/>
        </p:spPr>
      </p:pic>
      <p:pic>
        <p:nvPicPr>
          <p:cNvPr id="23" name="Picture 4" descr="D:\Pennie's documents\Images for TechEd06\Hardware_Imagery\Server.png"/>
          <p:cNvPicPr>
            <a:picLocks noChangeAspect="1" noChangeArrowheads="1"/>
          </p:cNvPicPr>
          <p:nvPr/>
        </p:nvPicPr>
        <p:blipFill>
          <a:blip r:embed="rId5" cstate="print"/>
          <a:srcRect/>
          <a:stretch>
            <a:fillRect/>
          </a:stretch>
        </p:blipFill>
        <p:spPr bwMode="ltGray">
          <a:xfrm>
            <a:off x="5802893" y="1641566"/>
            <a:ext cx="474537" cy="699982"/>
          </a:xfrm>
          <a:prstGeom prst="rect">
            <a:avLst/>
          </a:prstGeom>
          <a:noFill/>
        </p:spPr>
      </p:pic>
      <p:pic>
        <p:nvPicPr>
          <p:cNvPr id="24" name="Picture 7" descr="D:\Pennie's documents\Images for TechEd06\Hardware_Imagery\Server - application.png"/>
          <p:cNvPicPr>
            <a:picLocks noChangeAspect="1" noChangeArrowheads="1"/>
          </p:cNvPicPr>
          <p:nvPr/>
        </p:nvPicPr>
        <p:blipFill>
          <a:blip r:embed="rId6" cstate="print"/>
          <a:srcRect/>
          <a:stretch>
            <a:fillRect/>
          </a:stretch>
        </p:blipFill>
        <p:spPr bwMode="ltGray">
          <a:xfrm>
            <a:off x="6019325" y="2568611"/>
            <a:ext cx="562516" cy="1012077"/>
          </a:xfrm>
          <a:prstGeom prst="rect">
            <a:avLst/>
          </a:prstGeom>
          <a:noFill/>
        </p:spPr>
      </p:pic>
      <p:pic>
        <p:nvPicPr>
          <p:cNvPr id="26" name="Picture 9" descr="D:\Pennie's documents\Images for TechEd06\Hardware_Imagery\database purple.png"/>
          <p:cNvPicPr>
            <a:picLocks noChangeAspect="1" noChangeArrowheads="1"/>
          </p:cNvPicPr>
          <p:nvPr/>
        </p:nvPicPr>
        <p:blipFill>
          <a:blip r:embed="rId7" cstate="print"/>
          <a:srcRect/>
          <a:stretch>
            <a:fillRect/>
          </a:stretch>
        </p:blipFill>
        <p:spPr bwMode="ltGray">
          <a:xfrm>
            <a:off x="6050410" y="2101692"/>
            <a:ext cx="314451" cy="376588"/>
          </a:xfrm>
          <a:prstGeom prst="rect">
            <a:avLst/>
          </a:prstGeom>
          <a:noFill/>
        </p:spPr>
      </p:pic>
      <p:pic>
        <p:nvPicPr>
          <p:cNvPr id="25" name="Picture 4" descr="D:\Pennie's documents\Images for TechEd06\Hardware_Imagery\Server.png"/>
          <p:cNvPicPr>
            <a:picLocks noChangeAspect="1" noChangeArrowheads="1"/>
          </p:cNvPicPr>
          <p:nvPr/>
        </p:nvPicPr>
        <p:blipFill>
          <a:blip r:embed="rId5" cstate="print"/>
          <a:srcRect/>
          <a:stretch>
            <a:fillRect/>
          </a:stretch>
        </p:blipFill>
        <p:spPr bwMode="ltGray">
          <a:xfrm>
            <a:off x="6322761" y="1657232"/>
            <a:ext cx="474537" cy="699982"/>
          </a:xfrm>
          <a:prstGeom prst="rect">
            <a:avLst/>
          </a:prstGeom>
          <a:noFill/>
        </p:spPr>
      </p:pic>
      <p:sp>
        <p:nvSpPr>
          <p:cNvPr id="27" name="Rounded Rectangle 26"/>
          <p:cNvSpPr/>
          <p:nvPr/>
        </p:nvSpPr>
        <p:spPr bwMode="ltGray">
          <a:xfrm>
            <a:off x="247828" y="1478421"/>
            <a:ext cx="3367043" cy="2162087"/>
          </a:xfrm>
          <a:prstGeom prst="roundRect">
            <a:avLst/>
          </a:prstGeom>
          <a:noFill/>
          <a:ln>
            <a:solidFill>
              <a:schemeClr val="tx1"/>
            </a:solidFill>
            <a:prstDash val="sysDot"/>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grpSp>
        <p:nvGrpSpPr>
          <p:cNvPr id="3" name="Group 6"/>
          <p:cNvGrpSpPr/>
          <p:nvPr/>
        </p:nvGrpSpPr>
        <p:grpSpPr bwMode="ltGray">
          <a:xfrm>
            <a:off x="508612" y="1659189"/>
            <a:ext cx="573893" cy="506138"/>
            <a:chOff x="508612" y="1659189"/>
            <a:chExt cx="573893" cy="506138"/>
          </a:xfrm>
        </p:grpSpPr>
        <p:pic>
          <p:nvPicPr>
            <p:cNvPr id="5" name="Picture 10" descr="D:\Pennie's documents\Images for TechEd06\Hardware_Imagery\computer wide screen.png"/>
            <p:cNvPicPr>
              <a:picLocks noChangeAspect="1" noChangeArrowheads="1"/>
            </p:cNvPicPr>
            <p:nvPr/>
          </p:nvPicPr>
          <p:blipFill>
            <a:blip r:embed="rId8" cstate="print"/>
            <a:srcRect/>
            <a:stretch>
              <a:fillRect/>
            </a:stretch>
          </p:blipFill>
          <p:spPr bwMode="ltGray">
            <a:xfrm>
              <a:off x="508612" y="1659189"/>
              <a:ext cx="573893" cy="417439"/>
            </a:xfrm>
            <a:prstGeom prst="rect">
              <a:avLst/>
            </a:prstGeom>
            <a:noFill/>
          </p:spPr>
        </p:pic>
        <p:pic>
          <p:nvPicPr>
            <p:cNvPr id="6" name="Picture 14" descr="user man casual the king"/>
            <p:cNvPicPr>
              <a:picLocks noChangeAspect="1" noChangeArrowheads="1"/>
            </p:cNvPicPr>
            <p:nvPr/>
          </p:nvPicPr>
          <p:blipFill>
            <a:blip r:embed="rId9" cstate="print"/>
            <a:srcRect/>
            <a:stretch>
              <a:fillRect/>
            </a:stretch>
          </p:blipFill>
          <p:spPr bwMode="ltGray">
            <a:xfrm>
              <a:off x="726392" y="1787321"/>
              <a:ext cx="282012" cy="378006"/>
            </a:xfrm>
            <a:prstGeom prst="rect">
              <a:avLst/>
            </a:prstGeom>
            <a:noFill/>
          </p:spPr>
        </p:pic>
      </p:grpSp>
      <p:grpSp>
        <p:nvGrpSpPr>
          <p:cNvPr id="7" name="Group 7"/>
          <p:cNvGrpSpPr/>
          <p:nvPr/>
        </p:nvGrpSpPr>
        <p:grpSpPr bwMode="ltGray">
          <a:xfrm>
            <a:off x="558462" y="2170513"/>
            <a:ext cx="573893" cy="506138"/>
            <a:chOff x="508612" y="1659189"/>
            <a:chExt cx="573893" cy="506138"/>
          </a:xfrm>
        </p:grpSpPr>
        <p:pic>
          <p:nvPicPr>
            <p:cNvPr id="9" name="Picture 10" descr="D:\Pennie's documents\Images for TechEd06\Hardware_Imagery\computer wide screen.png"/>
            <p:cNvPicPr>
              <a:picLocks noChangeAspect="1" noChangeArrowheads="1"/>
            </p:cNvPicPr>
            <p:nvPr/>
          </p:nvPicPr>
          <p:blipFill>
            <a:blip r:embed="rId8" cstate="print"/>
            <a:srcRect/>
            <a:stretch>
              <a:fillRect/>
            </a:stretch>
          </p:blipFill>
          <p:spPr bwMode="ltGray">
            <a:xfrm>
              <a:off x="508612" y="1659189"/>
              <a:ext cx="573893" cy="417439"/>
            </a:xfrm>
            <a:prstGeom prst="rect">
              <a:avLst/>
            </a:prstGeom>
            <a:noFill/>
          </p:spPr>
        </p:pic>
        <p:pic>
          <p:nvPicPr>
            <p:cNvPr id="10" name="Picture 14" descr="user man casual the king"/>
            <p:cNvPicPr>
              <a:picLocks noChangeAspect="1" noChangeArrowheads="1"/>
            </p:cNvPicPr>
            <p:nvPr/>
          </p:nvPicPr>
          <p:blipFill>
            <a:blip r:embed="rId9" cstate="print"/>
            <a:srcRect/>
            <a:stretch>
              <a:fillRect/>
            </a:stretch>
          </p:blipFill>
          <p:spPr bwMode="ltGray">
            <a:xfrm>
              <a:off x="726392" y="1787321"/>
              <a:ext cx="282012" cy="378006"/>
            </a:xfrm>
            <a:prstGeom prst="rect">
              <a:avLst/>
            </a:prstGeom>
            <a:noFill/>
          </p:spPr>
        </p:pic>
      </p:grpSp>
      <p:grpSp>
        <p:nvGrpSpPr>
          <p:cNvPr id="8" name="Group 10"/>
          <p:cNvGrpSpPr/>
          <p:nvPr/>
        </p:nvGrpSpPr>
        <p:grpSpPr bwMode="ltGray">
          <a:xfrm>
            <a:off x="608312" y="2681837"/>
            <a:ext cx="573893" cy="506138"/>
            <a:chOff x="508612" y="1659189"/>
            <a:chExt cx="573893" cy="506138"/>
          </a:xfrm>
        </p:grpSpPr>
        <p:pic>
          <p:nvPicPr>
            <p:cNvPr id="12" name="Picture 10" descr="D:\Pennie's documents\Images for TechEd06\Hardware_Imagery\computer wide screen.png"/>
            <p:cNvPicPr>
              <a:picLocks noChangeAspect="1" noChangeArrowheads="1"/>
            </p:cNvPicPr>
            <p:nvPr/>
          </p:nvPicPr>
          <p:blipFill>
            <a:blip r:embed="rId8" cstate="print"/>
            <a:srcRect/>
            <a:stretch>
              <a:fillRect/>
            </a:stretch>
          </p:blipFill>
          <p:spPr bwMode="ltGray">
            <a:xfrm>
              <a:off x="508612" y="1659189"/>
              <a:ext cx="573893" cy="417439"/>
            </a:xfrm>
            <a:prstGeom prst="rect">
              <a:avLst/>
            </a:prstGeom>
            <a:noFill/>
          </p:spPr>
        </p:pic>
        <p:pic>
          <p:nvPicPr>
            <p:cNvPr id="13" name="Picture 14" descr="user man casual the king"/>
            <p:cNvPicPr>
              <a:picLocks noChangeAspect="1" noChangeArrowheads="1"/>
            </p:cNvPicPr>
            <p:nvPr/>
          </p:nvPicPr>
          <p:blipFill>
            <a:blip r:embed="rId9" cstate="print"/>
            <a:srcRect/>
            <a:stretch>
              <a:fillRect/>
            </a:stretch>
          </p:blipFill>
          <p:spPr bwMode="ltGray">
            <a:xfrm>
              <a:off x="726392" y="1787321"/>
              <a:ext cx="282012" cy="378006"/>
            </a:xfrm>
            <a:prstGeom prst="rect">
              <a:avLst/>
            </a:prstGeom>
            <a:noFill/>
          </p:spPr>
        </p:pic>
      </p:grpSp>
      <p:pic>
        <p:nvPicPr>
          <p:cNvPr id="14" name="Picture 4" descr="D:\Pennie's documents\Images for TechEd06\Hardware_Imagery\Server.png"/>
          <p:cNvPicPr>
            <a:picLocks noChangeAspect="1" noChangeArrowheads="1"/>
          </p:cNvPicPr>
          <p:nvPr/>
        </p:nvPicPr>
        <p:blipFill>
          <a:blip r:embed="rId10" cstate="print"/>
          <a:srcRect/>
          <a:stretch>
            <a:fillRect/>
          </a:stretch>
        </p:blipFill>
        <p:spPr bwMode="ltGray">
          <a:xfrm>
            <a:off x="1692365" y="1607381"/>
            <a:ext cx="387636" cy="571795"/>
          </a:xfrm>
          <a:prstGeom prst="rect">
            <a:avLst/>
          </a:prstGeom>
          <a:noFill/>
        </p:spPr>
      </p:pic>
      <p:pic>
        <p:nvPicPr>
          <p:cNvPr id="15" name="Picture 9" descr="D:\Pennie's documents\Images for TechEd06\Hardware_Imagery\database purple.png"/>
          <p:cNvPicPr>
            <a:picLocks noChangeAspect="1" noChangeArrowheads="1"/>
          </p:cNvPicPr>
          <p:nvPr/>
        </p:nvPicPr>
        <p:blipFill>
          <a:blip r:embed="rId11" cstate="print"/>
          <a:srcRect/>
          <a:stretch>
            <a:fillRect/>
          </a:stretch>
        </p:blipFill>
        <p:spPr bwMode="ltGray">
          <a:xfrm>
            <a:off x="1941304" y="1923653"/>
            <a:ext cx="272056" cy="325816"/>
          </a:xfrm>
          <a:prstGeom prst="rect">
            <a:avLst/>
          </a:prstGeom>
          <a:noFill/>
        </p:spPr>
      </p:pic>
      <p:pic>
        <p:nvPicPr>
          <p:cNvPr id="16" name="Picture 12" descr="D:\Pennie's documents\Images for TechEd06\Hardware_Imagery\Folder.png"/>
          <p:cNvPicPr>
            <a:picLocks noChangeAspect="1" noChangeArrowheads="1"/>
          </p:cNvPicPr>
          <p:nvPr/>
        </p:nvPicPr>
        <p:blipFill>
          <a:blip r:embed="rId12" cstate="print"/>
          <a:srcRect/>
          <a:stretch>
            <a:fillRect/>
          </a:stretch>
        </p:blipFill>
        <p:spPr bwMode="ltGray">
          <a:xfrm>
            <a:off x="1753387" y="2582722"/>
            <a:ext cx="407228" cy="545039"/>
          </a:xfrm>
          <a:prstGeom prst="rect">
            <a:avLst/>
          </a:prstGeom>
          <a:noFill/>
        </p:spPr>
      </p:pic>
      <p:pic>
        <p:nvPicPr>
          <p:cNvPr id="17" name="Picture 11" descr="D:\Pennie's documents\MS Image\NEWFeb15\Windows_Vista_Icons_ for_Marketing_use\CogWheel.png"/>
          <p:cNvPicPr>
            <a:picLocks noChangeAspect="1" noChangeArrowheads="1"/>
          </p:cNvPicPr>
          <p:nvPr/>
        </p:nvPicPr>
        <p:blipFill>
          <a:blip r:embed="rId13" cstate="print"/>
          <a:srcRect/>
          <a:stretch>
            <a:fillRect/>
          </a:stretch>
        </p:blipFill>
        <p:spPr bwMode="ltGray">
          <a:xfrm>
            <a:off x="2572647" y="2745604"/>
            <a:ext cx="476162" cy="476162"/>
          </a:xfrm>
          <a:prstGeom prst="rect">
            <a:avLst/>
          </a:prstGeom>
          <a:noFill/>
        </p:spPr>
      </p:pic>
      <p:pic>
        <p:nvPicPr>
          <p:cNvPr id="18" name="Picture 12" descr="D:\Pennie's documents\Images for TechEd06\Hardware_Imagery\Folder.png"/>
          <p:cNvPicPr>
            <a:picLocks noChangeAspect="1" noChangeArrowheads="1"/>
          </p:cNvPicPr>
          <p:nvPr/>
        </p:nvPicPr>
        <p:blipFill>
          <a:blip r:embed="rId12" cstate="print"/>
          <a:srcRect/>
          <a:stretch>
            <a:fillRect/>
          </a:stretch>
        </p:blipFill>
        <p:spPr bwMode="ltGray">
          <a:xfrm>
            <a:off x="2939828" y="1718172"/>
            <a:ext cx="407228" cy="545039"/>
          </a:xfrm>
          <a:prstGeom prst="rect">
            <a:avLst/>
          </a:prstGeom>
          <a:noFill/>
        </p:spPr>
      </p:pic>
      <p:pic>
        <p:nvPicPr>
          <p:cNvPr id="19" name="Picture 8" descr="page"/>
          <p:cNvPicPr>
            <a:picLocks noChangeAspect="1" noChangeArrowheads="1"/>
          </p:cNvPicPr>
          <p:nvPr/>
        </p:nvPicPr>
        <p:blipFill>
          <a:blip r:embed="rId14" cstate="print"/>
          <a:srcRect/>
          <a:stretch>
            <a:fillRect/>
          </a:stretch>
        </p:blipFill>
        <p:spPr bwMode="ltGray">
          <a:xfrm>
            <a:off x="1618319" y="2807099"/>
            <a:ext cx="338039" cy="406120"/>
          </a:xfrm>
          <a:prstGeom prst="rect">
            <a:avLst/>
          </a:prstGeom>
          <a:noFill/>
        </p:spPr>
      </p:pic>
      <p:sp>
        <p:nvSpPr>
          <p:cNvPr id="28" name="Rounded Rectangle 27"/>
          <p:cNvSpPr/>
          <p:nvPr/>
        </p:nvSpPr>
        <p:spPr bwMode="ltGray">
          <a:xfrm>
            <a:off x="401650" y="1239139"/>
            <a:ext cx="1102409" cy="299102"/>
          </a:xfrm>
          <a:prstGeom prst="roundRect">
            <a:avLst/>
          </a:prstGeom>
          <a:gradFill flip="none" rotWithShape="1">
            <a:gsLst>
              <a:gs pos="0">
                <a:schemeClr val="accent1">
                  <a:tint val="66000"/>
                  <a:satMod val="16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200" dirty="0" smtClean="0">
                <a:solidFill>
                  <a:schemeClr val="tx1"/>
                </a:solidFill>
                <a:effectLst>
                  <a:outerShdw blurRad="38100" dist="38100" dir="2700000" algn="tl">
                    <a:srgbClr val="000000">
                      <a:alpha val="43137"/>
                    </a:srgbClr>
                  </a:outerShdw>
                </a:effectLst>
              </a:rPr>
              <a:t>Dev Team A</a:t>
            </a:r>
            <a:endParaRPr kumimoji="0" lang="en-US" sz="1200" b="0" i="0" u="none" strike="noStrike" cap="none" normalizeH="0" baseline="0" dirty="0" smtClean="0">
              <a:solidFill>
                <a:schemeClr val="tx1"/>
              </a:solidFill>
              <a:effectLst>
                <a:outerShdw blurRad="38100" dist="38100" dir="2700000" algn="tl">
                  <a:srgbClr val="000000">
                    <a:alpha val="43137"/>
                  </a:srgbClr>
                </a:outerShdw>
              </a:effectLst>
            </a:endParaRPr>
          </a:p>
        </p:txBody>
      </p:sp>
      <p:cxnSp>
        <p:nvCxnSpPr>
          <p:cNvPr id="30" name="Straight Arrow Connector 29"/>
          <p:cNvCxnSpPr/>
          <p:nvPr/>
        </p:nvCxnSpPr>
        <p:spPr bwMode="ltGray">
          <a:xfrm rot="16200000" flipH="1">
            <a:off x="1128045" y="2076627"/>
            <a:ext cx="512747" cy="4614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bwMode="ltGray">
          <a:xfrm>
            <a:off x="1187865" y="2538101"/>
            <a:ext cx="417320" cy="2549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bwMode="ltGray">
          <a:xfrm>
            <a:off x="1210350" y="2971596"/>
            <a:ext cx="314769" cy="583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bwMode="ltGray">
          <a:xfrm>
            <a:off x="1512607" y="3238857"/>
            <a:ext cx="649537" cy="415498"/>
          </a:xfrm>
          <a:prstGeom prst="rect">
            <a:avLst/>
          </a:prstGeom>
          <a:noFill/>
        </p:spPr>
        <p:txBody>
          <a:bodyPr wrap="none" rtlCol="0">
            <a:spAutoFit/>
          </a:bodyPr>
          <a:lstStyle/>
          <a:p>
            <a:pPr algn="ctr"/>
            <a:r>
              <a:rPr lang="en-US" sz="1050" dirty="0" smtClean="0"/>
              <a:t>Source </a:t>
            </a:r>
          </a:p>
          <a:p>
            <a:pPr algn="ctr"/>
            <a:r>
              <a:rPr lang="en-US" sz="1050" dirty="0" smtClean="0"/>
              <a:t>Code</a:t>
            </a:r>
            <a:endParaRPr lang="en-US" sz="1050" dirty="0"/>
          </a:p>
        </p:txBody>
      </p:sp>
      <p:sp>
        <p:nvSpPr>
          <p:cNvPr id="36" name="TextBox 35"/>
          <p:cNvSpPr txBox="1"/>
          <p:nvPr/>
        </p:nvSpPr>
        <p:spPr bwMode="ltGray">
          <a:xfrm>
            <a:off x="2041022" y="1622277"/>
            <a:ext cx="649537" cy="253916"/>
          </a:xfrm>
          <a:prstGeom prst="rect">
            <a:avLst/>
          </a:prstGeom>
          <a:noFill/>
        </p:spPr>
        <p:txBody>
          <a:bodyPr wrap="none" rtlCol="0">
            <a:spAutoFit/>
          </a:bodyPr>
          <a:lstStyle/>
          <a:p>
            <a:pPr algn="ctr"/>
            <a:r>
              <a:rPr lang="en-US" sz="1050" dirty="0" smtClean="0"/>
              <a:t>Dev DB</a:t>
            </a:r>
            <a:endParaRPr lang="en-US" sz="1050" dirty="0"/>
          </a:p>
        </p:txBody>
      </p:sp>
      <p:sp>
        <p:nvSpPr>
          <p:cNvPr id="37" name="TextBox 36"/>
          <p:cNvSpPr txBox="1"/>
          <p:nvPr/>
        </p:nvSpPr>
        <p:spPr bwMode="ltGray">
          <a:xfrm>
            <a:off x="2365763" y="3220341"/>
            <a:ext cx="837089" cy="415498"/>
          </a:xfrm>
          <a:prstGeom prst="rect">
            <a:avLst/>
          </a:prstGeom>
          <a:noFill/>
        </p:spPr>
        <p:txBody>
          <a:bodyPr wrap="none" rtlCol="0">
            <a:spAutoFit/>
          </a:bodyPr>
          <a:lstStyle/>
          <a:p>
            <a:pPr algn="ctr"/>
            <a:r>
              <a:rPr lang="en-US" sz="1050" dirty="0" smtClean="0"/>
              <a:t>Automated</a:t>
            </a:r>
          </a:p>
          <a:p>
            <a:pPr algn="ctr"/>
            <a:r>
              <a:rPr lang="en-US" sz="1050" dirty="0" smtClean="0"/>
              <a:t>Build</a:t>
            </a:r>
            <a:endParaRPr lang="en-US" sz="1050" dirty="0"/>
          </a:p>
        </p:txBody>
      </p:sp>
      <p:sp>
        <p:nvSpPr>
          <p:cNvPr id="38" name="TextBox 37"/>
          <p:cNvSpPr txBox="1"/>
          <p:nvPr/>
        </p:nvSpPr>
        <p:spPr bwMode="ltGray">
          <a:xfrm>
            <a:off x="2945453" y="2236151"/>
            <a:ext cx="478016" cy="253916"/>
          </a:xfrm>
          <a:prstGeom prst="rect">
            <a:avLst/>
          </a:prstGeom>
          <a:noFill/>
        </p:spPr>
        <p:txBody>
          <a:bodyPr wrap="none" rtlCol="0">
            <a:spAutoFit/>
          </a:bodyPr>
          <a:lstStyle/>
          <a:p>
            <a:pPr algn="ctr"/>
            <a:r>
              <a:rPr lang="en-US" sz="1050" dirty="0" smtClean="0"/>
              <a:t>Drop</a:t>
            </a:r>
            <a:endParaRPr lang="en-US" sz="1050" dirty="0"/>
          </a:p>
        </p:txBody>
      </p:sp>
      <p:cxnSp>
        <p:nvCxnSpPr>
          <p:cNvPr id="40" name="Straight Arrow Connector 39"/>
          <p:cNvCxnSpPr>
            <a:stCxn id="5" idx="3"/>
            <a:endCxn id="14" idx="1"/>
          </p:cNvCxnSpPr>
          <p:nvPr/>
        </p:nvCxnSpPr>
        <p:spPr bwMode="ltGray">
          <a:xfrm>
            <a:off x="1082505" y="1867909"/>
            <a:ext cx="609860" cy="2537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41" name="Straight Arrow Connector 40"/>
          <p:cNvCxnSpPr>
            <a:stCxn id="10" idx="0"/>
          </p:cNvCxnSpPr>
          <p:nvPr/>
        </p:nvCxnSpPr>
        <p:spPr bwMode="ltGray">
          <a:xfrm rot="5400000" flipH="1" flipV="1">
            <a:off x="1180832" y="1744679"/>
            <a:ext cx="290383" cy="817551"/>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44" name="Straight Arrow Connector 43"/>
          <p:cNvCxnSpPr>
            <a:stCxn id="13" idx="0"/>
          </p:cNvCxnSpPr>
          <p:nvPr/>
        </p:nvCxnSpPr>
        <p:spPr bwMode="ltGray">
          <a:xfrm rot="5400000" flipH="1" flipV="1">
            <a:off x="992824" y="2067995"/>
            <a:ext cx="716248" cy="767701"/>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48" name="Straight Arrow Connector 47"/>
          <p:cNvCxnSpPr/>
          <p:nvPr/>
        </p:nvCxnSpPr>
        <p:spPr bwMode="ltGray">
          <a:xfrm flipV="1">
            <a:off x="2177754" y="2948299"/>
            <a:ext cx="351801" cy="15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bwMode="ltGray">
          <a:xfrm rot="5400000" flipH="1" flipV="1">
            <a:off x="2644211" y="2377869"/>
            <a:ext cx="502778" cy="1566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Rounded Rectangle 52"/>
          <p:cNvSpPr/>
          <p:nvPr/>
        </p:nvSpPr>
        <p:spPr bwMode="ltGray">
          <a:xfrm>
            <a:off x="4228741" y="1468450"/>
            <a:ext cx="1214926" cy="2162087"/>
          </a:xfrm>
          <a:prstGeom prst="roundRect">
            <a:avLst/>
          </a:prstGeom>
          <a:noFill/>
          <a:ln>
            <a:solidFill>
              <a:schemeClr val="tx1"/>
            </a:solidFill>
            <a:prstDash val="sysDot"/>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54" name="TextBox 53"/>
          <p:cNvSpPr txBox="1"/>
          <p:nvPr/>
        </p:nvSpPr>
        <p:spPr bwMode="ltGray">
          <a:xfrm>
            <a:off x="4475145" y="3261646"/>
            <a:ext cx="830677" cy="253916"/>
          </a:xfrm>
          <a:prstGeom prst="rect">
            <a:avLst/>
          </a:prstGeom>
          <a:noFill/>
        </p:spPr>
        <p:txBody>
          <a:bodyPr wrap="none" rtlCol="0">
            <a:spAutoFit/>
          </a:bodyPr>
          <a:lstStyle/>
          <a:p>
            <a:pPr algn="ctr"/>
            <a:r>
              <a:rPr lang="en-US" sz="1050" dirty="0" smtClean="0"/>
              <a:t>Resources</a:t>
            </a:r>
            <a:endParaRPr lang="en-US" sz="1050" dirty="0"/>
          </a:p>
        </p:txBody>
      </p:sp>
      <p:cxnSp>
        <p:nvCxnSpPr>
          <p:cNvPr id="55" name="Straight Arrow Connector 54"/>
          <p:cNvCxnSpPr>
            <a:stCxn id="21" idx="2"/>
            <a:endCxn id="22" idx="0"/>
          </p:cNvCxnSpPr>
          <p:nvPr/>
        </p:nvCxnSpPr>
        <p:spPr bwMode="ltGray">
          <a:xfrm rot="5400000">
            <a:off x="4675812" y="2586254"/>
            <a:ext cx="346769" cy="3009"/>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59" name="Straight Arrow Connector 58"/>
          <p:cNvCxnSpPr/>
          <p:nvPr/>
        </p:nvCxnSpPr>
        <p:spPr bwMode="ltGray">
          <a:xfrm>
            <a:off x="3414046" y="2073781"/>
            <a:ext cx="961401" cy="199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1" name="Picture 46" descr="D:\Pennie's documents\MS Image\NEWFeb15\Windows_Vista_Icons_ for_Marketing_use\Software.png"/>
          <p:cNvPicPr>
            <a:picLocks noChangeAspect="1" noChangeArrowheads="1"/>
          </p:cNvPicPr>
          <p:nvPr/>
        </p:nvPicPr>
        <p:blipFill>
          <a:blip r:embed="rId15" cstate="print"/>
          <a:srcRect/>
          <a:stretch>
            <a:fillRect/>
          </a:stretch>
        </p:blipFill>
        <p:spPr bwMode="ltGray">
          <a:xfrm>
            <a:off x="3624618" y="1753089"/>
            <a:ext cx="579913" cy="579913"/>
          </a:xfrm>
          <a:prstGeom prst="rect">
            <a:avLst/>
          </a:prstGeom>
          <a:noFill/>
        </p:spPr>
      </p:pic>
      <p:sp>
        <p:nvSpPr>
          <p:cNvPr id="63" name="Rounded Rectangle 62"/>
          <p:cNvSpPr/>
          <p:nvPr/>
        </p:nvSpPr>
        <p:spPr bwMode="ltGray">
          <a:xfrm>
            <a:off x="4314201" y="1246259"/>
            <a:ext cx="1008404" cy="299102"/>
          </a:xfrm>
          <a:prstGeom prst="roundRect">
            <a:avLst/>
          </a:prstGeom>
          <a:gradFill flip="none" rotWithShape="1">
            <a:gsLst>
              <a:gs pos="0">
                <a:schemeClr val="accent1">
                  <a:tint val="66000"/>
                  <a:satMod val="16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200" dirty="0" smtClean="0">
                <a:solidFill>
                  <a:schemeClr val="tx1"/>
                </a:solidFill>
                <a:effectLst>
                  <a:outerShdw blurRad="38100" dist="38100" dir="2700000" algn="tl">
                    <a:srgbClr val="000000">
                      <a:alpha val="43137"/>
                    </a:srgbClr>
                  </a:outerShdw>
                </a:effectLst>
              </a:rPr>
              <a:t>QA Team</a:t>
            </a:r>
            <a:endParaRPr kumimoji="0" lang="en-US" sz="1200" b="0" i="0" u="none" strike="noStrike" cap="none" normalizeH="0" baseline="0" dirty="0" smtClean="0">
              <a:solidFill>
                <a:schemeClr val="tx1"/>
              </a:solidFill>
              <a:effectLst>
                <a:outerShdw blurRad="38100" dist="38100" dir="2700000" algn="tl">
                  <a:srgbClr val="000000">
                    <a:alpha val="43137"/>
                  </a:srgbClr>
                </a:outerShdw>
              </a:effectLst>
            </a:endParaRPr>
          </a:p>
        </p:txBody>
      </p:sp>
      <p:cxnSp>
        <p:nvCxnSpPr>
          <p:cNvPr id="65" name="Straight Connector 64"/>
          <p:cNvCxnSpPr>
            <a:stCxn id="24" idx="0"/>
            <a:endCxn id="26" idx="2"/>
          </p:cNvCxnSpPr>
          <p:nvPr/>
        </p:nvCxnSpPr>
        <p:spPr bwMode="ltGray">
          <a:xfrm rot="16200000" flipV="1">
            <a:off x="6208945" y="2476972"/>
            <a:ext cx="90331" cy="92947"/>
          </a:xfrm>
          <a:prstGeom prst="line">
            <a:avLst/>
          </a:prstGeom>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bwMode="ltGray">
          <a:xfrm>
            <a:off x="5714285" y="1467026"/>
            <a:ext cx="1214926" cy="2162087"/>
          </a:xfrm>
          <a:prstGeom prst="roundRect">
            <a:avLst/>
          </a:prstGeom>
          <a:noFill/>
          <a:ln>
            <a:solidFill>
              <a:schemeClr val="tx1"/>
            </a:solidFill>
            <a:prstDash val="sysDot"/>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67" name="Rounded Rectangle 66"/>
          <p:cNvSpPr/>
          <p:nvPr/>
        </p:nvSpPr>
        <p:spPr bwMode="ltGray">
          <a:xfrm>
            <a:off x="5799745" y="1244835"/>
            <a:ext cx="1008404" cy="299102"/>
          </a:xfrm>
          <a:prstGeom prst="roundRect">
            <a:avLst/>
          </a:prstGeom>
          <a:gradFill flip="none" rotWithShape="1">
            <a:gsLst>
              <a:gs pos="0">
                <a:schemeClr val="accent1">
                  <a:tint val="66000"/>
                  <a:satMod val="16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200" dirty="0" smtClean="0">
                <a:solidFill>
                  <a:schemeClr val="tx1"/>
                </a:solidFill>
                <a:effectLst>
                  <a:outerShdw blurRad="38100" dist="38100" dir="2700000" algn="tl">
                    <a:srgbClr val="000000">
                      <a:alpha val="43137"/>
                    </a:srgbClr>
                  </a:outerShdw>
                </a:effectLst>
              </a:rPr>
              <a:t>Staging</a:t>
            </a:r>
            <a:endParaRPr kumimoji="0" lang="en-US" sz="1200" b="0" i="0" u="none" strike="noStrike" cap="none" normalizeH="0" baseline="0" dirty="0" smtClean="0">
              <a:solidFill>
                <a:schemeClr val="tx1"/>
              </a:solidFill>
              <a:effectLst>
                <a:outerShdw blurRad="38100" dist="38100" dir="2700000" algn="tl">
                  <a:srgbClr val="000000">
                    <a:alpha val="43137"/>
                  </a:srgbClr>
                </a:outerShdw>
              </a:effectLst>
            </a:endParaRPr>
          </a:p>
        </p:txBody>
      </p:sp>
      <p:pic>
        <p:nvPicPr>
          <p:cNvPr id="71" name="Picture 4" descr="D:\Pennie's documents\Images for TechEd06\Hardware_Imagery\Server.png"/>
          <p:cNvPicPr>
            <a:picLocks noChangeAspect="1" noChangeArrowheads="1"/>
          </p:cNvPicPr>
          <p:nvPr/>
        </p:nvPicPr>
        <p:blipFill>
          <a:blip r:embed="rId5" cstate="print"/>
          <a:srcRect/>
          <a:stretch>
            <a:fillRect/>
          </a:stretch>
        </p:blipFill>
        <p:spPr bwMode="ltGray">
          <a:xfrm>
            <a:off x="7262800" y="1640142"/>
            <a:ext cx="474537" cy="699982"/>
          </a:xfrm>
          <a:prstGeom prst="rect">
            <a:avLst/>
          </a:prstGeom>
          <a:noFill/>
        </p:spPr>
      </p:pic>
      <p:pic>
        <p:nvPicPr>
          <p:cNvPr id="72" name="Picture 7" descr="D:\Pennie's documents\Images for TechEd06\Hardware_Imagery\Server - application.png"/>
          <p:cNvPicPr>
            <a:picLocks noChangeAspect="1" noChangeArrowheads="1"/>
          </p:cNvPicPr>
          <p:nvPr/>
        </p:nvPicPr>
        <p:blipFill>
          <a:blip r:embed="rId6" cstate="print"/>
          <a:srcRect/>
          <a:stretch>
            <a:fillRect/>
          </a:stretch>
        </p:blipFill>
        <p:spPr bwMode="ltGray">
          <a:xfrm>
            <a:off x="7479232" y="2567187"/>
            <a:ext cx="562516" cy="1012077"/>
          </a:xfrm>
          <a:prstGeom prst="rect">
            <a:avLst/>
          </a:prstGeom>
          <a:noFill/>
        </p:spPr>
      </p:pic>
      <p:pic>
        <p:nvPicPr>
          <p:cNvPr id="73" name="Picture 9" descr="D:\Pennie's documents\Images for TechEd06\Hardware_Imagery\database purple.png"/>
          <p:cNvPicPr>
            <a:picLocks noChangeAspect="1" noChangeArrowheads="1"/>
          </p:cNvPicPr>
          <p:nvPr/>
        </p:nvPicPr>
        <p:blipFill>
          <a:blip r:embed="rId7" cstate="print"/>
          <a:srcRect/>
          <a:stretch>
            <a:fillRect/>
          </a:stretch>
        </p:blipFill>
        <p:spPr bwMode="ltGray">
          <a:xfrm>
            <a:off x="7510317" y="2100268"/>
            <a:ext cx="314451" cy="376588"/>
          </a:xfrm>
          <a:prstGeom prst="rect">
            <a:avLst/>
          </a:prstGeom>
          <a:noFill/>
        </p:spPr>
      </p:pic>
      <p:pic>
        <p:nvPicPr>
          <p:cNvPr id="74" name="Picture 4" descr="D:\Pennie's documents\Images for TechEd06\Hardware_Imagery\Server.png"/>
          <p:cNvPicPr>
            <a:picLocks noChangeAspect="1" noChangeArrowheads="1"/>
          </p:cNvPicPr>
          <p:nvPr/>
        </p:nvPicPr>
        <p:blipFill>
          <a:blip r:embed="rId5" cstate="print"/>
          <a:srcRect/>
          <a:stretch>
            <a:fillRect/>
          </a:stretch>
        </p:blipFill>
        <p:spPr bwMode="ltGray">
          <a:xfrm>
            <a:off x="7782668" y="1655808"/>
            <a:ext cx="474537" cy="699982"/>
          </a:xfrm>
          <a:prstGeom prst="rect">
            <a:avLst/>
          </a:prstGeom>
          <a:noFill/>
        </p:spPr>
      </p:pic>
      <p:cxnSp>
        <p:nvCxnSpPr>
          <p:cNvPr id="75" name="Straight Connector 74"/>
          <p:cNvCxnSpPr>
            <a:stCxn id="72" idx="0"/>
            <a:endCxn id="73" idx="2"/>
          </p:cNvCxnSpPr>
          <p:nvPr/>
        </p:nvCxnSpPr>
        <p:spPr bwMode="ltGray">
          <a:xfrm rot="16200000" flipV="1">
            <a:off x="7668852" y="2475548"/>
            <a:ext cx="90331" cy="92947"/>
          </a:xfrm>
          <a:prstGeom prst="line">
            <a:avLst/>
          </a:prstGeom>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bwMode="ltGray">
          <a:xfrm>
            <a:off x="7174192" y="1465602"/>
            <a:ext cx="1214926" cy="2162087"/>
          </a:xfrm>
          <a:prstGeom prst="roundRect">
            <a:avLst/>
          </a:prstGeom>
          <a:noFill/>
          <a:ln>
            <a:solidFill>
              <a:schemeClr val="tx1"/>
            </a:solidFill>
            <a:prstDash val="sysDot"/>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77" name="Rounded Rectangle 76"/>
          <p:cNvSpPr/>
          <p:nvPr/>
        </p:nvSpPr>
        <p:spPr bwMode="ltGray">
          <a:xfrm>
            <a:off x="7259652" y="1243411"/>
            <a:ext cx="1008404" cy="299102"/>
          </a:xfrm>
          <a:prstGeom prst="roundRect">
            <a:avLst/>
          </a:prstGeom>
          <a:gradFill flip="none" rotWithShape="1">
            <a:gsLst>
              <a:gs pos="0">
                <a:schemeClr val="accent1">
                  <a:tint val="66000"/>
                  <a:satMod val="16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200" dirty="0" smtClean="0">
                <a:solidFill>
                  <a:schemeClr val="tx1"/>
                </a:solidFill>
                <a:effectLst>
                  <a:outerShdw blurRad="38100" dist="38100" dir="2700000" algn="tl">
                    <a:srgbClr val="000000">
                      <a:alpha val="43137"/>
                    </a:srgbClr>
                  </a:outerShdw>
                </a:effectLst>
              </a:rPr>
              <a:t>Production</a:t>
            </a:r>
            <a:endParaRPr kumimoji="0" lang="en-US" sz="12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78" name="Rounded Rectangle 77"/>
          <p:cNvSpPr/>
          <p:nvPr/>
        </p:nvSpPr>
        <p:spPr bwMode="ltGray">
          <a:xfrm>
            <a:off x="272041" y="4092009"/>
            <a:ext cx="3367043" cy="2162087"/>
          </a:xfrm>
          <a:prstGeom prst="roundRect">
            <a:avLst/>
          </a:prstGeom>
          <a:noFill/>
          <a:ln>
            <a:solidFill>
              <a:schemeClr val="tx1"/>
            </a:solidFill>
            <a:prstDash val="sysDot"/>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grpSp>
        <p:nvGrpSpPr>
          <p:cNvPr id="11" name="Group 78"/>
          <p:cNvGrpSpPr/>
          <p:nvPr/>
        </p:nvGrpSpPr>
        <p:grpSpPr bwMode="ltGray">
          <a:xfrm>
            <a:off x="532825" y="4272777"/>
            <a:ext cx="573893" cy="506138"/>
            <a:chOff x="508612" y="1659189"/>
            <a:chExt cx="573893" cy="506138"/>
          </a:xfrm>
        </p:grpSpPr>
        <p:pic>
          <p:nvPicPr>
            <p:cNvPr id="80" name="Picture 10" descr="D:\Pennie's documents\Images for TechEd06\Hardware_Imagery\computer wide screen.png"/>
            <p:cNvPicPr>
              <a:picLocks noChangeAspect="1" noChangeArrowheads="1"/>
            </p:cNvPicPr>
            <p:nvPr/>
          </p:nvPicPr>
          <p:blipFill>
            <a:blip r:embed="rId8" cstate="print"/>
            <a:srcRect/>
            <a:stretch>
              <a:fillRect/>
            </a:stretch>
          </p:blipFill>
          <p:spPr bwMode="ltGray">
            <a:xfrm>
              <a:off x="508612" y="1659189"/>
              <a:ext cx="573893" cy="417439"/>
            </a:xfrm>
            <a:prstGeom prst="rect">
              <a:avLst/>
            </a:prstGeom>
            <a:noFill/>
          </p:spPr>
        </p:pic>
        <p:pic>
          <p:nvPicPr>
            <p:cNvPr id="81" name="Picture 14" descr="user man casual the king"/>
            <p:cNvPicPr>
              <a:picLocks noChangeAspect="1" noChangeArrowheads="1"/>
            </p:cNvPicPr>
            <p:nvPr/>
          </p:nvPicPr>
          <p:blipFill>
            <a:blip r:embed="rId9" cstate="print"/>
            <a:srcRect/>
            <a:stretch>
              <a:fillRect/>
            </a:stretch>
          </p:blipFill>
          <p:spPr bwMode="ltGray">
            <a:xfrm>
              <a:off x="726392" y="1787321"/>
              <a:ext cx="282012" cy="378006"/>
            </a:xfrm>
            <a:prstGeom prst="rect">
              <a:avLst/>
            </a:prstGeom>
            <a:noFill/>
          </p:spPr>
        </p:pic>
      </p:grpSp>
      <p:grpSp>
        <p:nvGrpSpPr>
          <p:cNvPr id="20" name="Group 81"/>
          <p:cNvGrpSpPr/>
          <p:nvPr/>
        </p:nvGrpSpPr>
        <p:grpSpPr bwMode="ltGray">
          <a:xfrm>
            <a:off x="582675" y="4784101"/>
            <a:ext cx="573893" cy="506138"/>
            <a:chOff x="508612" y="1659189"/>
            <a:chExt cx="573893" cy="506138"/>
          </a:xfrm>
        </p:grpSpPr>
        <p:pic>
          <p:nvPicPr>
            <p:cNvPr id="83" name="Picture 10" descr="D:\Pennie's documents\Images for TechEd06\Hardware_Imagery\computer wide screen.png"/>
            <p:cNvPicPr>
              <a:picLocks noChangeAspect="1" noChangeArrowheads="1"/>
            </p:cNvPicPr>
            <p:nvPr/>
          </p:nvPicPr>
          <p:blipFill>
            <a:blip r:embed="rId8" cstate="print"/>
            <a:srcRect/>
            <a:stretch>
              <a:fillRect/>
            </a:stretch>
          </p:blipFill>
          <p:spPr bwMode="ltGray">
            <a:xfrm>
              <a:off x="508612" y="1659189"/>
              <a:ext cx="573893" cy="417439"/>
            </a:xfrm>
            <a:prstGeom prst="rect">
              <a:avLst/>
            </a:prstGeom>
            <a:noFill/>
          </p:spPr>
        </p:pic>
        <p:pic>
          <p:nvPicPr>
            <p:cNvPr id="84" name="Picture 14" descr="user man casual the king"/>
            <p:cNvPicPr>
              <a:picLocks noChangeAspect="1" noChangeArrowheads="1"/>
            </p:cNvPicPr>
            <p:nvPr/>
          </p:nvPicPr>
          <p:blipFill>
            <a:blip r:embed="rId9" cstate="print"/>
            <a:srcRect/>
            <a:stretch>
              <a:fillRect/>
            </a:stretch>
          </p:blipFill>
          <p:spPr bwMode="ltGray">
            <a:xfrm>
              <a:off x="726392" y="1787321"/>
              <a:ext cx="282012" cy="378006"/>
            </a:xfrm>
            <a:prstGeom prst="rect">
              <a:avLst/>
            </a:prstGeom>
            <a:noFill/>
          </p:spPr>
        </p:pic>
      </p:grpSp>
      <p:grpSp>
        <p:nvGrpSpPr>
          <p:cNvPr id="29" name="Group 84"/>
          <p:cNvGrpSpPr/>
          <p:nvPr/>
        </p:nvGrpSpPr>
        <p:grpSpPr bwMode="ltGray">
          <a:xfrm>
            <a:off x="632525" y="5295425"/>
            <a:ext cx="573893" cy="506138"/>
            <a:chOff x="508612" y="1659189"/>
            <a:chExt cx="573893" cy="506138"/>
          </a:xfrm>
        </p:grpSpPr>
        <p:pic>
          <p:nvPicPr>
            <p:cNvPr id="86" name="Picture 10" descr="D:\Pennie's documents\Images for TechEd06\Hardware_Imagery\computer wide screen.png"/>
            <p:cNvPicPr>
              <a:picLocks noChangeAspect="1" noChangeArrowheads="1"/>
            </p:cNvPicPr>
            <p:nvPr/>
          </p:nvPicPr>
          <p:blipFill>
            <a:blip r:embed="rId8" cstate="print"/>
            <a:srcRect/>
            <a:stretch>
              <a:fillRect/>
            </a:stretch>
          </p:blipFill>
          <p:spPr bwMode="ltGray">
            <a:xfrm>
              <a:off x="508612" y="1659189"/>
              <a:ext cx="573893" cy="417439"/>
            </a:xfrm>
            <a:prstGeom prst="rect">
              <a:avLst/>
            </a:prstGeom>
            <a:noFill/>
          </p:spPr>
        </p:pic>
        <p:pic>
          <p:nvPicPr>
            <p:cNvPr id="87" name="Picture 14" descr="user man casual the king"/>
            <p:cNvPicPr>
              <a:picLocks noChangeAspect="1" noChangeArrowheads="1"/>
            </p:cNvPicPr>
            <p:nvPr/>
          </p:nvPicPr>
          <p:blipFill>
            <a:blip r:embed="rId9" cstate="print"/>
            <a:srcRect/>
            <a:stretch>
              <a:fillRect/>
            </a:stretch>
          </p:blipFill>
          <p:spPr bwMode="ltGray">
            <a:xfrm>
              <a:off x="726392" y="1787321"/>
              <a:ext cx="282012" cy="378006"/>
            </a:xfrm>
            <a:prstGeom prst="rect">
              <a:avLst/>
            </a:prstGeom>
            <a:noFill/>
          </p:spPr>
        </p:pic>
      </p:grpSp>
      <p:pic>
        <p:nvPicPr>
          <p:cNvPr id="88" name="Picture 4" descr="D:\Pennie's documents\Images for TechEd06\Hardware_Imagery\Server.png"/>
          <p:cNvPicPr>
            <a:picLocks noChangeAspect="1" noChangeArrowheads="1"/>
          </p:cNvPicPr>
          <p:nvPr/>
        </p:nvPicPr>
        <p:blipFill>
          <a:blip r:embed="rId10" cstate="print"/>
          <a:srcRect/>
          <a:stretch>
            <a:fillRect/>
          </a:stretch>
        </p:blipFill>
        <p:spPr bwMode="ltGray">
          <a:xfrm>
            <a:off x="1716578" y="4220969"/>
            <a:ext cx="387636" cy="571795"/>
          </a:xfrm>
          <a:prstGeom prst="rect">
            <a:avLst/>
          </a:prstGeom>
          <a:noFill/>
        </p:spPr>
      </p:pic>
      <p:pic>
        <p:nvPicPr>
          <p:cNvPr id="89" name="Picture 9" descr="D:\Pennie's documents\Images for TechEd06\Hardware_Imagery\database purple.png"/>
          <p:cNvPicPr>
            <a:picLocks noChangeAspect="1" noChangeArrowheads="1"/>
          </p:cNvPicPr>
          <p:nvPr/>
        </p:nvPicPr>
        <p:blipFill>
          <a:blip r:embed="rId11" cstate="print"/>
          <a:srcRect/>
          <a:stretch>
            <a:fillRect/>
          </a:stretch>
        </p:blipFill>
        <p:spPr bwMode="ltGray">
          <a:xfrm>
            <a:off x="1965517" y="4537241"/>
            <a:ext cx="272056" cy="325816"/>
          </a:xfrm>
          <a:prstGeom prst="rect">
            <a:avLst/>
          </a:prstGeom>
          <a:noFill/>
        </p:spPr>
      </p:pic>
      <p:pic>
        <p:nvPicPr>
          <p:cNvPr id="90" name="Picture 12" descr="D:\Pennie's documents\Images for TechEd06\Hardware_Imagery\Folder.png"/>
          <p:cNvPicPr>
            <a:picLocks noChangeAspect="1" noChangeArrowheads="1"/>
          </p:cNvPicPr>
          <p:nvPr/>
        </p:nvPicPr>
        <p:blipFill>
          <a:blip r:embed="rId12" cstate="print"/>
          <a:srcRect/>
          <a:stretch>
            <a:fillRect/>
          </a:stretch>
        </p:blipFill>
        <p:spPr bwMode="ltGray">
          <a:xfrm>
            <a:off x="1777600" y="5196310"/>
            <a:ext cx="407228" cy="545039"/>
          </a:xfrm>
          <a:prstGeom prst="rect">
            <a:avLst/>
          </a:prstGeom>
          <a:noFill/>
        </p:spPr>
      </p:pic>
      <p:pic>
        <p:nvPicPr>
          <p:cNvPr id="91" name="Picture 11" descr="D:\Pennie's documents\MS Image\NEWFeb15\Windows_Vista_Icons_ for_Marketing_use\CogWheel.png"/>
          <p:cNvPicPr>
            <a:picLocks noChangeAspect="1" noChangeArrowheads="1"/>
          </p:cNvPicPr>
          <p:nvPr/>
        </p:nvPicPr>
        <p:blipFill>
          <a:blip r:embed="rId13" cstate="print"/>
          <a:srcRect/>
          <a:stretch>
            <a:fillRect/>
          </a:stretch>
        </p:blipFill>
        <p:spPr bwMode="ltGray">
          <a:xfrm>
            <a:off x="2596860" y="5359192"/>
            <a:ext cx="476162" cy="476162"/>
          </a:xfrm>
          <a:prstGeom prst="rect">
            <a:avLst/>
          </a:prstGeom>
          <a:noFill/>
        </p:spPr>
      </p:pic>
      <p:pic>
        <p:nvPicPr>
          <p:cNvPr id="92" name="Picture 12" descr="D:\Pennie's documents\Images for TechEd06\Hardware_Imagery\Folder.png"/>
          <p:cNvPicPr>
            <a:picLocks noChangeAspect="1" noChangeArrowheads="1"/>
          </p:cNvPicPr>
          <p:nvPr/>
        </p:nvPicPr>
        <p:blipFill>
          <a:blip r:embed="rId12" cstate="print"/>
          <a:srcRect/>
          <a:stretch>
            <a:fillRect/>
          </a:stretch>
        </p:blipFill>
        <p:spPr bwMode="ltGray">
          <a:xfrm>
            <a:off x="2964041" y="4331760"/>
            <a:ext cx="407228" cy="545039"/>
          </a:xfrm>
          <a:prstGeom prst="rect">
            <a:avLst/>
          </a:prstGeom>
          <a:noFill/>
        </p:spPr>
      </p:pic>
      <p:pic>
        <p:nvPicPr>
          <p:cNvPr id="93" name="Picture 8" descr="page"/>
          <p:cNvPicPr>
            <a:picLocks noChangeAspect="1" noChangeArrowheads="1"/>
          </p:cNvPicPr>
          <p:nvPr/>
        </p:nvPicPr>
        <p:blipFill>
          <a:blip r:embed="rId14" cstate="print"/>
          <a:srcRect/>
          <a:stretch>
            <a:fillRect/>
          </a:stretch>
        </p:blipFill>
        <p:spPr bwMode="ltGray">
          <a:xfrm>
            <a:off x="1642532" y="5420687"/>
            <a:ext cx="338039" cy="406120"/>
          </a:xfrm>
          <a:prstGeom prst="rect">
            <a:avLst/>
          </a:prstGeom>
          <a:noFill/>
        </p:spPr>
      </p:pic>
      <p:sp>
        <p:nvSpPr>
          <p:cNvPr id="94" name="Rounded Rectangle 93"/>
          <p:cNvSpPr/>
          <p:nvPr/>
        </p:nvSpPr>
        <p:spPr bwMode="ltGray">
          <a:xfrm>
            <a:off x="425863" y="3852727"/>
            <a:ext cx="1120925" cy="299102"/>
          </a:xfrm>
          <a:prstGeom prst="roundRect">
            <a:avLst/>
          </a:prstGeom>
          <a:gradFill flip="none" rotWithShape="1">
            <a:gsLst>
              <a:gs pos="0">
                <a:schemeClr val="accent1">
                  <a:tint val="66000"/>
                  <a:satMod val="16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200" dirty="0" smtClean="0">
                <a:solidFill>
                  <a:schemeClr val="tx1"/>
                </a:solidFill>
                <a:effectLst>
                  <a:outerShdw blurRad="38100" dist="38100" dir="2700000" algn="tl">
                    <a:srgbClr val="000000">
                      <a:alpha val="43137"/>
                    </a:srgbClr>
                  </a:outerShdw>
                </a:effectLst>
              </a:rPr>
              <a:t>Dev Team B</a:t>
            </a:r>
            <a:endParaRPr kumimoji="0" lang="en-US" sz="1200" b="0" i="0" u="none" strike="noStrike" cap="none" normalizeH="0" baseline="0" dirty="0" smtClean="0">
              <a:solidFill>
                <a:schemeClr val="tx1"/>
              </a:solidFill>
              <a:effectLst>
                <a:outerShdw blurRad="38100" dist="38100" dir="2700000" algn="tl">
                  <a:srgbClr val="000000">
                    <a:alpha val="43137"/>
                  </a:srgbClr>
                </a:outerShdw>
              </a:effectLst>
            </a:endParaRPr>
          </a:p>
        </p:txBody>
      </p:sp>
      <p:cxnSp>
        <p:nvCxnSpPr>
          <p:cNvPr id="95" name="Straight Arrow Connector 94"/>
          <p:cNvCxnSpPr/>
          <p:nvPr/>
        </p:nvCxnSpPr>
        <p:spPr bwMode="ltGray">
          <a:xfrm rot="16200000" flipH="1">
            <a:off x="1152258" y="4690215"/>
            <a:ext cx="512747" cy="4614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bwMode="ltGray">
          <a:xfrm>
            <a:off x="1212078" y="5151689"/>
            <a:ext cx="417320" cy="2549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bwMode="ltGray">
          <a:xfrm>
            <a:off x="1288991" y="5596070"/>
            <a:ext cx="314769" cy="583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bwMode="ltGray">
          <a:xfrm>
            <a:off x="1536820" y="5852445"/>
            <a:ext cx="649537" cy="415498"/>
          </a:xfrm>
          <a:prstGeom prst="rect">
            <a:avLst/>
          </a:prstGeom>
          <a:noFill/>
        </p:spPr>
        <p:txBody>
          <a:bodyPr wrap="none" rtlCol="0">
            <a:spAutoFit/>
          </a:bodyPr>
          <a:lstStyle/>
          <a:p>
            <a:pPr algn="ctr"/>
            <a:r>
              <a:rPr lang="en-US" sz="1050" dirty="0" smtClean="0"/>
              <a:t>Source </a:t>
            </a:r>
          </a:p>
          <a:p>
            <a:pPr algn="ctr"/>
            <a:r>
              <a:rPr lang="en-US" sz="1050" dirty="0" smtClean="0"/>
              <a:t>Code</a:t>
            </a:r>
            <a:endParaRPr lang="en-US" sz="1050" dirty="0"/>
          </a:p>
        </p:txBody>
      </p:sp>
      <p:sp>
        <p:nvSpPr>
          <p:cNvPr id="99" name="TextBox 98"/>
          <p:cNvSpPr txBox="1"/>
          <p:nvPr/>
        </p:nvSpPr>
        <p:spPr bwMode="ltGray">
          <a:xfrm>
            <a:off x="2065235" y="4235865"/>
            <a:ext cx="649537" cy="253916"/>
          </a:xfrm>
          <a:prstGeom prst="rect">
            <a:avLst/>
          </a:prstGeom>
          <a:noFill/>
        </p:spPr>
        <p:txBody>
          <a:bodyPr wrap="none" rtlCol="0">
            <a:spAutoFit/>
          </a:bodyPr>
          <a:lstStyle/>
          <a:p>
            <a:pPr algn="ctr"/>
            <a:r>
              <a:rPr lang="en-US" sz="1050" dirty="0" smtClean="0"/>
              <a:t>Dev DB</a:t>
            </a:r>
            <a:endParaRPr lang="en-US" sz="1050" dirty="0"/>
          </a:p>
        </p:txBody>
      </p:sp>
      <p:sp>
        <p:nvSpPr>
          <p:cNvPr id="100" name="TextBox 99"/>
          <p:cNvSpPr txBox="1"/>
          <p:nvPr/>
        </p:nvSpPr>
        <p:spPr bwMode="ltGray">
          <a:xfrm>
            <a:off x="2389976" y="5833929"/>
            <a:ext cx="837089" cy="415498"/>
          </a:xfrm>
          <a:prstGeom prst="rect">
            <a:avLst/>
          </a:prstGeom>
          <a:noFill/>
        </p:spPr>
        <p:txBody>
          <a:bodyPr wrap="none" rtlCol="0">
            <a:spAutoFit/>
          </a:bodyPr>
          <a:lstStyle/>
          <a:p>
            <a:pPr algn="ctr"/>
            <a:r>
              <a:rPr lang="en-US" sz="1050" dirty="0" smtClean="0"/>
              <a:t>Automated</a:t>
            </a:r>
          </a:p>
          <a:p>
            <a:pPr algn="ctr"/>
            <a:r>
              <a:rPr lang="en-US" sz="1050" dirty="0" smtClean="0"/>
              <a:t>Build</a:t>
            </a:r>
            <a:endParaRPr lang="en-US" sz="1050" dirty="0"/>
          </a:p>
        </p:txBody>
      </p:sp>
      <p:sp>
        <p:nvSpPr>
          <p:cNvPr id="101" name="TextBox 100"/>
          <p:cNvSpPr txBox="1"/>
          <p:nvPr/>
        </p:nvSpPr>
        <p:spPr bwMode="ltGray">
          <a:xfrm>
            <a:off x="2969666" y="4849739"/>
            <a:ext cx="478016" cy="253916"/>
          </a:xfrm>
          <a:prstGeom prst="rect">
            <a:avLst/>
          </a:prstGeom>
          <a:noFill/>
        </p:spPr>
        <p:txBody>
          <a:bodyPr wrap="none" rtlCol="0">
            <a:spAutoFit/>
          </a:bodyPr>
          <a:lstStyle/>
          <a:p>
            <a:pPr algn="ctr"/>
            <a:r>
              <a:rPr lang="en-US" sz="1050" dirty="0" smtClean="0"/>
              <a:t>Drop</a:t>
            </a:r>
            <a:endParaRPr lang="en-US" sz="1050" dirty="0"/>
          </a:p>
        </p:txBody>
      </p:sp>
      <p:cxnSp>
        <p:nvCxnSpPr>
          <p:cNvPr id="102" name="Straight Arrow Connector 101"/>
          <p:cNvCxnSpPr>
            <a:endCxn id="88" idx="1"/>
          </p:cNvCxnSpPr>
          <p:nvPr/>
        </p:nvCxnSpPr>
        <p:spPr bwMode="ltGray">
          <a:xfrm>
            <a:off x="1106718" y="4481497"/>
            <a:ext cx="609860" cy="2537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103" name="Straight Arrow Connector 102"/>
          <p:cNvCxnSpPr/>
          <p:nvPr/>
        </p:nvCxnSpPr>
        <p:spPr bwMode="ltGray">
          <a:xfrm rot="5400000" flipH="1" flipV="1">
            <a:off x="1205045" y="4358267"/>
            <a:ext cx="290383" cy="817551"/>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104" name="Straight Arrow Connector 103"/>
          <p:cNvCxnSpPr/>
          <p:nvPr/>
        </p:nvCxnSpPr>
        <p:spPr bwMode="ltGray">
          <a:xfrm rot="5400000" flipH="1" flipV="1">
            <a:off x="1017037" y="4681583"/>
            <a:ext cx="716248" cy="767701"/>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105" name="Straight Arrow Connector 104"/>
          <p:cNvCxnSpPr/>
          <p:nvPr/>
        </p:nvCxnSpPr>
        <p:spPr bwMode="ltGray">
          <a:xfrm flipV="1">
            <a:off x="2201967" y="5561887"/>
            <a:ext cx="351801" cy="15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bwMode="ltGray">
          <a:xfrm rot="5400000" flipH="1" flipV="1">
            <a:off x="2668424" y="4991457"/>
            <a:ext cx="502778" cy="1566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bwMode="ltGray">
          <a:xfrm rot="5400000" flipH="1" flipV="1">
            <a:off x="2699758" y="2883495"/>
            <a:ext cx="2277456" cy="10568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9" name="Picture 46" descr="D:\Pennie's documents\MS Image\NEWFeb15\Windows_Vista_Icons_ for_Marketing_use\Software.png"/>
          <p:cNvPicPr>
            <a:picLocks noChangeAspect="1" noChangeArrowheads="1"/>
          </p:cNvPicPr>
          <p:nvPr/>
        </p:nvPicPr>
        <p:blipFill>
          <a:blip r:embed="rId15" cstate="print"/>
          <a:srcRect/>
          <a:stretch>
            <a:fillRect/>
          </a:stretch>
        </p:blipFill>
        <p:spPr bwMode="ltGray">
          <a:xfrm>
            <a:off x="3631739" y="3016442"/>
            <a:ext cx="579913" cy="579913"/>
          </a:xfrm>
          <a:prstGeom prst="rect">
            <a:avLst/>
          </a:prstGeom>
          <a:noFill/>
        </p:spPr>
      </p:pic>
      <p:sp>
        <p:nvSpPr>
          <p:cNvPr id="110" name="Rounded Rectangle 109"/>
          <p:cNvSpPr/>
          <p:nvPr/>
        </p:nvSpPr>
        <p:spPr bwMode="ltGray">
          <a:xfrm>
            <a:off x="4116224" y="4107676"/>
            <a:ext cx="3367043" cy="2162087"/>
          </a:xfrm>
          <a:prstGeom prst="roundRect">
            <a:avLst/>
          </a:prstGeom>
          <a:noFill/>
          <a:ln>
            <a:solidFill>
              <a:schemeClr val="tx1"/>
            </a:solidFill>
            <a:prstDash val="sysDot"/>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pic>
        <p:nvPicPr>
          <p:cNvPr id="112" name="Picture 9" descr="D:\Pennie's documents\Images for TechEd06\Hardware_Imagery\database purple.png"/>
          <p:cNvPicPr>
            <a:picLocks noChangeAspect="1" noChangeArrowheads="1"/>
          </p:cNvPicPr>
          <p:nvPr/>
        </p:nvPicPr>
        <p:blipFill>
          <a:blip r:embed="rId16" cstate="print"/>
          <a:srcRect/>
          <a:stretch>
            <a:fillRect/>
          </a:stretch>
        </p:blipFill>
        <p:spPr bwMode="ltGray">
          <a:xfrm>
            <a:off x="7756721" y="4149834"/>
            <a:ext cx="558337" cy="668667"/>
          </a:xfrm>
          <a:prstGeom prst="rect">
            <a:avLst/>
          </a:prstGeom>
          <a:noFill/>
        </p:spPr>
      </p:pic>
      <p:pic>
        <p:nvPicPr>
          <p:cNvPr id="113" name="Picture 9" descr="D:\Pennie's documents\Images for TechEd06\Hardware_Imagery\database purple.png"/>
          <p:cNvPicPr>
            <a:picLocks noChangeAspect="1" noChangeArrowheads="1"/>
          </p:cNvPicPr>
          <p:nvPr/>
        </p:nvPicPr>
        <p:blipFill>
          <a:blip r:embed="rId16" cstate="print"/>
          <a:srcRect/>
          <a:stretch>
            <a:fillRect/>
          </a:stretch>
        </p:blipFill>
        <p:spPr bwMode="ltGray">
          <a:xfrm>
            <a:off x="7763843" y="5190996"/>
            <a:ext cx="558337" cy="668667"/>
          </a:xfrm>
          <a:prstGeom prst="rect">
            <a:avLst/>
          </a:prstGeom>
          <a:noFill/>
        </p:spPr>
      </p:pic>
      <p:pic>
        <p:nvPicPr>
          <p:cNvPr id="114" name="Picture 4" descr="D:\Pennie's documents\Images for TechEd06\Hardware_Imagery\Server.png"/>
          <p:cNvPicPr>
            <a:picLocks noChangeAspect="1" noChangeArrowheads="1"/>
          </p:cNvPicPr>
          <p:nvPr/>
        </p:nvPicPr>
        <p:blipFill>
          <a:blip r:embed="rId5" cstate="print"/>
          <a:srcRect/>
          <a:stretch>
            <a:fillRect/>
          </a:stretch>
        </p:blipFill>
        <p:spPr bwMode="ltGray">
          <a:xfrm>
            <a:off x="4295985" y="4151181"/>
            <a:ext cx="474537" cy="699982"/>
          </a:xfrm>
          <a:prstGeom prst="rect">
            <a:avLst/>
          </a:prstGeom>
          <a:noFill/>
        </p:spPr>
      </p:pic>
      <p:pic>
        <p:nvPicPr>
          <p:cNvPr id="115" name="Picture 7" descr="D:\Pennie's documents\Images for TechEd06\Hardware_Imagery\Server - application.png"/>
          <p:cNvPicPr>
            <a:picLocks noChangeAspect="1" noChangeArrowheads="1"/>
          </p:cNvPicPr>
          <p:nvPr/>
        </p:nvPicPr>
        <p:blipFill>
          <a:blip r:embed="rId6" cstate="print"/>
          <a:srcRect/>
          <a:stretch>
            <a:fillRect/>
          </a:stretch>
        </p:blipFill>
        <p:spPr bwMode="ltGray">
          <a:xfrm>
            <a:off x="4512417" y="5078226"/>
            <a:ext cx="562516" cy="1012077"/>
          </a:xfrm>
          <a:prstGeom prst="rect">
            <a:avLst/>
          </a:prstGeom>
          <a:noFill/>
        </p:spPr>
      </p:pic>
      <p:pic>
        <p:nvPicPr>
          <p:cNvPr id="116" name="Picture 9" descr="D:\Pennie's documents\Images for TechEd06\Hardware_Imagery\database purple.png"/>
          <p:cNvPicPr>
            <a:picLocks noChangeAspect="1" noChangeArrowheads="1"/>
          </p:cNvPicPr>
          <p:nvPr/>
        </p:nvPicPr>
        <p:blipFill>
          <a:blip r:embed="rId7" cstate="print"/>
          <a:srcRect/>
          <a:stretch>
            <a:fillRect/>
          </a:stretch>
        </p:blipFill>
        <p:spPr bwMode="ltGray">
          <a:xfrm>
            <a:off x="4543502" y="4611307"/>
            <a:ext cx="314451" cy="376588"/>
          </a:xfrm>
          <a:prstGeom prst="rect">
            <a:avLst/>
          </a:prstGeom>
          <a:noFill/>
        </p:spPr>
      </p:pic>
      <p:pic>
        <p:nvPicPr>
          <p:cNvPr id="117" name="Picture 4" descr="D:\Pennie's documents\Images for TechEd06\Hardware_Imagery\Server.png"/>
          <p:cNvPicPr>
            <a:picLocks noChangeAspect="1" noChangeArrowheads="1"/>
          </p:cNvPicPr>
          <p:nvPr/>
        </p:nvPicPr>
        <p:blipFill>
          <a:blip r:embed="rId5" cstate="print"/>
          <a:srcRect/>
          <a:stretch>
            <a:fillRect/>
          </a:stretch>
        </p:blipFill>
        <p:spPr bwMode="ltGray">
          <a:xfrm>
            <a:off x="4815853" y="4166847"/>
            <a:ext cx="474537" cy="699982"/>
          </a:xfrm>
          <a:prstGeom prst="rect">
            <a:avLst/>
          </a:prstGeom>
          <a:noFill/>
        </p:spPr>
      </p:pic>
      <p:cxnSp>
        <p:nvCxnSpPr>
          <p:cNvPr id="118" name="Straight Connector 117"/>
          <p:cNvCxnSpPr>
            <a:stCxn id="115" idx="0"/>
            <a:endCxn id="116" idx="2"/>
          </p:cNvCxnSpPr>
          <p:nvPr/>
        </p:nvCxnSpPr>
        <p:spPr bwMode="ltGray">
          <a:xfrm rot="16200000" flipV="1">
            <a:off x="4702037" y="4986587"/>
            <a:ext cx="90331" cy="92947"/>
          </a:xfrm>
          <a:prstGeom prst="line">
            <a:avLst/>
          </a:prstGeom>
        </p:spPr>
        <p:style>
          <a:lnRef idx="1">
            <a:schemeClr val="accent1"/>
          </a:lnRef>
          <a:fillRef idx="0">
            <a:schemeClr val="accent1"/>
          </a:fillRef>
          <a:effectRef idx="0">
            <a:schemeClr val="accent1"/>
          </a:effectRef>
          <a:fontRef idx="minor">
            <a:schemeClr val="tx1"/>
          </a:fontRef>
        </p:style>
      </p:cxnSp>
      <p:pic>
        <p:nvPicPr>
          <p:cNvPr id="119" name="Picture 11" descr="D:\Pennie's documents\Images for TechEd06\Hardware_Imagery\pc.png"/>
          <p:cNvPicPr>
            <a:picLocks noChangeAspect="1" noChangeArrowheads="1"/>
          </p:cNvPicPr>
          <p:nvPr/>
        </p:nvPicPr>
        <p:blipFill>
          <a:blip r:embed="rId17" cstate="print"/>
          <a:srcRect/>
          <a:stretch>
            <a:fillRect/>
          </a:stretch>
        </p:blipFill>
        <p:spPr bwMode="ltGray">
          <a:xfrm>
            <a:off x="5654773" y="5129500"/>
            <a:ext cx="417657" cy="416720"/>
          </a:xfrm>
          <a:prstGeom prst="rect">
            <a:avLst/>
          </a:prstGeom>
          <a:noFill/>
        </p:spPr>
      </p:pic>
      <p:pic>
        <p:nvPicPr>
          <p:cNvPr id="120" name="Picture 11" descr="D:\Pennie's documents\Images for TechEd06\Hardware_Imagery\pc.png"/>
          <p:cNvPicPr>
            <a:picLocks noChangeAspect="1" noChangeArrowheads="1"/>
          </p:cNvPicPr>
          <p:nvPr/>
        </p:nvPicPr>
        <p:blipFill>
          <a:blip r:embed="rId17" cstate="print"/>
          <a:srcRect/>
          <a:stretch>
            <a:fillRect/>
          </a:stretch>
        </p:blipFill>
        <p:spPr bwMode="ltGray">
          <a:xfrm>
            <a:off x="5858447" y="5401541"/>
            <a:ext cx="417657" cy="416720"/>
          </a:xfrm>
          <a:prstGeom prst="rect">
            <a:avLst/>
          </a:prstGeom>
          <a:noFill/>
        </p:spPr>
      </p:pic>
      <p:pic>
        <p:nvPicPr>
          <p:cNvPr id="121" name="Picture 11" descr="D:\Pennie's documents\Images for TechEd06\Hardware_Imagery\pc.png"/>
          <p:cNvPicPr>
            <a:picLocks noChangeAspect="1" noChangeArrowheads="1"/>
          </p:cNvPicPr>
          <p:nvPr/>
        </p:nvPicPr>
        <p:blipFill>
          <a:blip r:embed="rId17" cstate="print"/>
          <a:srcRect/>
          <a:stretch>
            <a:fillRect/>
          </a:stretch>
        </p:blipFill>
        <p:spPr bwMode="ltGray">
          <a:xfrm>
            <a:off x="6062121" y="5673582"/>
            <a:ext cx="417657" cy="416720"/>
          </a:xfrm>
          <a:prstGeom prst="rect">
            <a:avLst/>
          </a:prstGeom>
          <a:noFill/>
        </p:spPr>
      </p:pic>
      <p:cxnSp>
        <p:nvCxnSpPr>
          <p:cNvPr id="123" name="Straight Arrow Connector 122"/>
          <p:cNvCxnSpPr/>
          <p:nvPr/>
        </p:nvCxnSpPr>
        <p:spPr bwMode="ltGray">
          <a:xfrm rot="10800000">
            <a:off x="5153115" y="5230026"/>
            <a:ext cx="55547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bwMode="ltGray">
          <a:xfrm rot="10800000">
            <a:off x="5143145" y="5408063"/>
            <a:ext cx="55547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bwMode="ltGray">
          <a:xfrm rot="10800000">
            <a:off x="5133175" y="5586100"/>
            <a:ext cx="55547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bwMode="ltGray">
          <a:xfrm rot="10800000">
            <a:off x="5123205" y="5764137"/>
            <a:ext cx="55547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bwMode="ltGray">
          <a:xfrm rot="10800000">
            <a:off x="5113235" y="5942174"/>
            <a:ext cx="55547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bwMode="ltGray">
          <a:xfrm rot="10800000">
            <a:off x="5103265" y="6120211"/>
            <a:ext cx="55547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bwMode="ltGray">
          <a:xfrm>
            <a:off x="5383851" y="3859848"/>
            <a:ext cx="1931350" cy="299102"/>
          </a:xfrm>
          <a:prstGeom prst="roundRect">
            <a:avLst/>
          </a:prstGeom>
          <a:gradFill flip="none" rotWithShape="1">
            <a:gsLst>
              <a:gs pos="0">
                <a:schemeClr val="accent1">
                  <a:tint val="66000"/>
                  <a:satMod val="16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200" dirty="0" smtClean="0">
                <a:solidFill>
                  <a:schemeClr val="tx1"/>
                </a:solidFill>
                <a:effectLst>
                  <a:outerShdw blurRad="38100" dist="38100" dir="2700000" algn="tl">
                    <a:srgbClr val="000000">
                      <a:alpha val="43137"/>
                    </a:srgbClr>
                  </a:outerShdw>
                </a:effectLst>
              </a:rPr>
              <a:t>Testing Environment</a:t>
            </a:r>
            <a:endParaRPr kumimoji="0" lang="en-US" sz="1200" b="0" i="0" u="none" strike="noStrike" cap="none" normalizeH="0" baseline="0" dirty="0" smtClean="0">
              <a:solidFill>
                <a:schemeClr val="tx1"/>
              </a:solidFill>
              <a:effectLst>
                <a:outerShdw blurRad="38100" dist="38100" dir="2700000" algn="tl">
                  <a:srgbClr val="000000">
                    <a:alpha val="43137"/>
                  </a:srgbClr>
                </a:outerShdw>
              </a:effectLst>
            </a:endParaRPr>
          </a:p>
        </p:txBody>
      </p:sp>
      <p:pic>
        <p:nvPicPr>
          <p:cNvPr id="130" name="Picture 31" descr="D:\Pennie's documents\MS Image\NEWFeb15\Windows_Vista_Icons_ for_Marketing_use\MaleUser.png"/>
          <p:cNvPicPr>
            <a:picLocks noChangeAspect="1" noChangeArrowheads="1"/>
          </p:cNvPicPr>
          <p:nvPr/>
        </p:nvPicPr>
        <p:blipFill>
          <a:blip r:embed="rId18" cstate="print"/>
          <a:srcRect/>
          <a:stretch>
            <a:fillRect/>
          </a:stretch>
        </p:blipFill>
        <p:spPr bwMode="ltGray">
          <a:xfrm>
            <a:off x="6562491" y="5078323"/>
            <a:ext cx="502082" cy="502082"/>
          </a:xfrm>
          <a:prstGeom prst="rect">
            <a:avLst/>
          </a:prstGeom>
          <a:noFill/>
        </p:spPr>
      </p:pic>
      <p:cxnSp>
        <p:nvCxnSpPr>
          <p:cNvPr id="131" name="Straight Arrow Connector 130"/>
          <p:cNvCxnSpPr/>
          <p:nvPr/>
        </p:nvCxnSpPr>
        <p:spPr bwMode="ltGray">
          <a:xfrm flipV="1">
            <a:off x="4993593" y="2486826"/>
            <a:ext cx="885914" cy="4999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bwMode="ltGray">
          <a:xfrm>
            <a:off x="6564594" y="2493949"/>
            <a:ext cx="784789" cy="9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35" name="Picture 9" descr="D:\Pennie's documents\MS Image\NEWFeb15\Windows_Vista_Icons_ for_Marketing_use\ChildUser.png"/>
          <p:cNvPicPr>
            <a:picLocks noChangeAspect="1" noChangeArrowheads="1"/>
          </p:cNvPicPr>
          <p:nvPr/>
        </p:nvPicPr>
        <p:blipFill>
          <a:blip r:embed="rId19" cstate="print"/>
          <a:srcRect/>
          <a:stretch>
            <a:fillRect/>
          </a:stretch>
        </p:blipFill>
        <p:spPr bwMode="ltGray">
          <a:xfrm>
            <a:off x="5322761" y="2679082"/>
            <a:ext cx="582041" cy="602503"/>
          </a:xfrm>
          <a:prstGeom prst="rect">
            <a:avLst/>
          </a:prstGeom>
          <a:noFill/>
        </p:spPr>
      </p:pic>
      <p:pic>
        <p:nvPicPr>
          <p:cNvPr id="136" name="Picture 9" descr="D:\Pennie's documents\MS Image\NEWFeb15\Windows_Vista_Icons_ for_Marketing_use\ChildUser.png"/>
          <p:cNvPicPr>
            <a:picLocks noChangeAspect="1" noChangeArrowheads="1"/>
          </p:cNvPicPr>
          <p:nvPr/>
        </p:nvPicPr>
        <p:blipFill>
          <a:blip r:embed="rId19" cstate="print"/>
          <a:srcRect/>
          <a:stretch>
            <a:fillRect/>
          </a:stretch>
        </p:blipFill>
        <p:spPr bwMode="ltGray">
          <a:xfrm>
            <a:off x="6799760" y="2669112"/>
            <a:ext cx="582041" cy="602503"/>
          </a:xfrm>
          <a:prstGeom prst="rect">
            <a:avLst/>
          </a:prstGeom>
          <a:noFill/>
        </p:spPr>
      </p:pic>
      <p:sp>
        <p:nvSpPr>
          <p:cNvPr id="137" name="TextBox 136"/>
          <p:cNvSpPr txBox="1"/>
          <p:nvPr/>
        </p:nvSpPr>
        <p:spPr bwMode="ltGray">
          <a:xfrm>
            <a:off x="5747044" y="4456633"/>
            <a:ext cx="1071126" cy="415498"/>
          </a:xfrm>
          <a:prstGeom prst="rect">
            <a:avLst/>
          </a:prstGeom>
          <a:noFill/>
        </p:spPr>
        <p:txBody>
          <a:bodyPr wrap="none" rtlCol="0">
            <a:spAutoFit/>
          </a:bodyPr>
          <a:lstStyle/>
          <a:p>
            <a:pPr algn="ctr"/>
            <a:r>
              <a:rPr lang="en-US" sz="1050" dirty="0" smtClean="0"/>
              <a:t>Functional and</a:t>
            </a:r>
          </a:p>
          <a:p>
            <a:pPr algn="ctr"/>
            <a:r>
              <a:rPr lang="en-US" sz="1050" dirty="0" smtClean="0"/>
              <a:t>Load Testing</a:t>
            </a:r>
            <a:endParaRPr lang="en-US" sz="1050" dirty="0"/>
          </a:p>
        </p:txBody>
      </p:sp>
      <p:cxnSp>
        <p:nvCxnSpPr>
          <p:cNvPr id="139" name="Straight Arrow Connector 138"/>
          <p:cNvCxnSpPr/>
          <p:nvPr/>
        </p:nvCxnSpPr>
        <p:spPr bwMode="ltGray">
          <a:xfrm rot="16200000" flipH="1">
            <a:off x="4576273" y="3858426"/>
            <a:ext cx="564022" cy="2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0" name="TextBox 139"/>
          <p:cNvSpPr txBox="1"/>
          <p:nvPr/>
        </p:nvSpPr>
        <p:spPr bwMode="ltGray">
          <a:xfrm>
            <a:off x="7634241" y="4762857"/>
            <a:ext cx="933269" cy="253916"/>
          </a:xfrm>
          <a:prstGeom prst="rect">
            <a:avLst/>
          </a:prstGeom>
          <a:noFill/>
        </p:spPr>
        <p:txBody>
          <a:bodyPr wrap="none" rtlCol="0">
            <a:spAutoFit/>
          </a:bodyPr>
          <a:lstStyle/>
          <a:p>
            <a:pPr algn="ctr"/>
            <a:r>
              <a:rPr lang="en-US" sz="1050" dirty="0" smtClean="0"/>
              <a:t>Test Results</a:t>
            </a:r>
            <a:endParaRPr lang="en-US" sz="1050" dirty="0"/>
          </a:p>
        </p:txBody>
      </p:sp>
      <p:sp>
        <p:nvSpPr>
          <p:cNvPr id="141" name="TextBox 140"/>
          <p:cNvSpPr txBox="1"/>
          <p:nvPr/>
        </p:nvSpPr>
        <p:spPr bwMode="ltGray">
          <a:xfrm>
            <a:off x="7846461" y="5855295"/>
            <a:ext cx="492443" cy="253916"/>
          </a:xfrm>
          <a:prstGeom prst="rect">
            <a:avLst/>
          </a:prstGeom>
          <a:noFill/>
        </p:spPr>
        <p:txBody>
          <a:bodyPr wrap="none" rtlCol="0">
            <a:spAutoFit/>
          </a:bodyPr>
          <a:lstStyle/>
          <a:p>
            <a:pPr algn="ctr"/>
            <a:r>
              <a:rPr lang="en-US" sz="1050" dirty="0" smtClean="0"/>
              <a:t>Bugs</a:t>
            </a:r>
            <a:endParaRPr lang="en-US" sz="1050" dirty="0"/>
          </a:p>
        </p:txBody>
      </p:sp>
      <p:cxnSp>
        <p:nvCxnSpPr>
          <p:cNvPr id="143" name="Elbow Connector 142"/>
          <p:cNvCxnSpPr/>
          <p:nvPr/>
        </p:nvCxnSpPr>
        <p:spPr bwMode="ltGray">
          <a:xfrm rot="10800000" flipV="1">
            <a:off x="974222" y="6229883"/>
            <a:ext cx="7084463" cy="316195"/>
          </a:xfrm>
          <a:prstGeom prst="bentConnector3">
            <a:avLst>
              <a:gd name="adj1" fmla="val -60"/>
            </a:avLst>
          </a:prstGeom>
          <a:ln>
            <a:tailEnd type="non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bwMode="ltGray">
          <a:xfrm rot="5400000" flipH="1" flipV="1">
            <a:off x="603233" y="6172263"/>
            <a:ext cx="742111" cy="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bwMode="ltGray">
          <a:xfrm>
            <a:off x="3542501" y="6340902"/>
            <a:ext cx="635110" cy="415498"/>
          </a:xfrm>
          <a:prstGeom prst="rect">
            <a:avLst/>
          </a:prstGeom>
          <a:noFill/>
        </p:spPr>
        <p:txBody>
          <a:bodyPr wrap="none" rtlCol="0">
            <a:spAutoFit/>
          </a:bodyPr>
          <a:lstStyle/>
          <a:p>
            <a:pPr algn="ctr"/>
            <a:r>
              <a:rPr lang="en-US" sz="1050" dirty="0" smtClean="0"/>
              <a:t>Test</a:t>
            </a:r>
          </a:p>
          <a:p>
            <a:pPr algn="ctr"/>
            <a:r>
              <a:rPr lang="en-US" sz="1050" dirty="0" smtClean="0"/>
              <a:t>Results</a:t>
            </a:r>
            <a:endParaRPr lang="en-US" sz="1050" dirty="0"/>
          </a:p>
        </p:txBody>
      </p:sp>
      <p:cxnSp>
        <p:nvCxnSpPr>
          <p:cNvPr id="153" name="Straight Arrow Connector 152"/>
          <p:cNvCxnSpPr/>
          <p:nvPr/>
        </p:nvCxnSpPr>
        <p:spPr bwMode="ltGray">
          <a:xfrm flipV="1">
            <a:off x="6908800" y="4673600"/>
            <a:ext cx="812800" cy="596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bwMode="ltGray">
          <a:xfrm>
            <a:off x="6870700" y="5435600"/>
            <a:ext cx="812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102843">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Some Common Team Concerns</a:t>
            </a:r>
            <a:endParaRPr lang="en-US" dirty="0"/>
          </a:p>
        </p:txBody>
      </p:sp>
      <p:graphicFrame>
        <p:nvGraphicFramePr>
          <p:cNvPr id="6" name="Content Placeholder 5"/>
          <p:cNvGraphicFramePr>
            <a:graphicFrameLocks noGrp="1"/>
          </p:cNvGraphicFramePr>
          <p:nvPr>
            <p:ph idx="1"/>
          </p:nvPr>
        </p:nvGraphicFramePr>
        <p:xfrm>
          <a:off x="1073427" y="1304014"/>
          <a:ext cx="3697355" cy="3355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0"/>
          </p:nvPr>
        </p:nvSpPr>
        <p:spPr/>
        <p:txBody>
          <a:bodyPr/>
          <a:lstStyle/>
          <a:p>
            <a:r>
              <a:rPr lang="en-US" dirty="0" smtClean="0"/>
              <a:t>Shaping team development</a:t>
            </a:r>
            <a:endParaRPr lang="en-US" dirty="0"/>
          </a:p>
        </p:txBody>
      </p:sp>
      <p:graphicFrame>
        <p:nvGraphicFramePr>
          <p:cNvPr id="7" name="Diagram 6"/>
          <p:cNvGraphicFramePr/>
          <p:nvPr/>
        </p:nvGraphicFramePr>
        <p:xfrm>
          <a:off x="3925626" y="983645"/>
          <a:ext cx="3962400" cy="46355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nvGraphicFramePr>
        <p:xfrm>
          <a:off x="2369489" y="3511441"/>
          <a:ext cx="4488511" cy="47371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22" name="Picture 3" descr="D:\Pennie's documents\Images for TechEd06\Shapes_and_Graphics\Arrows\7 point virtuous cycle multicolor.png"/>
          <p:cNvPicPr>
            <a:picLocks noChangeAspect="1" noChangeArrowheads="1"/>
          </p:cNvPicPr>
          <p:nvPr/>
        </p:nvPicPr>
        <p:blipFill>
          <a:blip r:embed="rId15" cstate="print"/>
          <a:srcRect/>
          <a:stretch>
            <a:fillRect/>
          </a:stretch>
        </p:blipFill>
        <p:spPr bwMode="auto">
          <a:xfrm>
            <a:off x="3676371" y="2880959"/>
            <a:ext cx="1459191" cy="1432473"/>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bwMode="invGray">
          <a:xfrm>
            <a:off x="546100" y="1968500"/>
            <a:ext cx="4038600" cy="4432300"/>
          </a:xfrm>
          <a:prstGeom prst="ellipse">
            <a:avLst/>
          </a:prstGeom>
          <a:solidFill>
            <a:schemeClr val="bg2">
              <a:lumMod val="75000"/>
              <a:lumOff val="25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smtClean="0"/>
              <a:t>Source Control</a:t>
            </a:r>
            <a:endParaRPr lang="en-US" dirty="0"/>
          </a:p>
        </p:txBody>
      </p:sp>
      <p:sp>
        <p:nvSpPr>
          <p:cNvPr id="20" name="Content Placeholder 19"/>
          <p:cNvSpPr>
            <a:spLocks noGrp="1"/>
          </p:cNvSpPr>
          <p:nvPr>
            <p:ph idx="1"/>
          </p:nvPr>
        </p:nvSpPr>
        <p:spPr>
          <a:xfrm>
            <a:off x="4737100" y="1839913"/>
            <a:ext cx="4013200" cy="2796663"/>
          </a:xfrm>
        </p:spPr>
        <p:txBody>
          <a:bodyPr/>
          <a:lstStyle/>
          <a:p>
            <a:r>
              <a:rPr lang="en-US" dirty="0" smtClean="0"/>
              <a:t>Good</a:t>
            </a:r>
          </a:p>
          <a:p>
            <a:pPr lvl="1"/>
            <a:r>
              <a:rPr lang="en-US" dirty="0" smtClean="0"/>
              <a:t>Simple build scripts</a:t>
            </a:r>
          </a:p>
          <a:p>
            <a:pPr lvl="1"/>
            <a:r>
              <a:rPr lang="en-US" dirty="0" smtClean="0"/>
              <a:t>Easy to map dependencies</a:t>
            </a:r>
          </a:p>
          <a:p>
            <a:r>
              <a:rPr lang="en-US" dirty="0" smtClean="0"/>
              <a:t>Bad</a:t>
            </a:r>
          </a:p>
          <a:p>
            <a:pPr lvl="1"/>
            <a:r>
              <a:rPr lang="en-US" dirty="0" smtClean="0"/>
              <a:t>Hard to scale to large teams</a:t>
            </a:r>
            <a:endParaRPr lang="en-US" dirty="0"/>
          </a:p>
        </p:txBody>
      </p:sp>
      <p:sp>
        <p:nvSpPr>
          <p:cNvPr id="4" name="Text Placeholder 3"/>
          <p:cNvSpPr>
            <a:spLocks noGrp="1"/>
          </p:cNvSpPr>
          <p:nvPr>
            <p:ph type="body" sz="quarter" idx="10"/>
          </p:nvPr>
        </p:nvSpPr>
        <p:spPr/>
        <p:txBody>
          <a:bodyPr/>
          <a:lstStyle/>
          <a:p>
            <a:r>
              <a:rPr smtClean="0"/>
              <a:t>Structuring source: Single solution</a:t>
            </a:r>
            <a:endParaRPr lang="en-US" dirty="0"/>
          </a:p>
        </p:txBody>
      </p:sp>
      <p:sp>
        <p:nvSpPr>
          <p:cNvPr id="6" name="Oval 5"/>
          <p:cNvSpPr/>
          <p:nvPr/>
        </p:nvSpPr>
        <p:spPr bwMode="blackGray">
          <a:xfrm>
            <a:off x="1435100" y="2705100"/>
            <a:ext cx="952500" cy="8763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solidFill>
                  <a:schemeClr val="bg1"/>
                </a:solidFill>
                <a:effectLst>
                  <a:outerShdw blurRad="38100" dist="38100" dir="2700000" algn="tl">
                    <a:srgbClr val="000000">
                      <a:alpha val="43137"/>
                    </a:srgbClr>
                  </a:outerShdw>
                </a:effectLst>
              </a:rPr>
              <a:t>ProjA</a:t>
            </a:r>
            <a:endParaRPr kumimoji="0" lang="en-US" sz="1400" b="0" i="0" u="none" strike="noStrike" cap="none" normalizeH="0" baseline="0" dirty="0" smtClean="0">
              <a:solidFill>
                <a:schemeClr val="bg1"/>
              </a:solidFill>
              <a:effectLst>
                <a:outerShdw blurRad="38100" dist="38100" dir="2700000" algn="tl">
                  <a:srgbClr val="000000">
                    <a:alpha val="43137"/>
                  </a:srgbClr>
                </a:outerShdw>
              </a:effectLst>
            </a:endParaRPr>
          </a:p>
        </p:txBody>
      </p:sp>
      <p:sp>
        <p:nvSpPr>
          <p:cNvPr id="7" name="Oval 6"/>
          <p:cNvSpPr/>
          <p:nvPr/>
        </p:nvSpPr>
        <p:spPr bwMode="blackGray">
          <a:xfrm>
            <a:off x="2565400" y="2705100"/>
            <a:ext cx="952500" cy="8763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solidFill>
                  <a:schemeClr val="bg1"/>
                </a:solidFill>
                <a:effectLst>
                  <a:outerShdw blurRad="38100" dist="38100" dir="2700000" algn="tl">
                    <a:srgbClr val="000000">
                      <a:alpha val="43137"/>
                    </a:srgbClr>
                  </a:outerShdw>
                </a:effectLst>
              </a:rPr>
              <a:t>ProjB</a:t>
            </a:r>
            <a:endParaRPr kumimoji="0" lang="en-US" sz="1400" b="0" i="0" u="none" strike="noStrike" cap="none" normalizeH="0" baseline="0" dirty="0" smtClean="0">
              <a:solidFill>
                <a:schemeClr val="bg1"/>
              </a:solidFill>
              <a:effectLst>
                <a:outerShdw blurRad="38100" dist="38100" dir="2700000" algn="tl">
                  <a:srgbClr val="000000">
                    <a:alpha val="43137"/>
                  </a:srgbClr>
                </a:outerShdw>
              </a:effectLst>
            </a:endParaRPr>
          </a:p>
        </p:txBody>
      </p:sp>
      <p:sp>
        <p:nvSpPr>
          <p:cNvPr id="8" name="Oval 7"/>
          <p:cNvSpPr/>
          <p:nvPr/>
        </p:nvSpPr>
        <p:spPr bwMode="blackGray">
          <a:xfrm>
            <a:off x="1993900" y="3822700"/>
            <a:ext cx="952500" cy="8763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solidFill>
                  <a:schemeClr val="bg1"/>
                </a:solidFill>
                <a:effectLst>
                  <a:outerShdw blurRad="38100" dist="38100" dir="2700000" algn="tl">
                    <a:srgbClr val="000000">
                      <a:alpha val="43137"/>
                    </a:srgbClr>
                  </a:outerShdw>
                </a:effectLst>
              </a:rPr>
              <a:t>ProjC</a:t>
            </a:r>
            <a:endParaRPr kumimoji="0" lang="en-US" sz="1400" b="0" i="0" u="none" strike="noStrike" cap="none" normalizeH="0" baseline="0" dirty="0" smtClean="0">
              <a:solidFill>
                <a:schemeClr val="bg1"/>
              </a:solidFill>
              <a:effectLst>
                <a:outerShdw blurRad="38100" dist="38100" dir="2700000" algn="tl">
                  <a:srgbClr val="000000">
                    <a:alpha val="43137"/>
                  </a:srgbClr>
                </a:outerShdw>
              </a:effectLst>
            </a:endParaRPr>
          </a:p>
        </p:txBody>
      </p:sp>
      <p:sp>
        <p:nvSpPr>
          <p:cNvPr id="9" name="Oval 8"/>
          <p:cNvSpPr/>
          <p:nvPr/>
        </p:nvSpPr>
        <p:spPr bwMode="blackGray">
          <a:xfrm>
            <a:off x="2006600" y="4927600"/>
            <a:ext cx="952500" cy="8763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solidFill>
                  <a:schemeClr val="bg1"/>
                </a:solidFill>
                <a:effectLst>
                  <a:outerShdw blurRad="38100" dist="38100" dir="2700000" algn="tl">
                    <a:srgbClr val="000000">
                      <a:alpha val="43137"/>
                    </a:srgbClr>
                  </a:outerShdw>
                </a:effectLst>
              </a:rPr>
              <a:t>ProjE</a:t>
            </a:r>
            <a:endParaRPr kumimoji="0" lang="en-US" sz="1400" b="0" i="0" u="none" strike="noStrike" cap="none" normalizeH="0" baseline="0" dirty="0" smtClean="0">
              <a:solidFill>
                <a:schemeClr val="bg1"/>
              </a:solidFill>
              <a:effectLst>
                <a:outerShdw blurRad="38100" dist="38100" dir="2700000" algn="tl">
                  <a:srgbClr val="000000">
                    <a:alpha val="43137"/>
                  </a:srgbClr>
                </a:outerShdw>
              </a:effectLst>
            </a:endParaRPr>
          </a:p>
        </p:txBody>
      </p:sp>
      <p:sp>
        <p:nvSpPr>
          <p:cNvPr id="10" name="Oval 9"/>
          <p:cNvSpPr/>
          <p:nvPr/>
        </p:nvSpPr>
        <p:spPr bwMode="blackGray">
          <a:xfrm>
            <a:off x="3136900" y="4178300"/>
            <a:ext cx="952500" cy="8763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solidFill>
                  <a:schemeClr val="bg1"/>
                </a:solidFill>
                <a:effectLst>
                  <a:outerShdw blurRad="38100" dist="38100" dir="2700000" algn="tl">
                    <a:srgbClr val="000000">
                      <a:alpha val="43137"/>
                    </a:srgbClr>
                  </a:outerShdw>
                </a:effectLst>
              </a:rPr>
              <a:t>ProjD</a:t>
            </a:r>
            <a:endParaRPr kumimoji="0" lang="en-US" sz="1400" b="0" i="0" u="none" strike="noStrike" cap="none" normalizeH="0" baseline="0" dirty="0" smtClean="0">
              <a:solidFill>
                <a:schemeClr val="bg1"/>
              </a:solidFill>
              <a:effectLst>
                <a:outerShdw blurRad="38100" dist="38100" dir="2700000" algn="tl">
                  <a:srgbClr val="000000">
                    <a:alpha val="43137"/>
                  </a:srgbClr>
                </a:outerShdw>
              </a:effectLst>
            </a:endParaRPr>
          </a:p>
        </p:txBody>
      </p:sp>
      <p:cxnSp>
        <p:nvCxnSpPr>
          <p:cNvPr id="12" name="Straight Arrow Connector 11"/>
          <p:cNvCxnSpPr>
            <a:endCxn id="8" idx="1"/>
          </p:cNvCxnSpPr>
          <p:nvPr/>
        </p:nvCxnSpPr>
        <p:spPr>
          <a:xfrm rot="16200000" flipH="1">
            <a:off x="1789930" y="3607570"/>
            <a:ext cx="534731" cy="15219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14" name="Straight Arrow Connector 13"/>
          <p:cNvCxnSpPr/>
          <p:nvPr/>
        </p:nvCxnSpPr>
        <p:spPr>
          <a:xfrm rot="5400000">
            <a:off x="2779222" y="3648846"/>
            <a:ext cx="369631" cy="23474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17" name="Straight Arrow Connector 16"/>
          <p:cNvCxnSpPr>
            <a:endCxn id="9" idx="0"/>
          </p:cNvCxnSpPr>
          <p:nvPr/>
        </p:nvCxnSpPr>
        <p:spPr>
          <a:xfrm rot="16200000" flipH="1">
            <a:off x="2232025" y="4676775"/>
            <a:ext cx="482600" cy="1905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19" name="TextBox 18"/>
          <p:cNvSpPr txBox="1"/>
          <p:nvPr/>
        </p:nvSpPr>
        <p:spPr>
          <a:xfrm>
            <a:off x="1943100" y="2171700"/>
            <a:ext cx="1018227" cy="369332"/>
          </a:xfrm>
          <a:prstGeom prst="rect">
            <a:avLst/>
          </a:prstGeom>
          <a:noFill/>
        </p:spPr>
        <p:txBody>
          <a:bodyPr wrap="none" rtlCol="0">
            <a:spAutoFit/>
          </a:bodyPr>
          <a:lstStyle/>
          <a:p>
            <a:r>
              <a:rPr lang="en-US" dirty="0" smtClean="0"/>
              <a:t>Solution</a:t>
            </a:r>
            <a:endParaRPr lang="en-US" dirty="0"/>
          </a:p>
        </p:txBody>
      </p:sp>
    </p:spTree>
  </p:cSld>
  <p:clrMapOvr>
    <a:masterClrMapping/>
  </p:clrMapOvr>
  <p:transition advTm="34625">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p:nvPr/>
        </p:nvSpPr>
        <p:spPr bwMode="ltGray">
          <a:xfrm>
            <a:off x="330200" y="1651000"/>
            <a:ext cx="4165600" cy="4660900"/>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41" name="Oval 40"/>
          <p:cNvSpPr/>
          <p:nvPr/>
        </p:nvSpPr>
        <p:spPr bwMode="invGray">
          <a:xfrm>
            <a:off x="2832100" y="3060700"/>
            <a:ext cx="1612900" cy="2171700"/>
          </a:xfrm>
          <a:prstGeom prst="ellipse">
            <a:avLst/>
          </a:prstGeom>
          <a:solidFill>
            <a:schemeClr val="bg2">
              <a:lumMod val="75000"/>
              <a:lumOff val="25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26" name="Oval 25"/>
          <p:cNvSpPr/>
          <p:nvPr/>
        </p:nvSpPr>
        <p:spPr bwMode="invGray">
          <a:xfrm>
            <a:off x="508000" y="2641600"/>
            <a:ext cx="2286000" cy="3263900"/>
          </a:xfrm>
          <a:prstGeom prst="ellipse">
            <a:avLst/>
          </a:prstGeom>
          <a:solidFill>
            <a:schemeClr val="bg2">
              <a:lumMod val="75000"/>
              <a:lumOff val="25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18" name="Oval 17"/>
          <p:cNvSpPr/>
          <p:nvPr/>
        </p:nvSpPr>
        <p:spPr bwMode="ltGray">
          <a:xfrm>
            <a:off x="723900" y="3670300"/>
            <a:ext cx="1181100" cy="19558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smtClean="0"/>
              <a:t>Source Control</a:t>
            </a:r>
            <a:endParaRPr lang="en-US" dirty="0"/>
          </a:p>
        </p:txBody>
      </p:sp>
      <p:sp>
        <p:nvSpPr>
          <p:cNvPr id="20" name="Content Placeholder 19"/>
          <p:cNvSpPr>
            <a:spLocks noGrp="1"/>
          </p:cNvSpPr>
          <p:nvPr>
            <p:ph idx="1"/>
          </p:nvPr>
        </p:nvSpPr>
        <p:spPr>
          <a:xfrm>
            <a:off x="4737100" y="1839913"/>
            <a:ext cx="4013200" cy="3973395"/>
          </a:xfrm>
        </p:spPr>
        <p:txBody>
          <a:bodyPr/>
          <a:lstStyle/>
          <a:p>
            <a:r>
              <a:rPr lang="en-US" dirty="0" smtClean="0"/>
              <a:t>Good</a:t>
            </a:r>
          </a:p>
          <a:p>
            <a:pPr lvl="1"/>
            <a:r>
              <a:rPr lang="en-US" dirty="0" smtClean="0"/>
              <a:t>Improved load and build performance</a:t>
            </a:r>
          </a:p>
          <a:p>
            <a:pPr lvl="1"/>
            <a:r>
              <a:rPr lang="en-US" dirty="0" smtClean="0"/>
              <a:t>Sub-solutions act as views of solution</a:t>
            </a:r>
          </a:p>
          <a:p>
            <a:pPr lvl="1"/>
            <a:r>
              <a:rPr lang="en-US" dirty="0" smtClean="0"/>
              <a:t>Master solution builds entire app</a:t>
            </a:r>
          </a:p>
          <a:p>
            <a:r>
              <a:rPr lang="en-US" dirty="0" smtClean="0"/>
              <a:t>Bad</a:t>
            </a:r>
          </a:p>
          <a:p>
            <a:pPr lvl="1"/>
            <a:r>
              <a:rPr lang="en-US" dirty="0" smtClean="0"/>
              <a:t>Increased maintenance</a:t>
            </a:r>
          </a:p>
          <a:p>
            <a:pPr lvl="1"/>
            <a:r>
              <a:rPr lang="en-US" dirty="0" smtClean="0"/>
              <a:t>Increased complexity</a:t>
            </a:r>
            <a:endParaRPr lang="en-US" dirty="0"/>
          </a:p>
        </p:txBody>
      </p:sp>
      <p:sp>
        <p:nvSpPr>
          <p:cNvPr id="4" name="Text Placeholder 3"/>
          <p:cNvSpPr>
            <a:spLocks noGrp="1"/>
          </p:cNvSpPr>
          <p:nvPr>
            <p:ph type="body" sz="quarter" idx="10"/>
          </p:nvPr>
        </p:nvSpPr>
        <p:spPr/>
        <p:txBody>
          <a:bodyPr/>
          <a:lstStyle/>
          <a:p>
            <a:r>
              <a:rPr smtClean="0"/>
              <a:t>Structuring </a:t>
            </a:r>
            <a:r>
              <a:rPr lang="en-US" dirty="0" smtClean="0"/>
              <a:t>source</a:t>
            </a:r>
            <a:r>
              <a:rPr smtClean="0"/>
              <a:t>: Partitioned solution</a:t>
            </a:r>
            <a:endParaRPr lang="en-US" dirty="0"/>
          </a:p>
        </p:txBody>
      </p:sp>
      <p:sp>
        <p:nvSpPr>
          <p:cNvPr id="6" name="Oval 5"/>
          <p:cNvSpPr/>
          <p:nvPr/>
        </p:nvSpPr>
        <p:spPr bwMode="blackGray">
          <a:xfrm>
            <a:off x="1054100" y="3924300"/>
            <a:ext cx="444500" cy="4318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bg1"/>
                </a:solidFill>
                <a:effectLst>
                  <a:outerShdw blurRad="38100" dist="38100" dir="2700000" algn="tl">
                    <a:srgbClr val="000000">
                      <a:alpha val="43137"/>
                    </a:srgbClr>
                  </a:outerShdw>
                </a:effectLst>
              </a:rPr>
              <a:t>A</a:t>
            </a:r>
          </a:p>
        </p:txBody>
      </p:sp>
      <p:sp>
        <p:nvSpPr>
          <p:cNvPr id="19" name="TextBox 18"/>
          <p:cNvSpPr txBox="1"/>
          <p:nvPr/>
        </p:nvSpPr>
        <p:spPr>
          <a:xfrm>
            <a:off x="787400" y="4406900"/>
            <a:ext cx="1018227" cy="369332"/>
          </a:xfrm>
          <a:prstGeom prst="rect">
            <a:avLst/>
          </a:prstGeom>
          <a:noFill/>
        </p:spPr>
        <p:txBody>
          <a:bodyPr wrap="none" rtlCol="0">
            <a:spAutoFit/>
          </a:bodyPr>
          <a:lstStyle/>
          <a:p>
            <a:r>
              <a:rPr lang="en-US" dirty="0" smtClean="0"/>
              <a:t>Solution</a:t>
            </a:r>
            <a:endParaRPr lang="en-US" dirty="0"/>
          </a:p>
        </p:txBody>
      </p:sp>
      <p:sp>
        <p:nvSpPr>
          <p:cNvPr id="15" name="Oval 14"/>
          <p:cNvSpPr/>
          <p:nvPr/>
        </p:nvSpPr>
        <p:spPr bwMode="blackGray">
          <a:xfrm>
            <a:off x="1066800" y="4889500"/>
            <a:ext cx="444500" cy="4318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400" dirty="0" smtClean="0">
                <a:solidFill>
                  <a:schemeClr val="bg1"/>
                </a:solidFill>
                <a:effectLst>
                  <a:outerShdw blurRad="38100" dist="38100" dir="2700000" algn="tl">
                    <a:srgbClr val="000000">
                      <a:alpha val="43137"/>
                    </a:srgbClr>
                  </a:outerShdw>
                </a:effectLst>
              </a:rPr>
              <a:t>B</a:t>
            </a:r>
            <a:endParaRPr kumimoji="0" lang="en-US" sz="1400" b="0" i="0" u="none" strike="noStrike" cap="none" normalizeH="0" baseline="0" dirty="0" smtClean="0">
              <a:solidFill>
                <a:schemeClr val="bg1"/>
              </a:solidFill>
              <a:effectLst>
                <a:outerShdw blurRad="38100" dist="38100" dir="2700000" algn="tl">
                  <a:srgbClr val="000000">
                    <a:alpha val="43137"/>
                  </a:srgbClr>
                </a:outerShdw>
              </a:effectLst>
            </a:endParaRPr>
          </a:p>
        </p:txBody>
      </p:sp>
      <p:cxnSp>
        <p:nvCxnSpPr>
          <p:cNvPr id="21" name="Straight Arrow Connector 20"/>
          <p:cNvCxnSpPr>
            <a:stCxn id="6" idx="4"/>
            <a:endCxn id="15" idx="0"/>
          </p:cNvCxnSpPr>
          <p:nvPr/>
        </p:nvCxnSpPr>
        <p:spPr>
          <a:xfrm rot="16200000" flipH="1">
            <a:off x="1016000" y="4616450"/>
            <a:ext cx="533400" cy="1270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24" name="Oval 23"/>
          <p:cNvSpPr/>
          <p:nvPr/>
        </p:nvSpPr>
        <p:spPr bwMode="blackGray">
          <a:xfrm>
            <a:off x="1498600" y="3162300"/>
            <a:ext cx="444500" cy="4318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400" dirty="0" smtClean="0">
                <a:solidFill>
                  <a:schemeClr val="bg1"/>
                </a:solidFill>
                <a:effectLst>
                  <a:outerShdw blurRad="38100" dist="38100" dir="2700000" algn="tl">
                    <a:srgbClr val="000000">
                      <a:alpha val="43137"/>
                    </a:srgbClr>
                  </a:outerShdw>
                </a:effectLst>
              </a:rPr>
              <a:t>C</a:t>
            </a:r>
            <a:endParaRPr kumimoji="0" lang="en-US" sz="1400" b="0" i="0" u="none" strike="noStrike" cap="none" normalizeH="0" baseline="0" dirty="0" smtClean="0">
              <a:solidFill>
                <a:schemeClr val="bg1"/>
              </a:solidFill>
              <a:effectLst>
                <a:outerShdw blurRad="38100" dist="38100" dir="2700000" algn="tl">
                  <a:srgbClr val="000000">
                    <a:alpha val="43137"/>
                  </a:srgbClr>
                </a:outerShdw>
              </a:effectLst>
            </a:endParaRPr>
          </a:p>
        </p:txBody>
      </p:sp>
      <p:sp>
        <p:nvSpPr>
          <p:cNvPr id="25" name="Oval 24"/>
          <p:cNvSpPr/>
          <p:nvPr/>
        </p:nvSpPr>
        <p:spPr bwMode="blackGray">
          <a:xfrm>
            <a:off x="2171700" y="3949700"/>
            <a:ext cx="444500" cy="4318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400" dirty="0" smtClean="0">
                <a:solidFill>
                  <a:schemeClr val="bg1"/>
                </a:solidFill>
                <a:effectLst>
                  <a:outerShdw blurRad="38100" dist="38100" dir="2700000" algn="tl">
                    <a:srgbClr val="000000">
                      <a:alpha val="43137"/>
                    </a:srgbClr>
                  </a:outerShdw>
                </a:effectLst>
              </a:rPr>
              <a:t>D</a:t>
            </a:r>
            <a:endParaRPr kumimoji="0" lang="en-US" sz="1400" b="0" i="0" u="none" strike="noStrike" cap="none" normalizeH="0" baseline="0" dirty="0" smtClean="0">
              <a:solidFill>
                <a:schemeClr val="bg1"/>
              </a:solidFill>
              <a:effectLst>
                <a:outerShdw blurRad="38100" dist="38100" dir="2700000" algn="tl">
                  <a:srgbClr val="000000">
                    <a:alpha val="43137"/>
                  </a:srgbClr>
                </a:outerShdw>
              </a:effectLst>
            </a:endParaRPr>
          </a:p>
        </p:txBody>
      </p:sp>
      <p:cxnSp>
        <p:nvCxnSpPr>
          <p:cNvPr id="27" name="Straight Arrow Connector 26"/>
          <p:cNvCxnSpPr>
            <a:stCxn id="24" idx="3"/>
            <a:endCxn id="6" idx="0"/>
          </p:cNvCxnSpPr>
          <p:nvPr/>
        </p:nvCxnSpPr>
        <p:spPr>
          <a:xfrm rot="5400000">
            <a:off x="1223305" y="3583909"/>
            <a:ext cx="393436" cy="287346"/>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30" name="Straight Arrow Connector 29"/>
          <p:cNvCxnSpPr>
            <a:stCxn id="24" idx="5"/>
            <a:endCxn id="25" idx="1"/>
          </p:cNvCxnSpPr>
          <p:nvPr/>
        </p:nvCxnSpPr>
        <p:spPr>
          <a:xfrm rot="16200000" flipH="1">
            <a:off x="1816364" y="3592504"/>
            <a:ext cx="482072" cy="358792"/>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33" name="TextBox 32"/>
          <p:cNvSpPr txBox="1"/>
          <p:nvPr/>
        </p:nvSpPr>
        <p:spPr>
          <a:xfrm>
            <a:off x="1168400" y="2794000"/>
            <a:ext cx="1018227" cy="369332"/>
          </a:xfrm>
          <a:prstGeom prst="rect">
            <a:avLst/>
          </a:prstGeom>
          <a:noFill/>
        </p:spPr>
        <p:txBody>
          <a:bodyPr wrap="none" rtlCol="0">
            <a:spAutoFit/>
          </a:bodyPr>
          <a:lstStyle/>
          <a:p>
            <a:r>
              <a:rPr lang="en-US" dirty="0" smtClean="0"/>
              <a:t>Solution</a:t>
            </a:r>
            <a:endParaRPr lang="en-US" dirty="0"/>
          </a:p>
        </p:txBody>
      </p:sp>
      <p:sp>
        <p:nvSpPr>
          <p:cNvPr id="34" name="Oval 33"/>
          <p:cNvSpPr/>
          <p:nvPr/>
        </p:nvSpPr>
        <p:spPr bwMode="blackGray">
          <a:xfrm>
            <a:off x="3136900" y="4343400"/>
            <a:ext cx="444500" cy="4318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400" dirty="0" smtClean="0">
                <a:solidFill>
                  <a:schemeClr val="bg1"/>
                </a:solidFill>
                <a:effectLst>
                  <a:outerShdw blurRad="38100" dist="38100" dir="2700000" algn="tl">
                    <a:srgbClr val="000000">
                      <a:alpha val="43137"/>
                    </a:srgbClr>
                  </a:outerShdw>
                </a:effectLst>
              </a:rPr>
              <a:t>F</a:t>
            </a:r>
            <a:endParaRPr kumimoji="0" lang="en-US" sz="1400" b="0" i="0" u="none" strike="noStrike" cap="none" normalizeH="0" baseline="0" dirty="0" smtClean="0">
              <a:solidFill>
                <a:schemeClr val="bg1"/>
              </a:solidFill>
              <a:effectLst>
                <a:outerShdw blurRad="38100" dist="38100" dir="2700000" algn="tl">
                  <a:srgbClr val="000000">
                    <a:alpha val="43137"/>
                  </a:srgbClr>
                </a:outerShdw>
              </a:effectLst>
            </a:endParaRPr>
          </a:p>
        </p:txBody>
      </p:sp>
      <p:sp>
        <p:nvSpPr>
          <p:cNvPr id="35" name="Oval 34"/>
          <p:cNvSpPr/>
          <p:nvPr/>
        </p:nvSpPr>
        <p:spPr bwMode="blackGray">
          <a:xfrm>
            <a:off x="3048000" y="3619500"/>
            <a:ext cx="444500" cy="4318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bg1"/>
                </a:solidFill>
                <a:effectLst>
                  <a:outerShdw blurRad="38100" dist="38100" dir="2700000" algn="tl">
                    <a:srgbClr val="000000">
                      <a:alpha val="43137"/>
                    </a:srgbClr>
                  </a:outerShdw>
                </a:effectLst>
              </a:rPr>
              <a:t>E</a:t>
            </a:r>
          </a:p>
        </p:txBody>
      </p:sp>
      <p:sp>
        <p:nvSpPr>
          <p:cNvPr id="36" name="Oval 35"/>
          <p:cNvSpPr/>
          <p:nvPr/>
        </p:nvSpPr>
        <p:spPr bwMode="blackGray">
          <a:xfrm>
            <a:off x="3746500" y="4330700"/>
            <a:ext cx="444500" cy="4318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bg1"/>
                </a:solidFill>
                <a:effectLst>
                  <a:outerShdw blurRad="38100" dist="38100" dir="2700000" algn="tl">
                    <a:srgbClr val="000000">
                      <a:alpha val="43137"/>
                    </a:srgbClr>
                  </a:outerShdw>
                </a:effectLst>
              </a:rPr>
              <a:t>G</a:t>
            </a:r>
          </a:p>
        </p:txBody>
      </p:sp>
      <p:cxnSp>
        <p:nvCxnSpPr>
          <p:cNvPr id="37" name="Straight Arrow Connector 36"/>
          <p:cNvCxnSpPr>
            <a:stCxn id="35" idx="4"/>
            <a:endCxn id="34" idx="0"/>
          </p:cNvCxnSpPr>
          <p:nvPr/>
        </p:nvCxnSpPr>
        <p:spPr>
          <a:xfrm rot="16200000" flipH="1">
            <a:off x="3168650" y="4152900"/>
            <a:ext cx="292100" cy="8890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38" name="Straight Arrow Connector 37"/>
          <p:cNvCxnSpPr>
            <a:stCxn id="35" idx="4"/>
            <a:endCxn id="36" idx="1"/>
          </p:cNvCxnSpPr>
          <p:nvPr/>
        </p:nvCxnSpPr>
        <p:spPr>
          <a:xfrm rot="16200000" flipH="1">
            <a:off x="3369605" y="3951945"/>
            <a:ext cx="342636" cy="541346"/>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42" name="TextBox 41"/>
          <p:cNvSpPr txBox="1"/>
          <p:nvPr/>
        </p:nvSpPr>
        <p:spPr>
          <a:xfrm>
            <a:off x="3251200" y="3302000"/>
            <a:ext cx="1018227" cy="369332"/>
          </a:xfrm>
          <a:prstGeom prst="rect">
            <a:avLst/>
          </a:prstGeom>
          <a:noFill/>
        </p:spPr>
        <p:txBody>
          <a:bodyPr wrap="none" rtlCol="0">
            <a:spAutoFit/>
          </a:bodyPr>
          <a:lstStyle/>
          <a:p>
            <a:r>
              <a:rPr lang="en-US" dirty="0" smtClean="0"/>
              <a:t>Solution</a:t>
            </a:r>
            <a:endParaRPr lang="en-US" dirty="0"/>
          </a:p>
        </p:txBody>
      </p:sp>
      <p:sp>
        <p:nvSpPr>
          <p:cNvPr id="43" name="Oval 42"/>
          <p:cNvSpPr/>
          <p:nvPr/>
        </p:nvSpPr>
        <p:spPr bwMode="blackGray">
          <a:xfrm>
            <a:off x="2641600" y="2667000"/>
            <a:ext cx="444500" cy="4318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400" dirty="0" smtClean="0">
                <a:solidFill>
                  <a:schemeClr val="bg1"/>
                </a:solidFill>
                <a:effectLst>
                  <a:outerShdw blurRad="38100" dist="38100" dir="2700000" algn="tl">
                    <a:srgbClr val="000000">
                      <a:alpha val="43137"/>
                    </a:srgbClr>
                  </a:outerShdw>
                </a:effectLst>
              </a:rPr>
              <a:t>H</a:t>
            </a:r>
            <a:endParaRPr kumimoji="0" lang="en-US" sz="1400" b="0" i="0" u="none" strike="noStrike" cap="none" normalizeH="0" baseline="0" dirty="0" smtClean="0">
              <a:solidFill>
                <a:schemeClr val="bg1"/>
              </a:solidFill>
              <a:effectLst>
                <a:outerShdw blurRad="38100" dist="38100" dir="2700000" algn="tl">
                  <a:srgbClr val="000000">
                    <a:alpha val="43137"/>
                  </a:srgbClr>
                </a:outerShdw>
              </a:effectLst>
            </a:endParaRPr>
          </a:p>
        </p:txBody>
      </p:sp>
      <p:cxnSp>
        <p:nvCxnSpPr>
          <p:cNvPr id="46" name="Straight Arrow Connector 45"/>
          <p:cNvCxnSpPr>
            <a:stCxn id="43" idx="4"/>
            <a:endCxn id="35" idx="0"/>
          </p:cNvCxnSpPr>
          <p:nvPr/>
        </p:nvCxnSpPr>
        <p:spPr>
          <a:xfrm rot="16200000" flipH="1">
            <a:off x="2806700" y="3155950"/>
            <a:ext cx="520700" cy="406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9" name="Straight Arrow Connector 48"/>
          <p:cNvCxnSpPr>
            <a:stCxn id="43" idx="3"/>
            <a:endCxn id="24" idx="7"/>
          </p:cNvCxnSpPr>
          <p:nvPr/>
        </p:nvCxnSpPr>
        <p:spPr>
          <a:xfrm rot="5400000">
            <a:off x="2197364" y="2716204"/>
            <a:ext cx="189972" cy="8286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5" name="TextBox 54"/>
          <p:cNvSpPr txBox="1"/>
          <p:nvPr/>
        </p:nvSpPr>
        <p:spPr>
          <a:xfrm>
            <a:off x="1549400" y="1968500"/>
            <a:ext cx="1787669" cy="369332"/>
          </a:xfrm>
          <a:prstGeom prst="rect">
            <a:avLst/>
          </a:prstGeom>
          <a:noFill/>
        </p:spPr>
        <p:txBody>
          <a:bodyPr wrap="none" rtlCol="0">
            <a:spAutoFit/>
          </a:bodyPr>
          <a:lstStyle/>
          <a:p>
            <a:r>
              <a:rPr lang="en-US" dirty="0" smtClean="0"/>
              <a:t>Master Solution</a:t>
            </a:r>
            <a:endParaRPr lang="en-US" dirty="0"/>
          </a:p>
        </p:txBody>
      </p:sp>
    </p:spTree>
  </p:cSld>
  <p:clrMapOvr>
    <a:masterClrMapping/>
  </p:clrMapOvr>
  <p:transition advTm="2925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smtClean="0"/>
              <a:t>DEV309</a:t>
            </a:r>
            <a:endParaRPr lang="en-US" dirty="0"/>
          </a:p>
        </p:txBody>
      </p:sp>
      <p:sp>
        <p:nvSpPr>
          <p:cNvPr id="5" name="Title 4"/>
          <p:cNvSpPr>
            <a:spLocks noGrp="1"/>
          </p:cNvSpPr>
          <p:nvPr>
            <p:ph type="ctrTitle"/>
          </p:nvPr>
        </p:nvSpPr>
        <p:spPr/>
        <p:txBody>
          <a:bodyPr/>
          <a:lstStyle/>
          <a:p>
            <a:r>
              <a:rPr lang="en-US" smtClean="0"/>
              <a:t>Best Practices for Team-Based Software Development</a:t>
            </a:r>
            <a:endParaRPr lang="en-US" dirty="0"/>
          </a:p>
        </p:txBody>
      </p:sp>
      <p:sp>
        <p:nvSpPr>
          <p:cNvPr id="7" name="Subtitle 6"/>
          <p:cNvSpPr>
            <a:spLocks noGrp="1"/>
          </p:cNvSpPr>
          <p:nvPr>
            <p:ph type="subTitle" idx="1"/>
          </p:nvPr>
        </p:nvSpPr>
        <p:spPr/>
        <p:txBody>
          <a:bodyPr/>
          <a:lstStyle/>
          <a:p>
            <a:r>
              <a:rPr lang="en-US" smtClean="0"/>
              <a:t>Joel Semeniuk of Imaginet Resources</a:t>
            </a:r>
          </a:p>
          <a:p>
            <a:r>
              <a:rPr lang="en-US" smtClean="0"/>
              <a:t>Microsoft Regional Director</a:t>
            </a:r>
          </a:p>
          <a:p>
            <a:r>
              <a:rPr lang="en-US" smtClean="0"/>
              <a:t>Microsoft MVP – Team System</a:t>
            </a:r>
          </a:p>
          <a:p>
            <a:r>
              <a:rPr lang="en-US" smtClean="0">
                <a:hlinkClick r:id="rId3"/>
              </a:rPr>
              <a:t>JoelS@Imaginets.com</a:t>
            </a:r>
            <a:endParaRPr lang="en-US" dirty="0"/>
          </a:p>
        </p:txBody>
      </p:sp>
    </p:spTree>
  </p:cSld>
  <p:clrMapOvr>
    <a:masterClrMapping/>
  </p:clrMapOvr>
  <p:transition advTm="1264203">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p:cNvSpPr/>
          <p:nvPr/>
        </p:nvSpPr>
        <p:spPr bwMode="invGray">
          <a:xfrm>
            <a:off x="2476500" y="2844800"/>
            <a:ext cx="1612900" cy="2171700"/>
          </a:xfrm>
          <a:prstGeom prst="ellipse">
            <a:avLst/>
          </a:prstGeom>
          <a:solidFill>
            <a:schemeClr val="bg2">
              <a:lumMod val="75000"/>
              <a:lumOff val="25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smtClean="0"/>
              <a:t>Source Control</a:t>
            </a:r>
            <a:endParaRPr lang="en-US" dirty="0"/>
          </a:p>
        </p:txBody>
      </p:sp>
      <p:sp>
        <p:nvSpPr>
          <p:cNvPr id="20" name="Content Placeholder 19"/>
          <p:cNvSpPr>
            <a:spLocks noGrp="1"/>
          </p:cNvSpPr>
          <p:nvPr>
            <p:ph idx="1"/>
          </p:nvPr>
        </p:nvSpPr>
        <p:spPr>
          <a:xfrm>
            <a:off x="4737100" y="1839913"/>
            <a:ext cx="4013200" cy="2706895"/>
          </a:xfrm>
        </p:spPr>
        <p:txBody>
          <a:bodyPr/>
          <a:lstStyle/>
          <a:p>
            <a:r>
              <a:rPr lang="en-US" dirty="0" smtClean="0"/>
              <a:t>Good</a:t>
            </a:r>
          </a:p>
          <a:p>
            <a:pPr lvl="1"/>
            <a:r>
              <a:rPr lang="en-US" dirty="0" smtClean="0"/>
              <a:t>Scales to very large apps</a:t>
            </a:r>
          </a:p>
          <a:p>
            <a:r>
              <a:rPr lang="en-US" dirty="0" smtClean="0"/>
              <a:t>Bad</a:t>
            </a:r>
          </a:p>
          <a:p>
            <a:pPr lvl="1"/>
            <a:r>
              <a:rPr lang="en-US" dirty="0" smtClean="0"/>
              <a:t>Complicated build scripts that build in the right order</a:t>
            </a:r>
          </a:p>
        </p:txBody>
      </p:sp>
      <p:sp>
        <p:nvSpPr>
          <p:cNvPr id="4" name="Text Placeholder 3"/>
          <p:cNvSpPr>
            <a:spLocks noGrp="1"/>
          </p:cNvSpPr>
          <p:nvPr>
            <p:ph type="body" sz="quarter" idx="10"/>
          </p:nvPr>
        </p:nvSpPr>
        <p:spPr/>
        <p:txBody>
          <a:bodyPr/>
          <a:lstStyle/>
          <a:p>
            <a:r>
              <a:rPr smtClean="0"/>
              <a:t>Structuring source: Multiple solution</a:t>
            </a:r>
            <a:endParaRPr lang="en-US" dirty="0"/>
          </a:p>
        </p:txBody>
      </p:sp>
      <p:sp>
        <p:nvSpPr>
          <p:cNvPr id="34" name="Oval 33"/>
          <p:cNvSpPr/>
          <p:nvPr/>
        </p:nvSpPr>
        <p:spPr bwMode="blackGray">
          <a:xfrm>
            <a:off x="2781300" y="4127500"/>
            <a:ext cx="444500" cy="4318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bg1"/>
                </a:solidFill>
                <a:effectLst>
                  <a:outerShdw blurRad="38100" dist="38100" dir="2700000" algn="tl">
                    <a:srgbClr val="000000">
                      <a:alpha val="43137"/>
                    </a:srgbClr>
                  </a:outerShdw>
                </a:effectLst>
              </a:rPr>
              <a:t>H</a:t>
            </a:r>
          </a:p>
        </p:txBody>
      </p:sp>
      <p:sp>
        <p:nvSpPr>
          <p:cNvPr id="35" name="Oval 34"/>
          <p:cNvSpPr/>
          <p:nvPr/>
        </p:nvSpPr>
        <p:spPr bwMode="blackGray">
          <a:xfrm>
            <a:off x="3009900" y="3441700"/>
            <a:ext cx="444500" cy="4318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bg1"/>
                </a:solidFill>
                <a:effectLst>
                  <a:outerShdw blurRad="38100" dist="38100" dir="2700000" algn="tl">
                    <a:srgbClr val="000000">
                      <a:alpha val="43137"/>
                    </a:srgbClr>
                  </a:outerShdw>
                </a:effectLst>
              </a:rPr>
              <a:t>G</a:t>
            </a:r>
          </a:p>
        </p:txBody>
      </p:sp>
      <p:sp>
        <p:nvSpPr>
          <p:cNvPr id="36" name="Oval 35"/>
          <p:cNvSpPr/>
          <p:nvPr/>
        </p:nvSpPr>
        <p:spPr bwMode="blackGray">
          <a:xfrm>
            <a:off x="3390900" y="4114800"/>
            <a:ext cx="444500" cy="4318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400" dirty="0" smtClean="0">
                <a:solidFill>
                  <a:schemeClr val="bg1"/>
                </a:solidFill>
                <a:effectLst>
                  <a:outerShdw blurRad="38100" dist="38100" dir="2700000" algn="tl">
                    <a:srgbClr val="000000">
                      <a:alpha val="43137"/>
                    </a:srgbClr>
                  </a:outerShdw>
                </a:effectLst>
              </a:rPr>
              <a:t>I</a:t>
            </a:r>
            <a:endParaRPr kumimoji="0" lang="en-US" sz="1400" b="0" i="0" u="none" strike="noStrike" cap="none" normalizeH="0" baseline="0" dirty="0" smtClean="0">
              <a:solidFill>
                <a:schemeClr val="bg1"/>
              </a:solidFill>
              <a:effectLst>
                <a:outerShdw blurRad="38100" dist="38100" dir="2700000" algn="tl">
                  <a:srgbClr val="000000">
                    <a:alpha val="43137"/>
                  </a:srgbClr>
                </a:outerShdw>
              </a:effectLst>
            </a:endParaRPr>
          </a:p>
        </p:txBody>
      </p:sp>
      <p:cxnSp>
        <p:nvCxnSpPr>
          <p:cNvPr id="37" name="Straight Arrow Connector 36"/>
          <p:cNvCxnSpPr>
            <a:stCxn id="35" idx="4"/>
            <a:endCxn id="34" idx="0"/>
          </p:cNvCxnSpPr>
          <p:nvPr/>
        </p:nvCxnSpPr>
        <p:spPr>
          <a:xfrm rot="5400000">
            <a:off x="2990850" y="3886200"/>
            <a:ext cx="254000" cy="22860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38" name="Straight Arrow Connector 37"/>
          <p:cNvCxnSpPr>
            <a:stCxn id="35" idx="4"/>
            <a:endCxn id="36" idx="1"/>
          </p:cNvCxnSpPr>
          <p:nvPr/>
        </p:nvCxnSpPr>
        <p:spPr>
          <a:xfrm rot="16200000" flipH="1">
            <a:off x="3191805" y="3913845"/>
            <a:ext cx="304536" cy="223846"/>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42" name="TextBox 41"/>
          <p:cNvSpPr txBox="1"/>
          <p:nvPr/>
        </p:nvSpPr>
        <p:spPr>
          <a:xfrm>
            <a:off x="2768600" y="3073400"/>
            <a:ext cx="1018227" cy="369332"/>
          </a:xfrm>
          <a:prstGeom prst="rect">
            <a:avLst/>
          </a:prstGeom>
          <a:noFill/>
        </p:spPr>
        <p:txBody>
          <a:bodyPr wrap="none" rtlCol="0">
            <a:spAutoFit/>
          </a:bodyPr>
          <a:lstStyle/>
          <a:p>
            <a:r>
              <a:rPr lang="en-US" dirty="0" smtClean="0"/>
              <a:t>Solution</a:t>
            </a:r>
            <a:endParaRPr lang="en-US" dirty="0"/>
          </a:p>
        </p:txBody>
      </p:sp>
      <p:sp>
        <p:nvSpPr>
          <p:cNvPr id="28" name="Oval 27"/>
          <p:cNvSpPr/>
          <p:nvPr/>
        </p:nvSpPr>
        <p:spPr bwMode="invGray">
          <a:xfrm>
            <a:off x="1016000" y="3797300"/>
            <a:ext cx="1612900" cy="1879600"/>
          </a:xfrm>
          <a:prstGeom prst="ellipse">
            <a:avLst/>
          </a:prstGeom>
          <a:solidFill>
            <a:schemeClr val="bg2">
              <a:lumMod val="75000"/>
              <a:lumOff val="25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29" name="Oval 28"/>
          <p:cNvSpPr/>
          <p:nvPr/>
        </p:nvSpPr>
        <p:spPr bwMode="blackGray">
          <a:xfrm>
            <a:off x="1320800" y="4787900"/>
            <a:ext cx="444500" cy="4318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bg1"/>
                </a:solidFill>
                <a:effectLst>
                  <a:outerShdw blurRad="38100" dist="38100" dir="2700000" algn="tl">
                    <a:srgbClr val="000000">
                      <a:alpha val="43137"/>
                    </a:srgbClr>
                  </a:outerShdw>
                </a:effectLst>
              </a:rPr>
              <a:t>E</a:t>
            </a:r>
          </a:p>
        </p:txBody>
      </p:sp>
      <p:sp>
        <p:nvSpPr>
          <p:cNvPr id="31" name="Oval 30"/>
          <p:cNvSpPr/>
          <p:nvPr/>
        </p:nvSpPr>
        <p:spPr bwMode="blackGray">
          <a:xfrm>
            <a:off x="1549400" y="4102100"/>
            <a:ext cx="444500" cy="4318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400" dirty="0" smtClean="0">
                <a:solidFill>
                  <a:schemeClr val="bg1"/>
                </a:solidFill>
                <a:effectLst>
                  <a:outerShdw blurRad="38100" dist="38100" dir="2700000" algn="tl">
                    <a:srgbClr val="000000">
                      <a:alpha val="43137"/>
                    </a:srgbClr>
                  </a:outerShdw>
                </a:effectLst>
              </a:rPr>
              <a:t>D</a:t>
            </a:r>
            <a:endParaRPr kumimoji="0" lang="en-US" sz="1400" b="0" i="0" u="none" strike="noStrike" cap="none" normalizeH="0" baseline="0" dirty="0" smtClean="0">
              <a:solidFill>
                <a:schemeClr val="bg1"/>
              </a:solidFill>
              <a:effectLst>
                <a:outerShdw blurRad="38100" dist="38100" dir="2700000" algn="tl">
                  <a:srgbClr val="000000">
                    <a:alpha val="43137"/>
                  </a:srgbClr>
                </a:outerShdw>
              </a:effectLst>
            </a:endParaRPr>
          </a:p>
        </p:txBody>
      </p:sp>
      <p:sp>
        <p:nvSpPr>
          <p:cNvPr id="32" name="Oval 31"/>
          <p:cNvSpPr/>
          <p:nvPr/>
        </p:nvSpPr>
        <p:spPr bwMode="blackGray">
          <a:xfrm>
            <a:off x="1930400" y="4775200"/>
            <a:ext cx="444500" cy="4318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400" dirty="0" smtClean="0">
                <a:solidFill>
                  <a:schemeClr val="bg1"/>
                </a:solidFill>
                <a:effectLst>
                  <a:outerShdw blurRad="38100" dist="38100" dir="2700000" algn="tl">
                    <a:srgbClr val="000000">
                      <a:alpha val="43137"/>
                    </a:srgbClr>
                  </a:outerShdw>
                </a:effectLst>
              </a:rPr>
              <a:t>F</a:t>
            </a:r>
            <a:endParaRPr kumimoji="0" lang="en-US" sz="1400" b="0" i="0" u="none" strike="noStrike" cap="none" normalizeH="0" baseline="0" dirty="0" smtClean="0">
              <a:solidFill>
                <a:schemeClr val="bg1"/>
              </a:solidFill>
              <a:effectLst>
                <a:outerShdw blurRad="38100" dist="38100" dir="2700000" algn="tl">
                  <a:srgbClr val="000000">
                    <a:alpha val="43137"/>
                  </a:srgbClr>
                </a:outerShdw>
              </a:effectLst>
            </a:endParaRPr>
          </a:p>
        </p:txBody>
      </p:sp>
      <p:cxnSp>
        <p:nvCxnSpPr>
          <p:cNvPr id="39" name="Straight Arrow Connector 38"/>
          <p:cNvCxnSpPr>
            <a:stCxn id="31" idx="4"/>
            <a:endCxn id="29" idx="0"/>
          </p:cNvCxnSpPr>
          <p:nvPr/>
        </p:nvCxnSpPr>
        <p:spPr>
          <a:xfrm rot="5400000">
            <a:off x="1530350" y="4546600"/>
            <a:ext cx="254000" cy="22860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40" name="Straight Arrow Connector 39"/>
          <p:cNvCxnSpPr>
            <a:stCxn id="31" idx="4"/>
            <a:endCxn id="32" idx="1"/>
          </p:cNvCxnSpPr>
          <p:nvPr/>
        </p:nvCxnSpPr>
        <p:spPr>
          <a:xfrm rot="16200000" flipH="1">
            <a:off x="1731305" y="4574245"/>
            <a:ext cx="304536" cy="223846"/>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44" name="TextBox 43"/>
          <p:cNvSpPr txBox="1"/>
          <p:nvPr/>
        </p:nvSpPr>
        <p:spPr>
          <a:xfrm>
            <a:off x="1295400" y="5168900"/>
            <a:ext cx="1018227" cy="369332"/>
          </a:xfrm>
          <a:prstGeom prst="rect">
            <a:avLst/>
          </a:prstGeom>
          <a:noFill/>
        </p:spPr>
        <p:txBody>
          <a:bodyPr wrap="none" rtlCol="0">
            <a:spAutoFit/>
          </a:bodyPr>
          <a:lstStyle/>
          <a:p>
            <a:r>
              <a:rPr lang="en-US" dirty="0" smtClean="0"/>
              <a:t>Solution</a:t>
            </a:r>
            <a:endParaRPr lang="en-US" dirty="0"/>
          </a:p>
        </p:txBody>
      </p:sp>
      <p:sp>
        <p:nvSpPr>
          <p:cNvPr id="47" name="Oval 46"/>
          <p:cNvSpPr/>
          <p:nvPr/>
        </p:nvSpPr>
        <p:spPr bwMode="invGray">
          <a:xfrm>
            <a:off x="1117600" y="1574800"/>
            <a:ext cx="1612900" cy="2171700"/>
          </a:xfrm>
          <a:prstGeom prst="ellipse">
            <a:avLst/>
          </a:prstGeom>
          <a:solidFill>
            <a:schemeClr val="bg2">
              <a:lumMod val="75000"/>
              <a:lumOff val="25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48" name="Oval 47"/>
          <p:cNvSpPr/>
          <p:nvPr/>
        </p:nvSpPr>
        <p:spPr bwMode="blackGray">
          <a:xfrm>
            <a:off x="1308100" y="2286000"/>
            <a:ext cx="444500" cy="4318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bg1"/>
                </a:solidFill>
                <a:effectLst>
                  <a:outerShdw blurRad="38100" dist="38100" dir="2700000" algn="tl">
                    <a:srgbClr val="000000">
                      <a:alpha val="43137"/>
                    </a:srgbClr>
                  </a:outerShdw>
                </a:effectLst>
              </a:rPr>
              <a:t>B</a:t>
            </a:r>
          </a:p>
        </p:txBody>
      </p:sp>
      <p:sp>
        <p:nvSpPr>
          <p:cNvPr id="50" name="Oval 49"/>
          <p:cNvSpPr/>
          <p:nvPr/>
        </p:nvSpPr>
        <p:spPr bwMode="blackGray">
          <a:xfrm>
            <a:off x="1778000" y="3009900"/>
            <a:ext cx="444500" cy="4318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400" dirty="0" smtClean="0">
                <a:solidFill>
                  <a:schemeClr val="bg1"/>
                </a:solidFill>
                <a:effectLst>
                  <a:outerShdw blurRad="38100" dist="38100" dir="2700000" algn="tl">
                    <a:srgbClr val="000000">
                      <a:alpha val="43137"/>
                    </a:srgbClr>
                  </a:outerShdw>
                </a:effectLst>
              </a:rPr>
              <a:t>A</a:t>
            </a:r>
            <a:endParaRPr kumimoji="0" lang="en-US" sz="1400" b="0" i="0" u="none" strike="noStrike" cap="none" normalizeH="0" baseline="0" dirty="0" smtClean="0">
              <a:solidFill>
                <a:schemeClr val="bg1"/>
              </a:solidFill>
              <a:effectLst>
                <a:outerShdw blurRad="38100" dist="38100" dir="2700000" algn="tl">
                  <a:srgbClr val="000000">
                    <a:alpha val="43137"/>
                  </a:srgbClr>
                </a:outerShdw>
              </a:effectLst>
            </a:endParaRPr>
          </a:p>
        </p:txBody>
      </p:sp>
      <p:sp>
        <p:nvSpPr>
          <p:cNvPr id="51" name="Oval 50"/>
          <p:cNvSpPr/>
          <p:nvPr/>
        </p:nvSpPr>
        <p:spPr bwMode="blackGray">
          <a:xfrm>
            <a:off x="2019300" y="2298700"/>
            <a:ext cx="444500" cy="431800"/>
          </a:xfrm>
          <a:prstGeom prst="ellips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400" dirty="0" smtClean="0">
                <a:solidFill>
                  <a:schemeClr val="bg1"/>
                </a:solidFill>
                <a:effectLst>
                  <a:outerShdw blurRad="38100" dist="38100" dir="2700000" algn="tl">
                    <a:srgbClr val="000000">
                      <a:alpha val="43137"/>
                    </a:srgbClr>
                  </a:outerShdw>
                </a:effectLst>
              </a:rPr>
              <a:t>C</a:t>
            </a:r>
            <a:endParaRPr kumimoji="0" lang="en-US" sz="1400" b="0" i="0" u="none" strike="noStrike" cap="none" normalizeH="0" baseline="0" dirty="0" smtClean="0">
              <a:solidFill>
                <a:schemeClr val="bg1"/>
              </a:solidFill>
              <a:effectLst>
                <a:outerShdw blurRad="38100" dist="38100" dir="2700000" algn="tl">
                  <a:srgbClr val="000000">
                    <a:alpha val="43137"/>
                  </a:srgbClr>
                </a:outerShdw>
              </a:effectLst>
            </a:endParaRPr>
          </a:p>
        </p:txBody>
      </p:sp>
      <p:cxnSp>
        <p:nvCxnSpPr>
          <p:cNvPr id="53" name="Straight Arrow Connector 52"/>
          <p:cNvCxnSpPr>
            <a:stCxn id="50" idx="1"/>
            <a:endCxn id="48" idx="5"/>
          </p:cNvCxnSpPr>
          <p:nvPr/>
        </p:nvCxnSpPr>
        <p:spPr>
          <a:xfrm rot="16200000" flipV="1">
            <a:off x="1556014" y="2786054"/>
            <a:ext cx="418572" cy="155592"/>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54" name="Straight Arrow Connector 53"/>
          <p:cNvCxnSpPr>
            <a:stCxn id="50" idx="7"/>
            <a:endCxn id="51" idx="4"/>
          </p:cNvCxnSpPr>
          <p:nvPr/>
        </p:nvCxnSpPr>
        <p:spPr>
          <a:xfrm rot="5400000" flipH="1" flipV="1">
            <a:off x="2028159" y="2859745"/>
            <a:ext cx="342636" cy="84146"/>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56" name="TextBox 55"/>
          <p:cNvSpPr txBox="1"/>
          <p:nvPr/>
        </p:nvSpPr>
        <p:spPr>
          <a:xfrm>
            <a:off x="1409700" y="1803400"/>
            <a:ext cx="1018227" cy="369332"/>
          </a:xfrm>
          <a:prstGeom prst="rect">
            <a:avLst/>
          </a:prstGeom>
          <a:noFill/>
        </p:spPr>
        <p:txBody>
          <a:bodyPr wrap="none" rtlCol="0">
            <a:spAutoFit/>
          </a:bodyPr>
          <a:lstStyle/>
          <a:p>
            <a:r>
              <a:rPr lang="en-US" dirty="0" smtClean="0"/>
              <a:t>Solution</a:t>
            </a:r>
            <a:endParaRPr lang="en-US" dirty="0"/>
          </a:p>
        </p:txBody>
      </p:sp>
      <p:cxnSp>
        <p:nvCxnSpPr>
          <p:cNvPr id="46" name="Straight Arrow Connector 45"/>
          <p:cNvCxnSpPr>
            <a:stCxn id="31" idx="6"/>
            <a:endCxn id="35" idx="2"/>
          </p:cNvCxnSpPr>
          <p:nvPr/>
        </p:nvCxnSpPr>
        <p:spPr>
          <a:xfrm flipV="1">
            <a:off x="1993900" y="3657600"/>
            <a:ext cx="1016000" cy="660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a:stCxn id="50" idx="4"/>
            <a:endCxn id="31" idx="0"/>
          </p:cNvCxnSpPr>
          <p:nvPr/>
        </p:nvCxnSpPr>
        <p:spPr>
          <a:xfrm rot="5400000">
            <a:off x="1555750" y="3657600"/>
            <a:ext cx="66040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advTm="25609">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Control</a:t>
            </a:r>
            <a:endParaRPr lang="en-US" dirty="0"/>
          </a:p>
        </p:txBody>
      </p:sp>
      <p:sp>
        <p:nvSpPr>
          <p:cNvPr id="4" name="Text Placeholder 3"/>
          <p:cNvSpPr>
            <a:spLocks noGrp="1"/>
          </p:cNvSpPr>
          <p:nvPr>
            <p:ph type="body" idx="1"/>
          </p:nvPr>
        </p:nvSpPr>
        <p:spPr/>
        <p:txBody>
          <a:bodyPr/>
          <a:lstStyle/>
          <a:p>
            <a:r>
              <a:rPr lang="en-US" dirty="0" smtClean="0"/>
              <a:t>To store</a:t>
            </a:r>
            <a:endParaRPr lang="en-US" dirty="0"/>
          </a:p>
        </p:txBody>
      </p:sp>
      <p:sp>
        <p:nvSpPr>
          <p:cNvPr id="3" name="Content Placeholder 2"/>
          <p:cNvSpPr>
            <a:spLocks noGrp="1"/>
          </p:cNvSpPr>
          <p:nvPr>
            <p:ph sz="half" idx="2"/>
          </p:nvPr>
        </p:nvSpPr>
        <p:spPr/>
        <p:txBody>
          <a:bodyPr/>
          <a:lstStyle/>
          <a:p>
            <a:r>
              <a:rPr lang="en-US" dirty="0" smtClean="0"/>
              <a:t>Solution files (*.</a:t>
            </a:r>
            <a:r>
              <a:rPr lang="en-US" dirty="0" err="1" smtClean="0"/>
              <a:t>sln</a:t>
            </a:r>
            <a:r>
              <a:rPr lang="en-US" dirty="0" smtClean="0"/>
              <a:t>)</a:t>
            </a:r>
          </a:p>
          <a:p>
            <a:r>
              <a:rPr lang="en-US" dirty="0" smtClean="0"/>
              <a:t>Project files (*.</a:t>
            </a:r>
            <a:r>
              <a:rPr lang="en-US" dirty="0" err="1" smtClean="0"/>
              <a:t>csproj</a:t>
            </a:r>
            <a:r>
              <a:rPr lang="en-US" dirty="0" smtClean="0"/>
              <a:t>/*.</a:t>
            </a:r>
            <a:r>
              <a:rPr lang="en-US" dirty="0" err="1" smtClean="0"/>
              <a:t>vbproj</a:t>
            </a:r>
            <a:r>
              <a:rPr lang="en-US" dirty="0" smtClean="0"/>
              <a:t>)</a:t>
            </a:r>
          </a:p>
          <a:p>
            <a:r>
              <a:rPr lang="en-US" dirty="0" smtClean="0"/>
              <a:t>Visual Studio Project metadata (*.</a:t>
            </a:r>
            <a:r>
              <a:rPr lang="en-US" dirty="0" err="1" smtClean="0"/>
              <a:t>vspscc</a:t>
            </a:r>
            <a:r>
              <a:rPr lang="en-US" dirty="0" smtClean="0"/>
              <a:t>)</a:t>
            </a:r>
          </a:p>
          <a:p>
            <a:r>
              <a:rPr lang="en-US" dirty="0" smtClean="0"/>
              <a:t>Application </a:t>
            </a:r>
            <a:r>
              <a:rPr lang="en-US" dirty="0" err="1" smtClean="0"/>
              <a:t>config</a:t>
            </a:r>
            <a:r>
              <a:rPr lang="en-US" dirty="0" smtClean="0"/>
              <a:t> (*.</a:t>
            </a:r>
            <a:r>
              <a:rPr lang="en-US" dirty="0" err="1" smtClean="0"/>
              <a:t>config</a:t>
            </a:r>
            <a:r>
              <a:rPr lang="en-US" dirty="0" smtClean="0"/>
              <a:t>)</a:t>
            </a:r>
          </a:p>
          <a:p>
            <a:r>
              <a:rPr lang="en-US" dirty="0" smtClean="0"/>
              <a:t>Source files</a:t>
            </a:r>
          </a:p>
          <a:p>
            <a:r>
              <a:rPr lang="en-US" dirty="0" smtClean="0"/>
              <a:t>Binary dependencies (*.</a:t>
            </a:r>
            <a:r>
              <a:rPr lang="en-US" dirty="0" err="1" smtClean="0"/>
              <a:t>dll</a:t>
            </a:r>
            <a:r>
              <a:rPr lang="en-US" dirty="0" smtClean="0"/>
              <a:t>)</a:t>
            </a:r>
          </a:p>
        </p:txBody>
      </p:sp>
      <p:sp>
        <p:nvSpPr>
          <p:cNvPr id="5" name="Text Placeholder 4"/>
          <p:cNvSpPr>
            <a:spLocks noGrp="1"/>
          </p:cNvSpPr>
          <p:nvPr>
            <p:ph type="body" sz="quarter" idx="3"/>
          </p:nvPr>
        </p:nvSpPr>
        <p:spPr/>
        <p:txBody>
          <a:bodyPr/>
          <a:lstStyle/>
          <a:p>
            <a:r>
              <a:rPr lang="en-US" dirty="0" smtClean="0"/>
              <a:t>Not to store</a:t>
            </a:r>
            <a:endParaRPr lang="en-US" dirty="0"/>
          </a:p>
        </p:txBody>
      </p:sp>
      <p:sp>
        <p:nvSpPr>
          <p:cNvPr id="6" name="Content Placeholder 5"/>
          <p:cNvSpPr>
            <a:spLocks noGrp="1"/>
          </p:cNvSpPr>
          <p:nvPr>
            <p:ph sz="quarter" idx="4"/>
          </p:nvPr>
        </p:nvSpPr>
        <p:spPr/>
        <p:txBody>
          <a:bodyPr/>
          <a:lstStyle/>
          <a:p>
            <a:r>
              <a:rPr lang="en-US" dirty="0" smtClean="0"/>
              <a:t>Solution user option files (*.</a:t>
            </a:r>
            <a:r>
              <a:rPr lang="en-US" dirty="0" err="1" smtClean="0"/>
              <a:t>suo</a:t>
            </a:r>
            <a:r>
              <a:rPr lang="en-US" dirty="0" smtClean="0"/>
              <a:t>)</a:t>
            </a:r>
          </a:p>
          <a:p>
            <a:r>
              <a:rPr lang="en-US" dirty="0" smtClean="0"/>
              <a:t>Project user options files (*.</a:t>
            </a:r>
            <a:r>
              <a:rPr lang="en-US" dirty="0" err="1" smtClean="0"/>
              <a:t>csproj.user</a:t>
            </a:r>
            <a:r>
              <a:rPr lang="en-US" dirty="0" smtClean="0"/>
              <a:t>/*.</a:t>
            </a:r>
            <a:r>
              <a:rPr lang="en-US" dirty="0" err="1" smtClean="0"/>
              <a:t>vbproj.user</a:t>
            </a:r>
            <a:r>
              <a:rPr lang="en-US" dirty="0" smtClean="0"/>
              <a:t>)</a:t>
            </a:r>
          </a:p>
          <a:p>
            <a:r>
              <a:rPr lang="en-US" dirty="0" err="1" smtClean="0"/>
              <a:t>WebInfo</a:t>
            </a:r>
            <a:r>
              <a:rPr lang="en-US" dirty="0" smtClean="0"/>
              <a:t> File (*.</a:t>
            </a:r>
            <a:r>
              <a:rPr lang="en-US" dirty="0" err="1" smtClean="0"/>
              <a:t>csproj.webinfo</a:t>
            </a:r>
            <a:r>
              <a:rPr lang="en-US" dirty="0" smtClean="0"/>
              <a:t>/*.</a:t>
            </a:r>
            <a:r>
              <a:rPr lang="en-US" dirty="0" err="1" smtClean="0"/>
              <a:t>vbproj.webinfo</a:t>
            </a:r>
            <a:r>
              <a:rPr lang="en-US" dirty="0" smtClean="0"/>
              <a:t>)</a:t>
            </a:r>
          </a:p>
          <a:p>
            <a:r>
              <a:rPr lang="en-US" dirty="0" smtClean="0"/>
              <a:t>Build outputs</a:t>
            </a:r>
            <a:endParaRPr lang="en-US" dirty="0"/>
          </a:p>
        </p:txBody>
      </p:sp>
      <p:pic>
        <p:nvPicPr>
          <p:cNvPr id="2050" name="Picture 2"/>
          <p:cNvPicPr>
            <a:picLocks noChangeAspect="1" noChangeArrowheads="1"/>
          </p:cNvPicPr>
          <p:nvPr/>
        </p:nvPicPr>
        <p:blipFill>
          <a:blip r:embed="rId3"/>
          <a:srcRect t="21986" r="78716" b="30643"/>
          <a:stretch>
            <a:fillRect/>
          </a:stretch>
        </p:blipFill>
        <p:spPr bwMode="auto">
          <a:xfrm>
            <a:off x="-3279113" y="2222710"/>
            <a:ext cx="2797629" cy="444441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blackGray">
          <a:xfrm>
            <a:off x="1435100" y="2400300"/>
            <a:ext cx="1905000" cy="8128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10" name="Rectangle 9"/>
          <p:cNvSpPr/>
          <p:nvPr/>
        </p:nvSpPr>
        <p:spPr bwMode="blackGray">
          <a:xfrm>
            <a:off x="1435100" y="3200400"/>
            <a:ext cx="1905000" cy="8128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9" name="Rectangle 8"/>
          <p:cNvSpPr/>
          <p:nvPr/>
        </p:nvSpPr>
        <p:spPr bwMode="blackGray">
          <a:xfrm>
            <a:off x="317500" y="4610100"/>
            <a:ext cx="3352800" cy="2006600"/>
          </a:xfrm>
          <a:prstGeom prst="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smtClean="0"/>
              <a:t>Source Control</a:t>
            </a:r>
            <a:endParaRPr lang="en-US" dirty="0"/>
          </a:p>
        </p:txBody>
      </p:sp>
      <p:sp>
        <p:nvSpPr>
          <p:cNvPr id="4" name="Text Placeholder 3"/>
          <p:cNvSpPr>
            <a:spLocks noGrp="1"/>
          </p:cNvSpPr>
          <p:nvPr>
            <p:ph type="body" sz="quarter" idx="10"/>
          </p:nvPr>
        </p:nvSpPr>
        <p:spPr/>
        <p:txBody>
          <a:bodyPr/>
          <a:lstStyle/>
          <a:p>
            <a:r>
              <a:rPr lang="en-US" smtClean="0"/>
              <a:t>Structuring source</a:t>
            </a:r>
            <a:endParaRPr lang="en-US" dirty="0"/>
          </a:p>
        </p:txBody>
      </p:sp>
      <p:sp>
        <p:nvSpPr>
          <p:cNvPr id="5" name="TextBox 4"/>
          <p:cNvSpPr txBox="1"/>
          <p:nvPr/>
        </p:nvSpPr>
        <p:spPr>
          <a:xfrm>
            <a:off x="304800" y="1244600"/>
            <a:ext cx="3031664" cy="5355312"/>
          </a:xfrm>
          <a:prstGeom prst="rect">
            <a:avLst/>
          </a:prstGeom>
          <a:noFill/>
        </p:spPr>
        <p:txBody>
          <a:bodyPr wrap="none" rtlCol="0">
            <a:spAutoFit/>
          </a:bodyPr>
          <a:lstStyle/>
          <a:p>
            <a:r>
              <a:rPr lang="en-US" dirty="0" smtClean="0"/>
              <a:t>$MyTeamProject1</a:t>
            </a:r>
          </a:p>
          <a:p>
            <a:r>
              <a:rPr lang="en-US" dirty="0" smtClean="0"/>
              <a:t>    /Main</a:t>
            </a:r>
          </a:p>
          <a:p>
            <a:r>
              <a:rPr lang="en-US" dirty="0" smtClean="0"/>
              <a:t>        /Source</a:t>
            </a:r>
          </a:p>
          <a:p>
            <a:r>
              <a:rPr lang="en-US" dirty="0" smtClean="0"/>
              <a:t>	/MyApp1</a:t>
            </a:r>
          </a:p>
          <a:p>
            <a:r>
              <a:rPr lang="en-US" dirty="0" smtClean="0"/>
              <a:t>	    /Source</a:t>
            </a:r>
          </a:p>
          <a:p>
            <a:r>
              <a:rPr lang="en-US" dirty="0" smtClean="0"/>
              <a:t>	        /Class1</a:t>
            </a:r>
          </a:p>
          <a:p>
            <a:r>
              <a:rPr lang="en-US" dirty="0" smtClean="0"/>
              <a:t>	        /MyApp1Web</a:t>
            </a:r>
          </a:p>
          <a:p>
            <a:r>
              <a:rPr lang="en-US" dirty="0" smtClean="0"/>
              <a:t>	    /Unit Tests</a:t>
            </a:r>
          </a:p>
          <a:p>
            <a:r>
              <a:rPr lang="en-US" dirty="0" smtClean="0"/>
              <a:t>	        /Class1</a:t>
            </a:r>
          </a:p>
          <a:p>
            <a:r>
              <a:rPr lang="en-US" dirty="0" smtClean="0"/>
              <a:t>	        /MyApp1Web</a:t>
            </a:r>
          </a:p>
          <a:p>
            <a:r>
              <a:rPr lang="en-US" dirty="0" smtClean="0"/>
              <a:t>	/</a:t>
            </a:r>
            <a:r>
              <a:rPr lang="en-US" dirty="0" err="1" smtClean="0"/>
              <a:t>SharedBinaries</a:t>
            </a:r>
            <a:endParaRPr lang="en-US" dirty="0" smtClean="0"/>
          </a:p>
          <a:p>
            <a:r>
              <a:rPr lang="en-US" dirty="0" smtClean="0"/>
              <a:t>	/</a:t>
            </a:r>
            <a:r>
              <a:rPr lang="en-US" dirty="0" err="1" smtClean="0"/>
              <a:t>SharedSource</a:t>
            </a:r>
            <a:endParaRPr lang="en-US" dirty="0" smtClean="0"/>
          </a:p>
          <a:p>
            <a:r>
              <a:rPr lang="en-US" dirty="0" smtClean="0"/>
              <a:t>        /Docs</a:t>
            </a:r>
          </a:p>
          <a:p>
            <a:r>
              <a:rPr lang="en-US" dirty="0" smtClean="0"/>
              <a:t>        /Build</a:t>
            </a:r>
          </a:p>
          <a:p>
            <a:r>
              <a:rPr lang="en-US" dirty="0" smtClean="0"/>
              <a:t>        /Scripts</a:t>
            </a:r>
          </a:p>
          <a:p>
            <a:r>
              <a:rPr lang="en-US" dirty="0" smtClean="0"/>
              <a:t>        /Tests</a:t>
            </a:r>
          </a:p>
          <a:p>
            <a:r>
              <a:rPr lang="en-US" dirty="0" smtClean="0"/>
              <a:t>        	/</a:t>
            </a:r>
            <a:r>
              <a:rPr lang="en-US" dirty="0" err="1" smtClean="0"/>
              <a:t>FunctionalTests</a:t>
            </a:r>
            <a:endParaRPr lang="en-US" dirty="0" smtClean="0"/>
          </a:p>
          <a:p>
            <a:r>
              <a:rPr lang="en-US" dirty="0" smtClean="0"/>
              <a:t>	/</a:t>
            </a:r>
            <a:r>
              <a:rPr lang="en-US" dirty="0" err="1" smtClean="0"/>
              <a:t>PerformanceTests</a:t>
            </a:r>
            <a:endParaRPr lang="en-US" dirty="0" smtClean="0"/>
          </a:p>
          <a:p>
            <a:r>
              <a:rPr lang="en-US" dirty="0" smtClean="0"/>
              <a:t>	/</a:t>
            </a:r>
            <a:r>
              <a:rPr lang="en-US" dirty="0" err="1" smtClean="0"/>
              <a:t>SecurityTests</a:t>
            </a:r>
            <a:endParaRPr lang="en-US" dirty="0"/>
          </a:p>
        </p:txBody>
      </p:sp>
      <p:sp>
        <p:nvSpPr>
          <p:cNvPr id="6" name="Right Brace 5"/>
          <p:cNvSpPr/>
          <p:nvPr/>
        </p:nvSpPr>
        <p:spPr>
          <a:xfrm>
            <a:off x="3289300" y="2400300"/>
            <a:ext cx="330200" cy="1651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3848100" y="2247900"/>
            <a:ext cx="2617127" cy="1754326"/>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/MyApp1</a:t>
            </a:r>
          </a:p>
          <a:p>
            <a:r>
              <a:rPr lang="en-US" dirty="0" smtClean="0"/>
              <a:t>    /Source</a:t>
            </a:r>
          </a:p>
          <a:p>
            <a:r>
              <a:rPr lang="en-US" dirty="0" smtClean="0"/>
              <a:t>        /Class1</a:t>
            </a:r>
          </a:p>
          <a:p>
            <a:r>
              <a:rPr lang="en-US" dirty="0" smtClean="0"/>
              <a:t>        /Class1Tests</a:t>
            </a:r>
          </a:p>
          <a:p>
            <a:r>
              <a:rPr lang="en-US" dirty="0" smtClean="0"/>
              <a:t>        /MyApp1Web</a:t>
            </a:r>
          </a:p>
          <a:p>
            <a:r>
              <a:rPr lang="en-US" dirty="0" smtClean="0"/>
              <a:t>        /MyApp1WebTests</a:t>
            </a:r>
            <a:endParaRPr lang="en-US" dirty="0"/>
          </a:p>
        </p:txBody>
      </p:sp>
      <p:sp>
        <p:nvSpPr>
          <p:cNvPr id="8" name="TextBox 7"/>
          <p:cNvSpPr txBox="1"/>
          <p:nvPr/>
        </p:nvSpPr>
        <p:spPr>
          <a:xfrm>
            <a:off x="3848100" y="1854200"/>
            <a:ext cx="1274708" cy="369332"/>
          </a:xfrm>
          <a:prstGeom prst="rect">
            <a:avLst/>
          </a:prstGeom>
          <a:noFill/>
        </p:spPr>
        <p:txBody>
          <a:bodyPr wrap="none" rtlCol="0">
            <a:spAutoFit/>
          </a:bodyPr>
          <a:lstStyle/>
          <a:p>
            <a:r>
              <a:rPr lang="en-US" dirty="0" smtClean="0"/>
              <a:t>Alternative</a:t>
            </a:r>
            <a:endParaRPr lang="en-US" dirty="0"/>
          </a:p>
        </p:txBody>
      </p:sp>
      <p:sp>
        <p:nvSpPr>
          <p:cNvPr id="14" name="Right Arrow 13"/>
          <p:cNvSpPr/>
          <p:nvPr/>
        </p:nvSpPr>
        <p:spPr bwMode="blackGray">
          <a:xfrm>
            <a:off x="1752600" y="4635500"/>
            <a:ext cx="3289300" cy="241300"/>
          </a:xfrm>
          <a:prstGeom prst="rightArrow">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15" name="TextBox 14"/>
          <p:cNvSpPr txBox="1"/>
          <p:nvPr/>
        </p:nvSpPr>
        <p:spPr>
          <a:xfrm>
            <a:off x="5105400" y="4559300"/>
            <a:ext cx="3121367" cy="1754326"/>
          </a:xfrm>
          <a:prstGeom prst="rect">
            <a:avLst/>
          </a:prstGeom>
          <a:noFill/>
        </p:spPr>
        <p:txBody>
          <a:bodyPr wrap="none" rtlCol="0">
            <a:spAutoFit/>
          </a:bodyPr>
          <a:lstStyle/>
          <a:p>
            <a:r>
              <a:rPr lang="en-US" dirty="0" smtClean="0"/>
              <a:t>Use for external docs where </a:t>
            </a:r>
          </a:p>
          <a:p>
            <a:r>
              <a:rPr lang="en-US" dirty="0" smtClean="0"/>
              <a:t>strong versioning is required</a:t>
            </a:r>
          </a:p>
          <a:p>
            <a:pPr lvl="1">
              <a:buFont typeface="Arial" pitchFamily="34" charset="0"/>
              <a:buChar char="•"/>
            </a:pPr>
            <a:r>
              <a:rPr lang="en-US" dirty="0" smtClean="0"/>
              <a:t> Install Guides</a:t>
            </a:r>
          </a:p>
          <a:p>
            <a:pPr lvl="1">
              <a:buFont typeface="Arial" pitchFamily="34" charset="0"/>
              <a:buChar char="•"/>
            </a:pPr>
            <a:r>
              <a:rPr lang="en-US" dirty="0" smtClean="0"/>
              <a:t> Deployment Guides</a:t>
            </a:r>
          </a:p>
          <a:p>
            <a:pPr lvl="1">
              <a:buFont typeface="Arial" pitchFamily="34" charset="0"/>
              <a:buChar char="•"/>
            </a:pPr>
            <a:r>
              <a:rPr lang="en-US" dirty="0" smtClean="0"/>
              <a:t> Operational Guides</a:t>
            </a:r>
          </a:p>
          <a:p>
            <a:pPr lvl="1">
              <a:buFont typeface="Arial" pitchFamily="34" charset="0"/>
              <a:buChar char="•"/>
            </a:pPr>
            <a:r>
              <a:rPr lang="en-US" dirty="0" smtClean="0"/>
              <a:t> Help Files</a:t>
            </a:r>
            <a:endParaRPr lang="en-US" dirty="0"/>
          </a:p>
        </p:txBody>
      </p:sp>
      <p:sp>
        <p:nvSpPr>
          <p:cNvPr id="16" name="Right Brace 15"/>
          <p:cNvSpPr/>
          <p:nvPr/>
        </p:nvSpPr>
        <p:spPr>
          <a:xfrm>
            <a:off x="3797300" y="4584700"/>
            <a:ext cx="101600" cy="20193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rot="16200000">
            <a:off x="3263902" y="5562600"/>
            <a:ext cx="1787733" cy="369332"/>
          </a:xfrm>
          <a:prstGeom prst="rect">
            <a:avLst/>
          </a:prstGeom>
          <a:noFill/>
        </p:spPr>
        <p:txBody>
          <a:bodyPr wrap="none" rtlCol="0">
            <a:spAutoFit/>
          </a:bodyPr>
          <a:lstStyle/>
          <a:p>
            <a:r>
              <a:rPr lang="en-US" dirty="0" smtClean="0"/>
              <a:t>Project Artifacts</a:t>
            </a:r>
            <a:endParaRPr lang="en-US" dirty="0"/>
          </a:p>
        </p:txBody>
      </p:sp>
    </p:spTree>
  </p:cSld>
  <p:clrMapOvr>
    <a:masterClrMapping/>
  </p:clrMapOvr>
  <p:transition advTm="72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Source Control</a:t>
            </a:r>
            <a:endParaRPr lang="en-US" dirty="0"/>
          </a:p>
        </p:txBody>
      </p:sp>
      <p:graphicFrame>
        <p:nvGraphicFramePr>
          <p:cNvPr id="5" name="Content Placeholder 4"/>
          <p:cNvGraphicFramePr>
            <a:graphicFrameLocks noGrp="1"/>
          </p:cNvGraphicFramePr>
          <p:nvPr>
            <p:ph idx="1"/>
          </p:nvPr>
        </p:nvGraphicFramePr>
        <p:xfrm>
          <a:off x="317500" y="1535112"/>
          <a:ext cx="3657600" cy="4979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0"/>
          </p:nvPr>
        </p:nvSpPr>
        <p:spPr/>
        <p:txBody>
          <a:bodyPr/>
          <a:lstStyle/>
          <a:p>
            <a:r>
              <a:rPr smtClean="0"/>
              <a:t>Branching and merging: Models</a:t>
            </a:r>
            <a:endParaRPr lang="en-US" dirty="0"/>
          </a:p>
        </p:txBody>
      </p:sp>
      <p:sp>
        <p:nvSpPr>
          <p:cNvPr id="10" name="Rectangle 9"/>
          <p:cNvSpPr/>
          <p:nvPr/>
        </p:nvSpPr>
        <p:spPr bwMode="blackGray">
          <a:xfrm>
            <a:off x="4649521" y="2859634"/>
            <a:ext cx="4279900" cy="1143000"/>
          </a:xfrm>
          <a:prstGeom prst="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11" name="Rectangle 10"/>
          <p:cNvSpPr/>
          <p:nvPr/>
        </p:nvSpPr>
        <p:spPr bwMode="invGray">
          <a:xfrm>
            <a:off x="4674921" y="4155034"/>
            <a:ext cx="4254500" cy="939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12" name="Rectangle 11"/>
          <p:cNvSpPr/>
          <p:nvPr/>
        </p:nvSpPr>
        <p:spPr bwMode="blackGray">
          <a:xfrm>
            <a:off x="4674921" y="5247234"/>
            <a:ext cx="4254500" cy="10668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13" name="Rounded Rectangle 12"/>
          <p:cNvSpPr/>
          <p:nvPr/>
        </p:nvSpPr>
        <p:spPr bwMode="blackGray">
          <a:xfrm>
            <a:off x="5792521" y="3354934"/>
            <a:ext cx="1130300" cy="4953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bg1"/>
                </a:solidFill>
                <a:effectLst>
                  <a:outerShdw blurRad="38100" dist="38100" dir="2700000" algn="tl">
                    <a:srgbClr val="000000">
                      <a:alpha val="43137"/>
                    </a:srgbClr>
                  </a:outerShdw>
                </a:effectLst>
              </a:rPr>
              <a:t>Release 1</a:t>
            </a:r>
          </a:p>
        </p:txBody>
      </p:sp>
      <p:sp>
        <p:nvSpPr>
          <p:cNvPr id="14" name="Rounded Rectangle 13"/>
          <p:cNvSpPr/>
          <p:nvPr/>
        </p:nvSpPr>
        <p:spPr bwMode="blackGray">
          <a:xfrm>
            <a:off x="7329221" y="3354934"/>
            <a:ext cx="1130300" cy="4953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bg1"/>
                </a:solidFill>
                <a:effectLst>
                  <a:outerShdw blurRad="38100" dist="38100" dir="2700000" algn="tl">
                    <a:srgbClr val="000000">
                      <a:alpha val="43137"/>
                    </a:srgbClr>
                  </a:outerShdw>
                </a:effectLst>
              </a:rPr>
              <a:t>Release 2</a:t>
            </a:r>
          </a:p>
        </p:txBody>
      </p:sp>
      <p:sp>
        <p:nvSpPr>
          <p:cNvPr id="15" name="Rounded Rectangle 14"/>
          <p:cNvSpPr/>
          <p:nvPr/>
        </p:nvSpPr>
        <p:spPr bwMode="blackGray">
          <a:xfrm>
            <a:off x="5856021" y="5717134"/>
            <a:ext cx="1130300" cy="4953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400" dirty="0" smtClean="0">
                <a:solidFill>
                  <a:schemeClr val="bg1"/>
                </a:solidFill>
                <a:effectLst>
                  <a:outerShdw blurRad="38100" dist="38100" dir="2700000" algn="tl">
                    <a:srgbClr val="000000">
                      <a:alpha val="43137"/>
                    </a:srgbClr>
                  </a:outerShdw>
                </a:effectLst>
              </a:rPr>
              <a:t>Feature A</a:t>
            </a:r>
            <a:endParaRPr kumimoji="0" lang="en-US" sz="1400" b="0" i="0" u="none" strike="noStrike" cap="none" normalizeH="0" baseline="0" dirty="0" smtClean="0">
              <a:solidFill>
                <a:schemeClr val="bg1"/>
              </a:solidFill>
              <a:effectLst>
                <a:outerShdw blurRad="38100" dist="38100" dir="2700000" algn="tl">
                  <a:srgbClr val="000000">
                    <a:alpha val="43137"/>
                  </a:srgbClr>
                </a:outerShdw>
              </a:effectLst>
            </a:endParaRPr>
          </a:p>
        </p:txBody>
      </p:sp>
      <p:sp>
        <p:nvSpPr>
          <p:cNvPr id="16" name="Rounded Rectangle 15"/>
          <p:cNvSpPr/>
          <p:nvPr/>
        </p:nvSpPr>
        <p:spPr bwMode="blackGray">
          <a:xfrm>
            <a:off x="7392721" y="5717134"/>
            <a:ext cx="1130300" cy="4953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bg1"/>
                </a:solidFill>
                <a:effectLst>
                  <a:outerShdw blurRad="38100" dist="38100" dir="2700000" algn="tl">
                    <a:srgbClr val="000000">
                      <a:alpha val="43137"/>
                    </a:srgbClr>
                  </a:outerShdw>
                </a:effectLst>
              </a:rPr>
              <a:t>Feature B</a:t>
            </a:r>
          </a:p>
        </p:txBody>
      </p:sp>
      <p:sp>
        <p:nvSpPr>
          <p:cNvPr id="17" name="Rounded Rectangle 16"/>
          <p:cNvSpPr/>
          <p:nvPr/>
        </p:nvSpPr>
        <p:spPr bwMode="blackGray">
          <a:xfrm>
            <a:off x="6491021" y="4523334"/>
            <a:ext cx="1130300" cy="4953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solidFill>
                  <a:schemeClr val="bg1"/>
                </a:solidFill>
                <a:effectLst>
                  <a:outerShdw blurRad="38100" dist="38100" dir="2700000" algn="tl">
                    <a:srgbClr val="000000">
                      <a:alpha val="43137"/>
                    </a:srgbClr>
                  </a:outerShdw>
                </a:effectLst>
              </a:rPr>
              <a:t>Main</a:t>
            </a:r>
          </a:p>
        </p:txBody>
      </p:sp>
      <p:sp>
        <p:nvSpPr>
          <p:cNvPr id="18" name="TextBox 17"/>
          <p:cNvSpPr txBox="1"/>
          <p:nvPr/>
        </p:nvSpPr>
        <p:spPr>
          <a:xfrm>
            <a:off x="4688364" y="2897734"/>
            <a:ext cx="1505540" cy="369332"/>
          </a:xfrm>
          <a:prstGeom prst="rect">
            <a:avLst/>
          </a:prstGeom>
          <a:noFill/>
        </p:spPr>
        <p:txBody>
          <a:bodyPr wrap="none" rtlCol="0">
            <a:spAutoFit/>
          </a:bodyPr>
          <a:lstStyle/>
          <a:p>
            <a:r>
              <a:rPr lang="en-US" dirty="0" smtClean="0"/>
              <a:t>Maintenance</a:t>
            </a:r>
            <a:endParaRPr lang="en-US" dirty="0"/>
          </a:p>
        </p:txBody>
      </p:sp>
      <p:sp>
        <p:nvSpPr>
          <p:cNvPr id="19" name="TextBox 18"/>
          <p:cNvSpPr txBox="1"/>
          <p:nvPr/>
        </p:nvSpPr>
        <p:spPr>
          <a:xfrm>
            <a:off x="4717572" y="4180434"/>
            <a:ext cx="1274708" cy="369332"/>
          </a:xfrm>
          <a:prstGeom prst="rect">
            <a:avLst/>
          </a:prstGeom>
          <a:noFill/>
        </p:spPr>
        <p:txBody>
          <a:bodyPr wrap="none" rtlCol="0">
            <a:spAutoFit/>
          </a:bodyPr>
          <a:lstStyle/>
          <a:p>
            <a:r>
              <a:rPr lang="en-US" dirty="0" smtClean="0"/>
              <a:t>Integration</a:t>
            </a:r>
            <a:endParaRPr lang="en-US" dirty="0"/>
          </a:p>
        </p:txBody>
      </p:sp>
      <p:sp>
        <p:nvSpPr>
          <p:cNvPr id="20" name="TextBox 19"/>
          <p:cNvSpPr txBox="1"/>
          <p:nvPr/>
        </p:nvSpPr>
        <p:spPr>
          <a:xfrm>
            <a:off x="4730272" y="5285334"/>
            <a:ext cx="595035" cy="369332"/>
          </a:xfrm>
          <a:prstGeom prst="rect">
            <a:avLst/>
          </a:prstGeom>
          <a:noFill/>
        </p:spPr>
        <p:txBody>
          <a:bodyPr wrap="none" rtlCol="0">
            <a:spAutoFit/>
          </a:bodyPr>
          <a:lstStyle/>
          <a:p>
            <a:r>
              <a:rPr lang="en-US" dirty="0" smtClean="0"/>
              <a:t>Dev</a:t>
            </a:r>
            <a:endParaRPr lang="en-US" dirty="0"/>
          </a:p>
        </p:txBody>
      </p:sp>
      <p:cxnSp>
        <p:nvCxnSpPr>
          <p:cNvPr id="22" name="Elbow Connector 21"/>
          <p:cNvCxnSpPr>
            <a:stCxn id="13" idx="2"/>
          </p:cNvCxnSpPr>
          <p:nvPr/>
        </p:nvCxnSpPr>
        <p:spPr>
          <a:xfrm rot="16200000" flipH="1">
            <a:off x="6265596" y="3942309"/>
            <a:ext cx="673100" cy="488950"/>
          </a:xfrm>
          <a:prstGeom prst="bentConnector3">
            <a:avLst>
              <a:gd name="adj1" fmla="val 57608"/>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4" idx="2"/>
          </p:cNvCxnSpPr>
          <p:nvPr/>
        </p:nvCxnSpPr>
        <p:spPr>
          <a:xfrm rot="5400000">
            <a:off x="7224446" y="3878809"/>
            <a:ext cx="698500" cy="641350"/>
          </a:xfrm>
          <a:prstGeom prst="bentConnector3">
            <a:avLst>
              <a:gd name="adj1" fmla="val 5942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15" idx="0"/>
          </p:cNvCxnSpPr>
          <p:nvPr/>
        </p:nvCxnSpPr>
        <p:spPr>
          <a:xfrm rot="5400000" flipH="1" flipV="1">
            <a:off x="6265596" y="5161509"/>
            <a:ext cx="711200" cy="40005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16" idx="0"/>
          </p:cNvCxnSpPr>
          <p:nvPr/>
        </p:nvCxnSpPr>
        <p:spPr>
          <a:xfrm rot="16200000" flipV="1">
            <a:off x="7281596" y="5040859"/>
            <a:ext cx="736600" cy="61595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Elbow Connector 37"/>
          <p:cNvCxnSpPr>
            <a:stCxn id="17" idx="1"/>
          </p:cNvCxnSpPr>
          <p:nvPr/>
        </p:nvCxnSpPr>
        <p:spPr>
          <a:xfrm rot="10800000">
            <a:off x="6064301" y="3811220"/>
            <a:ext cx="426720" cy="959764"/>
          </a:xfrm>
          <a:prstGeom prst="bentConnector2">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4" name="Elbow Connector 43"/>
          <p:cNvCxnSpPr>
            <a:stCxn id="17" idx="3"/>
          </p:cNvCxnSpPr>
          <p:nvPr/>
        </p:nvCxnSpPr>
        <p:spPr>
          <a:xfrm flipV="1">
            <a:off x="7621321" y="3833165"/>
            <a:ext cx="549758" cy="937819"/>
          </a:xfrm>
          <a:prstGeom prst="bentConnector2">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2" name="Shape 51"/>
          <p:cNvCxnSpPr>
            <a:stCxn id="17" idx="1"/>
          </p:cNvCxnSpPr>
          <p:nvPr/>
        </p:nvCxnSpPr>
        <p:spPr>
          <a:xfrm rot="10800000" flipV="1">
            <a:off x="6056987" y="4770984"/>
            <a:ext cx="434035" cy="942188"/>
          </a:xfrm>
          <a:prstGeom prst="bentConnector2">
            <a:avLst/>
          </a:prstGeom>
          <a:ln>
            <a:tailEnd type="arrow"/>
          </a:ln>
        </p:spPr>
        <p:style>
          <a:lnRef idx="2">
            <a:schemeClr val="accent4"/>
          </a:lnRef>
          <a:fillRef idx="0">
            <a:schemeClr val="accent4"/>
          </a:fillRef>
          <a:effectRef idx="1">
            <a:schemeClr val="accent4"/>
          </a:effectRef>
          <a:fontRef idx="minor">
            <a:schemeClr val="tx1"/>
          </a:fontRef>
        </p:style>
      </p:cxnSp>
      <p:cxnSp>
        <p:nvCxnSpPr>
          <p:cNvPr id="54" name="Shape 53"/>
          <p:cNvCxnSpPr>
            <a:stCxn id="17" idx="3"/>
          </p:cNvCxnSpPr>
          <p:nvPr/>
        </p:nvCxnSpPr>
        <p:spPr>
          <a:xfrm>
            <a:off x="7621321" y="4770984"/>
            <a:ext cx="549758" cy="956818"/>
          </a:xfrm>
          <a:prstGeom prst="bentConnector2">
            <a:avLst/>
          </a:prstGeom>
          <a:ln>
            <a:tailEnd type="arrow"/>
          </a:ln>
        </p:spPr>
        <p:style>
          <a:lnRef idx="2">
            <a:schemeClr val="accent4"/>
          </a:lnRef>
          <a:fillRef idx="0">
            <a:schemeClr val="accent4"/>
          </a:fillRef>
          <a:effectRef idx="1">
            <a:schemeClr val="accent4"/>
          </a:effectRef>
          <a:fontRef idx="minor">
            <a:schemeClr val="tx1"/>
          </a:fontRef>
        </p:style>
      </p:cxnSp>
      <p:sp>
        <p:nvSpPr>
          <p:cNvPr id="56" name="Right Brace 55"/>
          <p:cNvSpPr/>
          <p:nvPr/>
        </p:nvSpPr>
        <p:spPr>
          <a:xfrm>
            <a:off x="4111141" y="3942893"/>
            <a:ext cx="395021" cy="1675181"/>
          </a:xfrm>
          <a:prstGeom prst="rightBrace">
            <a:avLst>
              <a:gd name="adj1" fmla="val 8333"/>
              <a:gd name="adj2" fmla="val 5088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ransition advTm="70921">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Control</a:t>
            </a:r>
            <a:endParaRPr lang="en-US" dirty="0"/>
          </a:p>
        </p:txBody>
      </p:sp>
      <p:sp>
        <p:nvSpPr>
          <p:cNvPr id="3" name="Content Placeholder 2"/>
          <p:cNvSpPr>
            <a:spLocks noGrp="1"/>
          </p:cNvSpPr>
          <p:nvPr>
            <p:ph idx="1"/>
          </p:nvPr>
        </p:nvSpPr>
        <p:spPr/>
        <p:txBody>
          <a:bodyPr/>
          <a:lstStyle/>
          <a:p>
            <a:r>
              <a:rPr lang="en-US" smtClean="0"/>
              <a:t>Do not merge across hierarchy (between siblings)</a:t>
            </a:r>
          </a:p>
          <a:p>
            <a:r>
              <a:rPr lang="en-US" smtClean="0"/>
              <a:t>Do not branch too deeply</a:t>
            </a:r>
          </a:p>
          <a:p>
            <a:r>
              <a:rPr lang="en-US" smtClean="0"/>
              <a:t>Branch at a high level to include config and source</a:t>
            </a:r>
          </a:p>
          <a:p>
            <a:r>
              <a:rPr lang="en-US" smtClean="0"/>
              <a:t>Allow branch structure to evolve over time</a:t>
            </a:r>
          </a:p>
          <a:p>
            <a:r>
              <a:rPr lang="en-US" smtClean="0"/>
              <a:t>Do not branch unless you require concurrency</a:t>
            </a:r>
          </a:p>
          <a:p>
            <a:r>
              <a:rPr lang="en-US" smtClean="0"/>
              <a:t>Merging isn’t fun and is usually very manual</a:t>
            </a:r>
            <a:endParaRPr lang="en-US" dirty="0"/>
          </a:p>
        </p:txBody>
      </p:sp>
      <p:sp>
        <p:nvSpPr>
          <p:cNvPr id="4" name="Text Placeholder 3"/>
          <p:cNvSpPr>
            <a:spLocks noGrp="1"/>
          </p:cNvSpPr>
          <p:nvPr>
            <p:ph type="body" sz="quarter" idx="10"/>
          </p:nvPr>
        </p:nvSpPr>
        <p:spPr/>
        <p:txBody>
          <a:bodyPr/>
          <a:lstStyle/>
          <a:p>
            <a:r>
              <a:rPr lang="en-US" smtClean="0"/>
              <a:t>Branching and merging: Tips</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Builds</a:t>
            </a:r>
            <a:endParaRPr lang="en-US" dirty="0"/>
          </a:p>
        </p:txBody>
      </p:sp>
      <p:sp>
        <p:nvSpPr>
          <p:cNvPr id="3" name="Content Placeholder 2"/>
          <p:cNvSpPr>
            <a:spLocks noGrp="1"/>
          </p:cNvSpPr>
          <p:nvPr>
            <p:ph idx="1"/>
          </p:nvPr>
        </p:nvSpPr>
        <p:spPr>
          <a:xfrm>
            <a:off x="368300" y="1839913"/>
            <a:ext cx="8382000" cy="3820533"/>
          </a:xfrm>
        </p:spPr>
        <p:txBody>
          <a:bodyPr/>
          <a:lstStyle/>
          <a:p>
            <a:r>
              <a:rPr lang="en-US" dirty="0" smtClean="0"/>
              <a:t>Consider build customers</a:t>
            </a:r>
          </a:p>
          <a:p>
            <a:pPr lvl="1"/>
            <a:r>
              <a:rPr lang="en-US" dirty="0" smtClean="0"/>
              <a:t>Development team</a:t>
            </a:r>
          </a:p>
          <a:p>
            <a:pPr lvl="1"/>
            <a:r>
              <a:rPr lang="en-US" dirty="0" smtClean="0"/>
              <a:t>Testing team</a:t>
            </a:r>
          </a:p>
          <a:p>
            <a:pPr lvl="1"/>
            <a:r>
              <a:rPr lang="en-US" dirty="0" smtClean="0"/>
              <a:t>External adopters</a:t>
            </a:r>
          </a:p>
          <a:p>
            <a:pPr lvl="1"/>
            <a:r>
              <a:rPr lang="en-US" dirty="0" smtClean="0"/>
              <a:t>Customers</a:t>
            </a:r>
          </a:p>
          <a:p>
            <a:r>
              <a:rPr lang="en-US" dirty="0" smtClean="0"/>
              <a:t>Build scenarios</a:t>
            </a:r>
          </a:p>
          <a:p>
            <a:pPr lvl="1"/>
            <a:r>
              <a:rPr lang="en-US" dirty="0" smtClean="0"/>
              <a:t>Manual</a:t>
            </a:r>
          </a:p>
          <a:p>
            <a:pPr lvl="1"/>
            <a:r>
              <a:rPr lang="en-US" dirty="0" smtClean="0"/>
              <a:t>Scheduled</a:t>
            </a:r>
          </a:p>
          <a:p>
            <a:pPr lvl="1"/>
            <a:r>
              <a:rPr lang="en-US" dirty="0" smtClean="0"/>
              <a:t>Continuous</a:t>
            </a:r>
            <a:endParaRPr lang="en-US" dirty="0"/>
          </a:p>
        </p:txBody>
      </p:sp>
      <p:sp>
        <p:nvSpPr>
          <p:cNvPr id="4" name="Text Placeholder 3"/>
          <p:cNvSpPr>
            <a:spLocks noGrp="1"/>
          </p:cNvSpPr>
          <p:nvPr>
            <p:ph type="body" sz="quarter" idx="10"/>
          </p:nvPr>
        </p:nvSpPr>
        <p:spPr/>
        <p:txBody>
          <a:bodyPr/>
          <a:lstStyle/>
          <a:p>
            <a:r>
              <a:rPr lang="en-US" dirty="0" smtClean="0"/>
              <a:t>Important synchronization point</a:t>
            </a:r>
            <a:endParaRPr lang="en-US" dirty="0"/>
          </a:p>
        </p:txBody>
      </p:sp>
      <p:sp>
        <p:nvSpPr>
          <p:cNvPr id="5" name="Right Brace 4"/>
          <p:cNvSpPr/>
          <p:nvPr/>
        </p:nvSpPr>
        <p:spPr>
          <a:xfrm>
            <a:off x="3784820" y="2274072"/>
            <a:ext cx="564543" cy="157435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4500438" y="2735248"/>
            <a:ext cx="4249881" cy="646331"/>
          </a:xfrm>
          <a:prstGeom prst="rect">
            <a:avLst/>
          </a:prstGeom>
          <a:noFill/>
        </p:spPr>
        <p:txBody>
          <a:bodyPr wrap="none" rtlCol="0">
            <a:spAutoFit/>
          </a:bodyPr>
          <a:lstStyle/>
          <a:p>
            <a:r>
              <a:rPr lang="en-US" dirty="0" smtClean="0"/>
              <a:t>Force a sync point across these roles</a:t>
            </a:r>
          </a:p>
          <a:p>
            <a:r>
              <a:rPr lang="en-US" dirty="0" smtClean="0"/>
              <a:t>Act as checkpoint between dev and test</a:t>
            </a:r>
            <a:endParaRPr lang="en-US" dirty="0"/>
          </a:p>
        </p:txBody>
      </p:sp>
      <p:sp>
        <p:nvSpPr>
          <p:cNvPr id="7" name="Right Brace 6"/>
          <p:cNvSpPr/>
          <p:nvPr/>
        </p:nvSpPr>
        <p:spPr>
          <a:xfrm>
            <a:off x="3786145" y="4092270"/>
            <a:ext cx="564543" cy="157435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4557422" y="4489836"/>
            <a:ext cx="3634328" cy="1200329"/>
          </a:xfrm>
          <a:prstGeom prst="rect">
            <a:avLst/>
          </a:prstGeom>
          <a:noFill/>
        </p:spPr>
        <p:txBody>
          <a:bodyPr wrap="none" rtlCol="0">
            <a:spAutoFit/>
          </a:bodyPr>
          <a:lstStyle/>
          <a:p>
            <a:r>
              <a:rPr lang="en-US" dirty="0" smtClean="0"/>
              <a:t>Compile, run tests, gather metrics</a:t>
            </a:r>
          </a:p>
          <a:p>
            <a:r>
              <a:rPr lang="en-US" dirty="0" smtClean="0"/>
              <a:t>Heartbeat and heath check</a:t>
            </a:r>
          </a:p>
          <a:p>
            <a:r>
              <a:rPr lang="en-US" dirty="0" smtClean="0"/>
              <a:t>Critical to reporting and feedback</a:t>
            </a:r>
          </a:p>
          <a:p>
            <a:r>
              <a:rPr lang="en-US" dirty="0" smtClean="0"/>
              <a:t>Couple with gated check-in </a:t>
            </a:r>
            <a:endParaRPr lang="en-US" dirty="0"/>
          </a:p>
        </p:txBody>
      </p:sp>
    </p:spTree>
  </p:cSld>
  <p:clrMapOvr>
    <a:masterClrMapping/>
  </p:clrMapOvr>
  <p:transition advTm="139296">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Builds</a:t>
            </a:r>
            <a:endParaRPr lang="en-US" dirty="0"/>
          </a:p>
        </p:txBody>
      </p:sp>
      <p:sp>
        <p:nvSpPr>
          <p:cNvPr id="3" name="Content Placeholder 2"/>
          <p:cNvSpPr>
            <a:spLocks noGrp="1"/>
          </p:cNvSpPr>
          <p:nvPr>
            <p:ph idx="1"/>
          </p:nvPr>
        </p:nvSpPr>
        <p:spPr>
          <a:xfrm>
            <a:off x="368299" y="1839913"/>
            <a:ext cx="8448441" cy="5218865"/>
          </a:xfrm>
        </p:spPr>
        <p:txBody>
          <a:bodyPr/>
          <a:lstStyle/>
          <a:p>
            <a:r>
              <a:rPr lang="en-US" dirty="0" smtClean="0"/>
              <a:t>Projects with external dependencies</a:t>
            </a:r>
          </a:p>
          <a:p>
            <a:pPr lvl="1"/>
            <a:r>
              <a:rPr lang="en-US" dirty="0" smtClean="0"/>
              <a:t>Use branching or build computer workspace mapping</a:t>
            </a:r>
          </a:p>
          <a:p>
            <a:r>
              <a:rPr lang="en-US" dirty="0" smtClean="0"/>
              <a:t>Setup projects</a:t>
            </a:r>
          </a:p>
          <a:p>
            <a:pPr lvl="1"/>
            <a:r>
              <a:rPr lang="en-US" dirty="0" smtClean="0"/>
              <a:t>Use a custom post-build step to compile the setup</a:t>
            </a:r>
          </a:p>
          <a:p>
            <a:r>
              <a:rPr lang="en-US" dirty="0" smtClean="0"/>
              <a:t>Microsoft .NET Framework 1.1 applications</a:t>
            </a:r>
          </a:p>
          <a:p>
            <a:pPr lvl="1"/>
            <a:r>
              <a:rPr lang="en-US" dirty="0" smtClean="0"/>
              <a:t>Upgrade projects and solutions to 2005 and then use </a:t>
            </a:r>
            <a:r>
              <a:rPr lang="en-US" dirty="0" err="1" smtClean="0"/>
              <a:t>MSBee</a:t>
            </a:r>
            <a:r>
              <a:rPr lang="en-US" dirty="0" smtClean="0"/>
              <a:t> (</a:t>
            </a:r>
            <a:r>
              <a:rPr lang="en-US" dirty="0" err="1" smtClean="0"/>
              <a:t>MSBuild</a:t>
            </a:r>
            <a:r>
              <a:rPr lang="en-US" dirty="0" smtClean="0"/>
              <a:t> Toolkit Extras for .NET 1.1)</a:t>
            </a:r>
          </a:p>
          <a:p>
            <a:pPr lvl="1"/>
            <a:r>
              <a:rPr lang="en-US" dirty="0" smtClean="0"/>
              <a:t>Use  a custom post-build step compile .NET 1.1</a:t>
            </a:r>
          </a:p>
          <a:p>
            <a:r>
              <a:rPr lang="en-US" dirty="0" smtClean="0"/>
              <a:t>Visual Basic 6.0 Applications</a:t>
            </a:r>
          </a:p>
          <a:p>
            <a:pPr lvl="1"/>
            <a:r>
              <a:rPr lang="en-US" dirty="0" smtClean="0"/>
              <a:t>Use a custom post-build step to compile Visual Basic 6.0</a:t>
            </a:r>
          </a:p>
          <a:p>
            <a:r>
              <a:rPr lang="en-US" dirty="0" smtClean="0"/>
              <a:t>Running all tests</a:t>
            </a:r>
            <a:endParaRPr lang="en-CA" dirty="0" smtClean="0">
              <a:latin typeface="Arial" pitchFamily="34" charset="0"/>
            </a:endParaRPr>
          </a:p>
          <a:p>
            <a:endParaRPr lang="en-US" dirty="0"/>
          </a:p>
        </p:txBody>
      </p:sp>
      <p:sp>
        <p:nvSpPr>
          <p:cNvPr id="4" name="Text Placeholder 3"/>
          <p:cNvSpPr>
            <a:spLocks noGrp="1"/>
          </p:cNvSpPr>
          <p:nvPr>
            <p:ph type="body" sz="quarter" idx="10"/>
          </p:nvPr>
        </p:nvSpPr>
        <p:spPr/>
        <p:txBody>
          <a:bodyPr/>
          <a:lstStyle/>
          <a:p>
            <a:r>
              <a:rPr lang="en-US" dirty="0" smtClean="0"/>
              <a:t>Common stumbling blocks</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Builds</a:t>
            </a:r>
            <a:endParaRPr lang="en-US" dirty="0"/>
          </a:p>
        </p:txBody>
      </p:sp>
      <p:sp>
        <p:nvSpPr>
          <p:cNvPr id="3" name="Content Placeholder 2"/>
          <p:cNvSpPr>
            <a:spLocks noGrp="1"/>
          </p:cNvSpPr>
          <p:nvPr>
            <p:ph idx="1"/>
          </p:nvPr>
        </p:nvSpPr>
        <p:spPr>
          <a:xfrm>
            <a:off x="368300" y="1839913"/>
            <a:ext cx="8382000" cy="2208297"/>
          </a:xfrm>
        </p:spPr>
        <p:txBody>
          <a:bodyPr/>
          <a:lstStyle/>
          <a:p>
            <a:r>
              <a:rPr lang="en-US" dirty="0" smtClean="0"/>
              <a:t>Single daily builds</a:t>
            </a:r>
          </a:p>
          <a:p>
            <a:r>
              <a:rPr lang="en-US" dirty="0" smtClean="0"/>
              <a:t>Daily builds + continuous integration</a:t>
            </a:r>
          </a:p>
          <a:p>
            <a:r>
              <a:rPr lang="en-US" dirty="0" smtClean="0"/>
              <a:t>Multiple build labs performing daily </a:t>
            </a:r>
            <a:br>
              <a:rPr lang="en-US" dirty="0" smtClean="0"/>
            </a:br>
            <a:r>
              <a:rPr lang="en-US" dirty="0" smtClean="0"/>
              <a:t>and continuous builds</a:t>
            </a:r>
          </a:p>
          <a:p>
            <a:endParaRPr lang="en-US" dirty="0"/>
          </a:p>
        </p:txBody>
      </p:sp>
      <p:sp>
        <p:nvSpPr>
          <p:cNvPr id="4" name="Text Placeholder 3"/>
          <p:cNvSpPr>
            <a:spLocks noGrp="1"/>
          </p:cNvSpPr>
          <p:nvPr>
            <p:ph type="body" sz="quarter" idx="10"/>
          </p:nvPr>
        </p:nvSpPr>
        <p:spPr/>
        <p:txBody>
          <a:bodyPr/>
          <a:lstStyle/>
          <a:p>
            <a:r>
              <a:rPr smtClean="0"/>
              <a:t>Build scenarios</a:t>
            </a:r>
            <a:endParaRPr lang="en-US" dirty="0"/>
          </a:p>
        </p:txBody>
      </p:sp>
      <p:graphicFrame>
        <p:nvGraphicFramePr>
          <p:cNvPr id="7" name="Diagram 6"/>
          <p:cNvGraphicFramePr/>
          <p:nvPr/>
        </p:nvGraphicFramePr>
        <p:xfrm>
          <a:off x="604297" y="3872289"/>
          <a:ext cx="3681455" cy="1812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4425604" y="3890672"/>
          <a:ext cx="4108817" cy="20643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Large Project</a:t>
            </a:r>
            <a:endParaRPr lang="en-US" dirty="0"/>
          </a:p>
        </p:txBody>
      </p:sp>
      <p:sp>
        <p:nvSpPr>
          <p:cNvPr id="3" name="Content Placeholder 2"/>
          <p:cNvSpPr>
            <a:spLocks noGrp="1"/>
          </p:cNvSpPr>
          <p:nvPr>
            <p:ph idx="1"/>
          </p:nvPr>
        </p:nvSpPr>
        <p:spPr>
          <a:xfrm>
            <a:off x="368300" y="1839913"/>
            <a:ext cx="8382000" cy="3910301"/>
          </a:xfrm>
        </p:spPr>
        <p:txBody>
          <a:bodyPr/>
          <a:lstStyle/>
          <a:p>
            <a:r>
              <a:rPr lang="en-US" dirty="0" smtClean="0"/>
              <a:t>Source control</a:t>
            </a:r>
          </a:p>
          <a:p>
            <a:pPr lvl="1"/>
            <a:r>
              <a:rPr lang="en-US" sz="2000" dirty="0" smtClean="0"/>
              <a:t>Use multiple solution files and heavy partitioning</a:t>
            </a:r>
          </a:p>
          <a:p>
            <a:r>
              <a:rPr lang="en-US" dirty="0" smtClean="0"/>
              <a:t>Branching and merging</a:t>
            </a:r>
          </a:p>
          <a:p>
            <a:pPr lvl="1"/>
            <a:r>
              <a:rPr lang="en-US" sz="2000" dirty="0" smtClean="0"/>
              <a:t>Rationalize branching and merging with build strategy</a:t>
            </a:r>
          </a:p>
          <a:p>
            <a:pPr lvl="1"/>
            <a:r>
              <a:rPr lang="en-US" sz="2000" dirty="0" smtClean="0"/>
              <a:t>Stay away from deep branching</a:t>
            </a:r>
          </a:p>
          <a:p>
            <a:r>
              <a:rPr lang="en-US" dirty="0" smtClean="0"/>
              <a:t>Build</a:t>
            </a:r>
          </a:p>
          <a:p>
            <a:pPr lvl="1"/>
            <a:r>
              <a:rPr lang="en-US" sz="2000" dirty="0" smtClean="0"/>
              <a:t>Use a build server for each</a:t>
            </a:r>
          </a:p>
          <a:p>
            <a:pPr lvl="1"/>
            <a:r>
              <a:rPr lang="en-US" sz="2000" dirty="0" smtClean="0"/>
              <a:t>Choose build frequency then determine merge frequency</a:t>
            </a:r>
          </a:p>
          <a:p>
            <a:pPr lvl="1"/>
            <a:r>
              <a:rPr lang="en-US" sz="2000" dirty="0" smtClean="0"/>
              <a:t>Scheduled builds better for integration branches</a:t>
            </a:r>
          </a:p>
          <a:p>
            <a:pPr lvl="1"/>
            <a:r>
              <a:rPr lang="en-US" sz="2000" dirty="0" smtClean="0"/>
              <a:t>Combine scheduled and continuous builds for dev branches</a:t>
            </a:r>
            <a:endParaRPr lang="en-US" sz="2000" dirty="0"/>
          </a:p>
        </p:txBody>
      </p:sp>
      <p:sp>
        <p:nvSpPr>
          <p:cNvPr id="4" name="Text Placeholder 3"/>
          <p:cNvSpPr>
            <a:spLocks noGrp="1"/>
          </p:cNvSpPr>
          <p:nvPr>
            <p:ph type="body" sz="quarter" idx="10"/>
          </p:nvPr>
        </p:nvSpPr>
        <p:spPr/>
        <p:txBody>
          <a:bodyPr/>
          <a:lstStyle/>
          <a:p>
            <a:r>
              <a:rPr lang="en-US" smtClean="0"/>
              <a:t>Best practices and considerations</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descr="IM couple soft edge"/>
          <p:cNvPicPr>
            <a:picLocks noChangeAspect="1" noChangeArrowheads="1"/>
          </p:cNvPicPr>
          <p:nvPr/>
        </p:nvPicPr>
        <p:blipFill>
          <a:blip r:embed="rId3"/>
          <a:srcRect/>
          <a:stretch>
            <a:fillRect/>
          </a:stretch>
        </p:blipFill>
        <p:spPr bwMode="auto">
          <a:xfrm>
            <a:off x="4013200" y="1647296"/>
            <a:ext cx="5130800" cy="5210704"/>
          </a:xfrm>
          <a:prstGeom prst="rect">
            <a:avLst/>
          </a:prstGeom>
          <a:noFill/>
        </p:spPr>
      </p:pic>
      <p:sp>
        <p:nvSpPr>
          <p:cNvPr id="2" name="Title 1"/>
          <p:cNvSpPr>
            <a:spLocks noGrp="1"/>
          </p:cNvSpPr>
          <p:nvPr>
            <p:ph type="title"/>
          </p:nvPr>
        </p:nvSpPr>
        <p:spPr/>
        <p:txBody>
          <a:bodyPr/>
          <a:lstStyle/>
          <a:p>
            <a:r>
              <a:rPr smtClean="0"/>
              <a:t>Users and BA's</a:t>
            </a:r>
            <a:endParaRPr lang="en-US" dirty="0"/>
          </a:p>
        </p:txBody>
      </p:sp>
      <p:sp>
        <p:nvSpPr>
          <p:cNvPr id="4" name="Text Placeholder 3"/>
          <p:cNvSpPr>
            <a:spLocks noGrp="1"/>
          </p:cNvSpPr>
          <p:nvPr>
            <p:ph type="body" idx="1"/>
          </p:nvPr>
        </p:nvSpPr>
        <p:spPr>
          <a:xfrm>
            <a:off x="368301" y="1347788"/>
            <a:ext cx="4114800" cy="346249"/>
          </a:xfrm>
        </p:spPr>
        <p:txBody>
          <a:bodyPr/>
          <a:lstStyle/>
          <a:p>
            <a:r>
              <a:rPr lang="en-US" dirty="0" smtClean="0"/>
              <a:t>Focus</a:t>
            </a:r>
            <a:endParaRPr lang="en-US" dirty="0"/>
          </a:p>
        </p:txBody>
      </p:sp>
      <p:sp>
        <p:nvSpPr>
          <p:cNvPr id="5" name="Content Placeholder 4"/>
          <p:cNvSpPr>
            <a:spLocks noGrp="1"/>
          </p:cNvSpPr>
          <p:nvPr>
            <p:ph sz="half" idx="2"/>
          </p:nvPr>
        </p:nvSpPr>
        <p:spPr>
          <a:xfrm>
            <a:off x="368300" y="2111110"/>
            <a:ext cx="4114800" cy="2499146"/>
          </a:xfrm>
        </p:spPr>
        <p:txBody>
          <a:bodyPr/>
          <a:lstStyle/>
          <a:p>
            <a:r>
              <a:rPr lang="en-US" dirty="0" smtClean="0"/>
              <a:t>Will the solution fit our needs?</a:t>
            </a:r>
          </a:p>
          <a:p>
            <a:r>
              <a:rPr lang="en-US" dirty="0" smtClean="0"/>
              <a:t>Do we know what our needs are? </a:t>
            </a:r>
          </a:p>
          <a:p>
            <a:r>
              <a:rPr lang="en-US" dirty="0" smtClean="0"/>
              <a:t>Refining priorities and change</a:t>
            </a:r>
          </a:p>
          <a:p>
            <a:endParaRPr lang="en-US" dirty="0"/>
          </a:p>
        </p:txBody>
      </p:sp>
      <p:sp>
        <p:nvSpPr>
          <p:cNvPr id="6" name="Text Placeholder 5"/>
          <p:cNvSpPr>
            <a:spLocks noGrp="1"/>
          </p:cNvSpPr>
          <p:nvPr>
            <p:ph type="body" sz="quarter" idx="3"/>
          </p:nvPr>
        </p:nvSpPr>
        <p:spPr>
          <a:xfrm>
            <a:off x="4633283" y="1347788"/>
            <a:ext cx="4117019" cy="346249"/>
          </a:xfrm>
        </p:spPr>
        <p:txBody>
          <a:bodyPr/>
          <a:lstStyle/>
          <a:p>
            <a:r>
              <a:rPr smtClean="0"/>
              <a:t>Methods of collaboration</a:t>
            </a:r>
            <a:endParaRPr lang="en-US" dirty="0"/>
          </a:p>
        </p:txBody>
      </p:sp>
      <p:sp>
        <p:nvSpPr>
          <p:cNvPr id="7" name="Content Placeholder 6"/>
          <p:cNvSpPr>
            <a:spLocks noGrp="1"/>
          </p:cNvSpPr>
          <p:nvPr>
            <p:ph sz="quarter" idx="4"/>
          </p:nvPr>
        </p:nvSpPr>
        <p:spPr>
          <a:xfrm>
            <a:off x="4632327" y="2111110"/>
            <a:ext cx="4117974" cy="1862048"/>
          </a:xfrm>
        </p:spPr>
        <p:txBody>
          <a:bodyPr/>
          <a:lstStyle/>
          <a:p>
            <a:r>
              <a:rPr lang="en-US" dirty="0" smtClean="0"/>
              <a:t>Requirement gathering and review sessions</a:t>
            </a:r>
          </a:p>
          <a:p>
            <a:r>
              <a:rPr lang="en-US" dirty="0" smtClean="0"/>
              <a:t>Build reviews </a:t>
            </a:r>
          </a:p>
          <a:p>
            <a:r>
              <a:rPr lang="en-US" dirty="0" smtClean="0"/>
              <a:t>Release testing</a:t>
            </a:r>
          </a:p>
          <a:p>
            <a:r>
              <a:rPr lang="en-US" dirty="0" smtClean="0"/>
              <a:t>Acceptance processes</a:t>
            </a:r>
          </a:p>
        </p:txBody>
      </p:sp>
    </p:spTree>
  </p:cSld>
  <p:clrMapOvr>
    <a:masterClrMapping/>
  </p:clrMapOvr>
  <p:transition advTm="30453">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790764" y="1409421"/>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10" name="Rounded Rectangle 9"/>
          <p:cNvSpPr/>
          <p:nvPr/>
        </p:nvSpPr>
        <p:spPr bwMode="blackGray">
          <a:xfrm>
            <a:off x="443753" y="137160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Understand the importance of a good team</a:t>
            </a:r>
          </a:p>
        </p:txBody>
      </p:sp>
      <p:sp>
        <p:nvSpPr>
          <p:cNvPr id="12" name="Rounded Rectangle 11"/>
          <p:cNvSpPr/>
          <p:nvPr/>
        </p:nvSpPr>
        <p:spPr bwMode="blackGray">
          <a:xfrm>
            <a:off x="443753" y="222504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Learn to identify a great team and some common team mistakes</a:t>
            </a:r>
          </a:p>
        </p:txBody>
      </p:sp>
      <p:sp>
        <p:nvSpPr>
          <p:cNvPr id="18" name="Rounded Rectangle 17"/>
          <p:cNvSpPr/>
          <p:nvPr/>
        </p:nvSpPr>
        <p:spPr bwMode="blackGray">
          <a:xfrm>
            <a:off x="443753" y="307848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Understand how team members interact and why </a:t>
            </a:r>
          </a:p>
        </p:txBody>
      </p:sp>
      <p:sp>
        <p:nvSpPr>
          <p:cNvPr id="20" name="Rounded Rectangle 19"/>
          <p:cNvSpPr/>
          <p:nvPr/>
        </p:nvSpPr>
        <p:spPr bwMode="blackGray">
          <a:xfrm>
            <a:off x="443753" y="393192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Understand how Microsoft Visual Studio Team System supports team development</a:t>
            </a:r>
          </a:p>
        </p:txBody>
      </p:sp>
      <p:sp>
        <p:nvSpPr>
          <p:cNvPr id="21" name="Rounded Rectangle 20"/>
          <p:cNvSpPr/>
          <p:nvPr/>
        </p:nvSpPr>
        <p:spPr bwMode="blackGray">
          <a:xfrm>
            <a:off x="443753" y="4785361"/>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Understand how combining process with tools is critical </a:t>
            </a:r>
          </a:p>
        </p:txBody>
      </p:sp>
      <p:sp>
        <p:nvSpPr>
          <p:cNvPr id="22" name="Rounded Rectangle 21"/>
          <p:cNvSpPr/>
          <p:nvPr/>
        </p:nvSpPr>
        <p:spPr bwMode="blackGray">
          <a:xfrm>
            <a:off x="443753" y="5638802"/>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Learn some easy quick tips that will enhance team-development</a:t>
            </a:r>
          </a:p>
        </p:txBody>
      </p:sp>
      <p:sp>
        <p:nvSpPr>
          <p:cNvPr id="11" name="Title 10"/>
          <p:cNvSpPr>
            <a:spLocks noGrp="1"/>
          </p:cNvSpPr>
          <p:nvPr>
            <p:ph type="title"/>
          </p:nvPr>
        </p:nvSpPr>
        <p:spPr/>
        <p:txBody>
          <a:bodyPr/>
          <a:lstStyle/>
          <a:p>
            <a:r>
              <a:rPr smtClean="0">
                <a:ln>
                  <a:noFill/>
                </a:ln>
              </a:rPr>
              <a:t>Session Objectives And Agenda</a:t>
            </a:r>
            <a:endParaRPr lang="en-US" dirty="0"/>
          </a:p>
        </p:txBody>
      </p:sp>
    </p:spTree>
  </p:cSld>
  <p:clrMapOvr>
    <a:masterClrMapping/>
  </p:clrMapOvr>
  <p:transition advTm="68187">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FC Enterprise 2 men woman meeting happy smile"/>
          <p:cNvPicPr>
            <a:picLocks noChangeAspect="1" noChangeArrowheads="1"/>
          </p:cNvPicPr>
          <p:nvPr/>
        </p:nvPicPr>
        <p:blipFill>
          <a:blip r:embed="rId3"/>
          <a:srcRect/>
          <a:stretch>
            <a:fillRect/>
          </a:stretch>
        </p:blipFill>
        <p:spPr bwMode="auto">
          <a:xfrm>
            <a:off x="2702152" y="1765300"/>
            <a:ext cx="6441848" cy="5092700"/>
          </a:xfrm>
          <a:prstGeom prst="rect">
            <a:avLst/>
          </a:prstGeom>
          <a:noFill/>
        </p:spPr>
      </p:pic>
      <p:sp>
        <p:nvSpPr>
          <p:cNvPr id="2" name="Title 1"/>
          <p:cNvSpPr>
            <a:spLocks noGrp="1"/>
          </p:cNvSpPr>
          <p:nvPr>
            <p:ph type="title"/>
          </p:nvPr>
        </p:nvSpPr>
        <p:spPr/>
        <p:txBody>
          <a:bodyPr/>
          <a:lstStyle/>
          <a:p>
            <a:r>
              <a:rPr smtClean="0"/>
              <a:t>Project Managers and Sponsors</a:t>
            </a:r>
            <a:endParaRPr lang="en-US" dirty="0"/>
          </a:p>
        </p:txBody>
      </p:sp>
      <p:sp>
        <p:nvSpPr>
          <p:cNvPr id="4" name="Text Placeholder 3"/>
          <p:cNvSpPr>
            <a:spLocks noGrp="1"/>
          </p:cNvSpPr>
          <p:nvPr>
            <p:ph type="body" idx="1"/>
          </p:nvPr>
        </p:nvSpPr>
        <p:spPr>
          <a:xfrm>
            <a:off x="368301" y="1347788"/>
            <a:ext cx="4114800" cy="346249"/>
          </a:xfrm>
        </p:spPr>
        <p:txBody>
          <a:bodyPr/>
          <a:lstStyle/>
          <a:p>
            <a:r>
              <a:rPr lang="en-US" dirty="0" smtClean="0"/>
              <a:t>Focus</a:t>
            </a:r>
            <a:endParaRPr lang="en-US" dirty="0"/>
          </a:p>
        </p:txBody>
      </p:sp>
      <p:sp>
        <p:nvSpPr>
          <p:cNvPr id="3" name="Content Placeholder 2"/>
          <p:cNvSpPr>
            <a:spLocks noGrp="1"/>
          </p:cNvSpPr>
          <p:nvPr>
            <p:ph sz="half" idx="2"/>
          </p:nvPr>
        </p:nvSpPr>
        <p:spPr>
          <a:xfrm>
            <a:off x="368300" y="2111110"/>
            <a:ext cx="4114800" cy="3724096"/>
          </a:xfrm>
        </p:spPr>
        <p:txBody>
          <a:bodyPr/>
          <a:lstStyle/>
          <a:p>
            <a:r>
              <a:rPr lang="en-US" dirty="0" smtClean="0"/>
              <a:t>Are we on track?</a:t>
            </a:r>
          </a:p>
          <a:p>
            <a:r>
              <a:rPr lang="en-US" dirty="0" smtClean="0"/>
              <a:t>What’s the status?</a:t>
            </a:r>
          </a:p>
          <a:p>
            <a:r>
              <a:rPr lang="en-US" dirty="0" smtClean="0"/>
              <a:t>Are there any show stoppers?</a:t>
            </a:r>
          </a:p>
          <a:p>
            <a:r>
              <a:rPr lang="en-US" dirty="0" smtClean="0"/>
              <a:t>What’s done and what is left to do?</a:t>
            </a:r>
          </a:p>
          <a:p>
            <a:r>
              <a:rPr lang="en-US" dirty="0" smtClean="0"/>
              <a:t>Keeping team focused</a:t>
            </a:r>
          </a:p>
          <a:p>
            <a:r>
              <a:rPr lang="en-US" dirty="0" smtClean="0"/>
              <a:t>Clearing obstacles (issues and risks)</a:t>
            </a:r>
          </a:p>
          <a:p>
            <a:r>
              <a:rPr lang="en-US" dirty="0" smtClean="0"/>
              <a:t>Managing change</a:t>
            </a:r>
          </a:p>
        </p:txBody>
      </p:sp>
      <p:sp>
        <p:nvSpPr>
          <p:cNvPr id="5" name="Text Placeholder 4"/>
          <p:cNvSpPr>
            <a:spLocks noGrp="1"/>
          </p:cNvSpPr>
          <p:nvPr>
            <p:ph type="body" sz="quarter" idx="3"/>
          </p:nvPr>
        </p:nvSpPr>
        <p:spPr>
          <a:xfrm>
            <a:off x="4633283" y="1347788"/>
            <a:ext cx="4117019" cy="346249"/>
          </a:xfrm>
        </p:spPr>
        <p:txBody>
          <a:bodyPr/>
          <a:lstStyle/>
          <a:p>
            <a:r>
              <a:rPr smtClean="0"/>
              <a:t>Methods of collaboration</a:t>
            </a:r>
            <a:endParaRPr lang="en-US" dirty="0"/>
          </a:p>
        </p:txBody>
      </p:sp>
      <p:sp>
        <p:nvSpPr>
          <p:cNvPr id="6" name="Content Placeholder 5"/>
          <p:cNvSpPr>
            <a:spLocks noGrp="1"/>
          </p:cNvSpPr>
          <p:nvPr>
            <p:ph sz="quarter" idx="4"/>
          </p:nvPr>
        </p:nvSpPr>
        <p:spPr>
          <a:xfrm>
            <a:off x="4632327" y="2111110"/>
            <a:ext cx="4117974" cy="3993401"/>
          </a:xfrm>
        </p:spPr>
        <p:txBody>
          <a:bodyPr/>
          <a:lstStyle/>
          <a:p>
            <a:r>
              <a:rPr lang="en-US" dirty="0" smtClean="0"/>
              <a:t>Status reports</a:t>
            </a:r>
          </a:p>
          <a:p>
            <a:r>
              <a:rPr lang="en-US" dirty="0" smtClean="0"/>
              <a:t>Status meetings</a:t>
            </a:r>
          </a:p>
          <a:p>
            <a:r>
              <a:rPr lang="en-US" dirty="0" smtClean="0"/>
              <a:t>Daily scrums</a:t>
            </a:r>
          </a:p>
          <a:p>
            <a:r>
              <a:rPr lang="en-US" dirty="0" smtClean="0"/>
              <a:t>Project plans</a:t>
            </a:r>
          </a:p>
          <a:p>
            <a:r>
              <a:rPr lang="en-US" dirty="0" smtClean="0"/>
              <a:t>Change requests/tracking</a:t>
            </a:r>
          </a:p>
          <a:p>
            <a:r>
              <a:rPr lang="en-US" dirty="0" smtClean="0"/>
              <a:t>Tasks lists</a:t>
            </a:r>
          </a:p>
          <a:p>
            <a:r>
              <a:rPr lang="en-US" dirty="0" smtClean="0"/>
              <a:t>Check lists</a:t>
            </a:r>
          </a:p>
          <a:p>
            <a:r>
              <a:rPr lang="en-US" dirty="0" smtClean="0"/>
              <a:t>Email reminders</a:t>
            </a:r>
          </a:p>
          <a:p>
            <a:r>
              <a:rPr lang="en-US" dirty="0" smtClean="0"/>
              <a:t>Risk and issue lists</a:t>
            </a:r>
          </a:p>
          <a:p>
            <a:endParaRPr lang="en-US" dirty="0"/>
          </a:p>
        </p:txBody>
      </p:sp>
    </p:spTree>
  </p:cSld>
  <p:clrMapOvr>
    <a:masterClrMapping/>
  </p:clrMapOvr>
  <p:transition advTm="106312">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42" descr="D:\Pennie's documents\Images for TechEd06\Shapes_and_Graphics\Arrows\multi bunch of arrows 40.png"/>
          <p:cNvPicPr>
            <a:picLocks noChangeAspect="1" noChangeArrowheads="1"/>
          </p:cNvPicPr>
          <p:nvPr/>
        </p:nvPicPr>
        <p:blipFill>
          <a:blip r:embed="rId4" cstate="print"/>
          <a:srcRect/>
          <a:stretch>
            <a:fillRect/>
          </a:stretch>
        </p:blipFill>
        <p:spPr bwMode="auto">
          <a:xfrm rot="337399">
            <a:off x="1563968" y="1678069"/>
            <a:ext cx="5732016" cy="4267167"/>
          </a:xfrm>
          <a:prstGeom prst="rect">
            <a:avLst/>
          </a:prstGeom>
          <a:noFill/>
        </p:spPr>
      </p:pic>
      <p:pic>
        <p:nvPicPr>
          <p:cNvPr id="27" name="Picture 41" descr="D:\Pennie's documents\Images for TechEd06\Shapes_and_Graphics\Arrows\multi 6 curved Arrows toward center green blue grad.png"/>
          <p:cNvPicPr>
            <a:picLocks noChangeAspect="1" noChangeArrowheads="1"/>
          </p:cNvPicPr>
          <p:nvPr/>
        </p:nvPicPr>
        <p:blipFill>
          <a:blip r:embed="rId5" cstate="print"/>
          <a:srcRect/>
          <a:stretch>
            <a:fillRect/>
          </a:stretch>
        </p:blipFill>
        <p:spPr bwMode="auto">
          <a:xfrm>
            <a:off x="1785258" y="1686219"/>
            <a:ext cx="5109029" cy="4256299"/>
          </a:xfrm>
          <a:prstGeom prst="rect">
            <a:avLst/>
          </a:prstGeom>
          <a:noFill/>
        </p:spPr>
      </p:pic>
      <p:sp>
        <p:nvSpPr>
          <p:cNvPr id="2" name="Title 1"/>
          <p:cNvSpPr>
            <a:spLocks noGrp="1"/>
          </p:cNvSpPr>
          <p:nvPr>
            <p:ph type="title"/>
          </p:nvPr>
        </p:nvSpPr>
        <p:spPr/>
        <p:txBody>
          <a:bodyPr/>
          <a:lstStyle/>
          <a:p>
            <a:r>
              <a:rPr smtClean="0"/>
              <a:t>Managing Project</a:t>
            </a:r>
            <a:endParaRPr lang="en-US" dirty="0"/>
          </a:p>
        </p:txBody>
      </p:sp>
      <p:sp>
        <p:nvSpPr>
          <p:cNvPr id="4" name="Text Placeholder 3"/>
          <p:cNvSpPr>
            <a:spLocks noGrp="1"/>
          </p:cNvSpPr>
          <p:nvPr>
            <p:ph type="body" sz="quarter" idx="10"/>
          </p:nvPr>
        </p:nvSpPr>
        <p:spPr/>
        <p:txBody>
          <a:bodyPr/>
          <a:lstStyle/>
          <a:p>
            <a:r>
              <a:rPr smtClean="0"/>
              <a:t>Work Items </a:t>
            </a:r>
            <a:r>
              <a:rPr lang="en-US" dirty="0" smtClean="0"/>
              <a:t>–</a:t>
            </a:r>
            <a:r>
              <a:rPr smtClean="0"/>
              <a:t> Synchronization and Feedback</a:t>
            </a:r>
            <a:endParaRPr lang="en-US" dirty="0"/>
          </a:p>
        </p:txBody>
      </p:sp>
      <p:grpSp>
        <p:nvGrpSpPr>
          <p:cNvPr id="3" name="Group 65"/>
          <p:cNvGrpSpPr>
            <a:grpSpLocks/>
          </p:cNvGrpSpPr>
          <p:nvPr/>
        </p:nvGrpSpPr>
        <p:grpSpPr bwMode="auto">
          <a:xfrm>
            <a:off x="6076209" y="5158485"/>
            <a:ext cx="1090685" cy="1699515"/>
            <a:chOff x="1422" y="1473"/>
            <a:chExt cx="911" cy="1321"/>
          </a:xfrm>
        </p:grpSpPr>
        <p:pic>
          <p:nvPicPr>
            <p:cNvPr id="9" name="Rectangle 10284"/>
            <p:cNvPicPr>
              <a:picLocks noChangeAspect="1" noChangeArrowheads="1"/>
            </p:cNvPicPr>
            <p:nvPr/>
          </p:nvPicPr>
          <p:blipFill>
            <a:blip r:embed="rId6" cstate="print"/>
            <a:srcRect/>
            <a:stretch>
              <a:fillRect/>
            </a:stretch>
          </p:blipFill>
          <p:spPr bwMode="auto">
            <a:xfrm>
              <a:off x="1427" y="1473"/>
              <a:ext cx="852" cy="760"/>
            </a:xfrm>
            <a:prstGeom prst="rect">
              <a:avLst/>
            </a:prstGeom>
            <a:noFill/>
            <a:ln w="9525">
              <a:noFill/>
              <a:miter lim="800000"/>
              <a:headEnd/>
              <a:tailEnd/>
            </a:ln>
          </p:spPr>
        </p:pic>
        <p:sp>
          <p:nvSpPr>
            <p:cNvPr id="10" name="TextBox 9"/>
            <p:cNvSpPr txBox="1">
              <a:spLocks noChangeArrowheads="1"/>
            </p:cNvSpPr>
            <p:nvPr/>
          </p:nvSpPr>
          <p:spPr bwMode="auto">
            <a:xfrm>
              <a:off x="1422" y="2220"/>
              <a:ext cx="911" cy="574"/>
            </a:xfrm>
            <a:prstGeom prst="rect">
              <a:avLst/>
            </a:prstGeom>
            <a:noFill/>
            <a:ln w="9525">
              <a:noFill/>
              <a:miter lim="800000"/>
              <a:headEnd/>
              <a:tailEnd/>
            </a:ln>
          </p:spPr>
          <p:txBody>
            <a:bodyPr wrap="none">
              <a:spAutoFit/>
            </a:bodyPr>
            <a:lstStyle/>
            <a:p>
              <a:pPr algn="ctr"/>
              <a:r>
                <a:rPr lang="en-US" sz="1400" dirty="0">
                  <a:solidFill>
                    <a:schemeClr val="tx2"/>
                  </a:solidFill>
                  <a:latin typeface="Arial" charset="0"/>
                  <a:cs typeface="Arial" charset="0"/>
                </a:rPr>
                <a:t>Database</a:t>
              </a:r>
              <a:br>
                <a:rPr lang="en-US" sz="1400" dirty="0">
                  <a:solidFill>
                    <a:schemeClr val="tx2"/>
                  </a:solidFill>
                  <a:latin typeface="Arial" charset="0"/>
                  <a:cs typeface="Arial" charset="0"/>
                </a:rPr>
              </a:br>
              <a:r>
                <a:rPr lang="en-US" sz="1400" dirty="0" smtClean="0">
                  <a:solidFill>
                    <a:schemeClr val="tx2"/>
                  </a:solidFill>
                  <a:latin typeface="Arial" charset="0"/>
                  <a:cs typeface="Arial" charset="0"/>
                </a:rPr>
                <a:t>Developers</a:t>
              </a:r>
              <a:r>
                <a:rPr lang="en-US" sz="1400" dirty="0">
                  <a:solidFill>
                    <a:schemeClr val="tx2"/>
                  </a:solidFill>
                  <a:latin typeface="Arial" charset="0"/>
                  <a:cs typeface="Arial" charset="0"/>
                </a:rPr>
                <a:t/>
              </a:r>
              <a:br>
                <a:rPr lang="en-US" sz="1400" dirty="0">
                  <a:solidFill>
                    <a:schemeClr val="tx2"/>
                  </a:solidFill>
                  <a:latin typeface="Arial" charset="0"/>
                  <a:cs typeface="Arial" charset="0"/>
                </a:rPr>
              </a:br>
              <a:endParaRPr lang="en-US" sz="1400" dirty="0">
                <a:latin typeface="Arial" charset="0"/>
                <a:cs typeface="Arial" charset="0"/>
              </a:endParaRPr>
            </a:p>
          </p:txBody>
        </p:sp>
      </p:grpSp>
      <p:grpSp>
        <p:nvGrpSpPr>
          <p:cNvPr id="5" name="Group 62"/>
          <p:cNvGrpSpPr>
            <a:grpSpLocks/>
          </p:cNvGrpSpPr>
          <p:nvPr/>
        </p:nvGrpSpPr>
        <p:grpSpPr bwMode="auto">
          <a:xfrm>
            <a:off x="4916322" y="1175457"/>
            <a:ext cx="1009273" cy="1424196"/>
            <a:chOff x="413" y="2136"/>
            <a:chExt cx="843" cy="1107"/>
          </a:xfrm>
        </p:grpSpPr>
        <p:pic>
          <p:nvPicPr>
            <p:cNvPr id="6" name="Rectangle 10286"/>
            <p:cNvPicPr>
              <a:picLocks noChangeAspect="1" noChangeArrowheads="1"/>
            </p:cNvPicPr>
            <p:nvPr/>
          </p:nvPicPr>
          <p:blipFill>
            <a:blip r:embed="rId7" cstate="print"/>
            <a:srcRect/>
            <a:stretch>
              <a:fillRect/>
            </a:stretch>
          </p:blipFill>
          <p:spPr bwMode="auto">
            <a:xfrm>
              <a:off x="413" y="2136"/>
              <a:ext cx="843" cy="753"/>
            </a:xfrm>
            <a:prstGeom prst="rect">
              <a:avLst/>
            </a:prstGeom>
            <a:noFill/>
            <a:ln w="9525">
              <a:noFill/>
              <a:miter lim="800000"/>
              <a:headEnd/>
              <a:tailEnd/>
            </a:ln>
          </p:spPr>
        </p:pic>
        <p:sp>
          <p:nvSpPr>
            <p:cNvPr id="7" name="TextBox 6"/>
            <p:cNvSpPr txBox="1">
              <a:spLocks noChangeArrowheads="1"/>
            </p:cNvSpPr>
            <p:nvPr/>
          </p:nvSpPr>
          <p:spPr bwMode="auto">
            <a:xfrm>
              <a:off x="427" y="2836"/>
              <a:ext cx="743" cy="407"/>
            </a:xfrm>
            <a:prstGeom prst="rect">
              <a:avLst/>
            </a:prstGeom>
            <a:noFill/>
            <a:ln w="9525">
              <a:noFill/>
              <a:miter lim="800000"/>
              <a:headEnd/>
              <a:tailEnd/>
            </a:ln>
          </p:spPr>
          <p:txBody>
            <a:bodyPr wrap="none">
              <a:spAutoFit/>
            </a:bodyPr>
            <a:lstStyle/>
            <a:p>
              <a:pPr algn="ctr"/>
              <a:r>
                <a:rPr lang="en-US" sz="1400" dirty="0">
                  <a:solidFill>
                    <a:schemeClr val="tx2"/>
                  </a:solidFill>
                  <a:latin typeface="Arial" charset="0"/>
                  <a:cs typeface="Arial" charset="0"/>
                </a:rPr>
                <a:t>Project</a:t>
              </a:r>
              <a:br>
                <a:rPr lang="en-US" sz="1400" dirty="0">
                  <a:solidFill>
                    <a:schemeClr val="tx2"/>
                  </a:solidFill>
                  <a:latin typeface="Arial" charset="0"/>
                  <a:cs typeface="Arial" charset="0"/>
                </a:rPr>
              </a:br>
              <a:r>
                <a:rPr lang="en-US" sz="1400" dirty="0">
                  <a:solidFill>
                    <a:schemeClr val="tx2"/>
                  </a:solidFill>
                  <a:latin typeface="Arial" charset="0"/>
                  <a:cs typeface="Arial" charset="0"/>
                </a:rPr>
                <a:t>Manager</a:t>
              </a:r>
            </a:p>
          </p:txBody>
        </p:sp>
      </p:grpSp>
      <p:grpSp>
        <p:nvGrpSpPr>
          <p:cNvPr id="8" name="Group 68"/>
          <p:cNvGrpSpPr>
            <a:grpSpLocks/>
          </p:cNvGrpSpPr>
          <p:nvPr/>
        </p:nvGrpSpPr>
        <p:grpSpPr bwMode="auto">
          <a:xfrm>
            <a:off x="1787023" y="1375477"/>
            <a:ext cx="1075121" cy="1250513"/>
            <a:chOff x="2479" y="1296"/>
            <a:chExt cx="898" cy="972"/>
          </a:xfrm>
        </p:grpSpPr>
        <p:pic>
          <p:nvPicPr>
            <p:cNvPr id="12" name="Rectangle 10282"/>
            <p:cNvPicPr>
              <a:picLocks noChangeAspect="1" noChangeArrowheads="1"/>
            </p:cNvPicPr>
            <p:nvPr/>
          </p:nvPicPr>
          <p:blipFill>
            <a:blip r:embed="rId8"/>
            <a:srcRect/>
            <a:stretch>
              <a:fillRect/>
            </a:stretch>
          </p:blipFill>
          <p:spPr bwMode="auto">
            <a:xfrm>
              <a:off x="2479" y="1296"/>
              <a:ext cx="861" cy="770"/>
            </a:xfrm>
            <a:prstGeom prst="rect">
              <a:avLst/>
            </a:prstGeom>
            <a:noFill/>
            <a:ln w="9525">
              <a:noFill/>
              <a:miter lim="800000"/>
              <a:headEnd/>
              <a:tailEnd/>
            </a:ln>
          </p:spPr>
        </p:pic>
        <p:sp>
          <p:nvSpPr>
            <p:cNvPr id="13" name="TextBox 12"/>
            <p:cNvSpPr txBox="1">
              <a:spLocks noChangeArrowheads="1"/>
            </p:cNvSpPr>
            <p:nvPr/>
          </p:nvSpPr>
          <p:spPr bwMode="auto">
            <a:xfrm>
              <a:off x="2507" y="2031"/>
              <a:ext cx="870" cy="237"/>
            </a:xfrm>
            <a:prstGeom prst="rect">
              <a:avLst/>
            </a:prstGeom>
            <a:noFill/>
            <a:ln w="9525">
              <a:noFill/>
              <a:miter lim="800000"/>
              <a:headEnd/>
              <a:tailEnd/>
            </a:ln>
          </p:spPr>
          <p:txBody>
            <a:bodyPr wrap="none">
              <a:spAutoFit/>
            </a:bodyPr>
            <a:lstStyle/>
            <a:p>
              <a:r>
                <a:rPr lang="en-US" sz="1400" dirty="0">
                  <a:solidFill>
                    <a:schemeClr val="tx2"/>
                  </a:solidFill>
                  <a:latin typeface="Arial" charset="0"/>
                  <a:cs typeface="Arial" charset="0"/>
                </a:rPr>
                <a:t>Developer</a:t>
              </a:r>
            </a:p>
          </p:txBody>
        </p:sp>
      </p:grpSp>
      <p:grpSp>
        <p:nvGrpSpPr>
          <p:cNvPr id="11" name="Group 71"/>
          <p:cNvGrpSpPr>
            <a:grpSpLocks/>
          </p:cNvGrpSpPr>
          <p:nvPr/>
        </p:nvGrpSpPr>
        <p:grpSpPr bwMode="auto">
          <a:xfrm>
            <a:off x="936820" y="3404539"/>
            <a:ext cx="981736" cy="1219637"/>
            <a:chOff x="3540" y="1480"/>
            <a:chExt cx="820" cy="948"/>
          </a:xfrm>
        </p:grpSpPr>
        <p:pic>
          <p:nvPicPr>
            <p:cNvPr id="15" name="Rectangle 10280"/>
            <p:cNvPicPr>
              <a:picLocks noChangeAspect="1" noChangeArrowheads="1"/>
            </p:cNvPicPr>
            <p:nvPr/>
          </p:nvPicPr>
          <p:blipFill>
            <a:blip r:embed="rId9" cstate="print"/>
            <a:srcRect/>
            <a:stretch>
              <a:fillRect/>
            </a:stretch>
          </p:blipFill>
          <p:spPr bwMode="auto">
            <a:xfrm>
              <a:off x="3540" y="1480"/>
              <a:ext cx="820" cy="731"/>
            </a:xfrm>
            <a:prstGeom prst="rect">
              <a:avLst/>
            </a:prstGeom>
            <a:noFill/>
            <a:ln w="9525">
              <a:noFill/>
              <a:miter lim="800000"/>
              <a:headEnd/>
              <a:tailEnd/>
            </a:ln>
          </p:spPr>
        </p:pic>
        <p:sp>
          <p:nvSpPr>
            <p:cNvPr id="16" name="TextBox 15"/>
            <p:cNvSpPr txBox="1">
              <a:spLocks noChangeArrowheads="1"/>
            </p:cNvSpPr>
            <p:nvPr/>
          </p:nvSpPr>
          <p:spPr bwMode="auto">
            <a:xfrm>
              <a:off x="3639" y="2191"/>
              <a:ext cx="598" cy="237"/>
            </a:xfrm>
            <a:prstGeom prst="rect">
              <a:avLst/>
            </a:prstGeom>
            <a:noFill/>
            <a:ln w="9525">
              <a:noFill/>
              <a:miter lim="800000"/>
              <a:headEnd/>
              <a:tailEnd/>
            </a:ln>
          </p:spPr>
          <p:txBody>
            <a:bodyPr wrap="none">
              <a:spAutoFit/>
            </a:bodyPr>
            <a:lstStyle/>
            <a:p>
              <a:r>
                <a:rPr lang="en-US" sz="1400" dirty="0">
                  <a:solidFill>
                    <a:schemeClr val="tx2"/>
                  </a:solidFill>
                  <a:latin typeface="Arial" charset="0"/>
                  <a:cs typeface="Arial" charset="0"/>
                </a:rPr>
                <a:t>Tester</a:t>
              </a:r>
            </a:p>
          </p:txBody>
        </p:sp>
      </p:grpSp>
      <p:grpSp>
        <p:nvGrpSpPr>
          <p:cNvPr id="14" name="Group 82"/>
          <p:cNvGrpSpPr>
            <a:grpSpLocks/>
          </p:cNvGrpSpPr>
          <p:nvPr/>
        </p:nvGrpSpPr>
        <p:grpSpPr bwMode="auto">
          <a:xfrm>
            <a:off x="2127913" y="5382343"/>
            <a:ext cx="1469013" cy="1475657"/>
            <a:chOff x="1925" y="2483"/>
            <a:chExt cx="1970" cy="2046"/>
          </a:xfrm>
        </p:grpSpPr>
        <p:pic>
          <p:nvPicPr>
            <p:cNvPr id="21" name="Rectangle 10276"/>
            <p:cNvPicPr>
              <a:picLocks noChangeAspect="1" noChangeArrowheads="1"/>
            </p:cNvPicPr>
            <p:nvPr/>
          </p:nvPicPr>
          <p:blipFill>
            <a:blip r:embed="rId10" cstate="print"/>
            <a:srcRect/>
            <a:stretch>
              <a:fillRect/>
            </a:stretch>
          </p:blipFill>
          <p:spPr bwMode="auto">
            <a:xfrm>
              <a:off x="2205" y="2483"/>
              <a:ext cx="1374" cy="1374"/>
            </a:xfrm>
            <a:prstGeom prst="rect">
              <a:avLst/>
            </a:prstGeom>
            <a:noFill/>
            <a:ln w="9525">
              <a:noFill/>
              <a:miter lim="800000"/>
              <a:headEnd/>
              <a:tailEnd/>
            </a:ln>
          </p:spPr>
        </p:pic>
        <p:sp>
          <p:nvSpPr>
            <p:cNvPr id="22" name="Rectangle 21"/>
            <p:cNvSpPr>
              <a:spLocks noChangeArrowheads="1"/>
            </p:cNvSpPr>
            <p:nvPr/>
          </p:nvSpPr>
          <p:spPr bwMode="auto">
            <a:xfrm>
              <a:off x="1925" y="3804"/>
              <a:ext cx="1970" cy="725"/>
            </a:xfrm>
            <a:prstGeom prst="rect">
              <a:avLst/>
            </a:prstGeom>
            <a:noFill/>
            <a:ln w="9525">
              <a:noFill/>
              <a:miter lim="800000"/>
              <a:headEnd/>
              <a:tailEnd/>
            </a:ln>
          </p:spPr>
          <p:txBody>
            <a:bodyPr>
              <a:spAutoFit/>
            </a:bodyPr>
            <a:lstStyle/>
            <a:p>
              <a:pPr algn="ctr"/>
              <a:r>
                <a:rPr lang="en-US" sz="1400" dirty="0">
                  <a:solidFill>
                    <a:schemeClr val="tx2"/>
                  </a:solidFill>
                  <a:latin typeface="Arial" charset="0"/>
                  <a:cs typeface="Arial" charset="0"/>
                </a:rPr>
                <a:t>Users &amp;</a:t>
              </a:r>
              <a:br>
                <a:rPr lang="en-US" sz="1400" dirty="0">
                  <a:solidFill>
                    <a:schemeClr val="tx2"/>
                  </a:solidFill>
                  <a:latin typeface="Arial" charset="0"/>
                  <a:cs typeface="Arial" charset="0"/>
                </a:rPr>
              </a:br>
              <a:r>
                <a:rPr lang="en-US" sz="1400" dirty="0" smtClean="0">
                  <a:solidFill>
                    <a:schemeClr val="tx2"/>
                  </a:solidFill>
                  <a:latin typeface="Arial" charset="0"/>
                  <a:cs typeface="Arial" charset="0"/>
                </a:rPr>
                <a:t>BA’s</a:t>
              </a:r>
              <a:endParaRPr lang="en-US" sz="1400" dirty="0">
                <a:solidFill>
                  <a:schemeClr val="tx2"/>
                </a:solidFill>
                <a:latin typeface="Arial" charset="0"/>
                <a:cs typeface="Arial" charset="0"/>
              </a:endParaRPr>
            </a:p>
          </p:txBody>
        </p:sp>
      </p:grpSp>
      <p:sp>
        <p:nvSpPr>
          <p:cNvPr id="26" name="TextBox 25"/>
          <p:cNvSpPr txBox="1"/>
          <p:nvPr/>
        </p:nvSpPr>
        <p:spPr>
          <a:xfrm>
            <a:off x="3773716" y="3933374"/>
            <a:ext cx="1347485" cy="369332"/>
          </a:xfrm>
          <a:prstGeom prst="rect">
            <a:avLst/>
          </a:prstGeom>
          <a:noFill/>
        </p:spPr>
        <p:txBody>
          <a:bodyPr wrap="none" rtlCol="0">
            <a:spAutoFit/>
          </a:bodyPr>
          <a:lstStyle/>
          <a:p>
            <a:r>
              <a:rPr lang="en-US" dirty="0" smtClean="0"/>
              <a:t>Work Items</a:t>
            </a:r>
            <a:endParaRPr lang="en-US" dirty="0"/>
          </a:p>
        </p:txBody>
      </p:sp>
      <p:grpSp>
        <p:nvGrpSpPr>
          <p:cNvPr id="17" name="Group 24"/>
          <p:cNvGrpSpPr/>
          <p:nvPr/>
        </p:nvGrpSpPr>
        <p:grpSpPr>
          <a:xfrm>
            <a:off x="3904343" y="2539999"/>
            <a:ext cx="894384" cy="1419768"/>
            <a:chOff x="4123967" y="4555958"/>
            <a:chExt cx="1023105" cy="1566427"/>
          </a:xfrm>
        </p:grpSpPr>
        <p:pic>
          <p:nvPicPr>
            <p:cNvPr id="23" name="Picture 7" descr="D:\Pennie's documents\Images for TechEd06\Hardware_Imagery\Database blue.png"/>
            <p:cNvPicPr>
              <a:picLocks noChangeAspect="1" noChangeArrowheads="1"/>
            </p:cNvPicPr>
            <p:nvPr/>
          </p:nvPicPr>
          <p:blipFill>
            <a:blip r:embed="rId11" cstate="print"/>
            <a:srcRect/>
            <a:stretch>
              <a:fillRect/>
            </a:stretch>
          </p:blipFill>
          <p:spPr bwMode="auto">
            <a:xfrm>
              <a:off x="4198408" y="4979385"/>
              <a:ext cx="948664" cy="1143000"/>
            </a:xfrm>
            <a:prstGeom prst="rect">
              <a:avLst/>
            </a:prstGeom>
            <a:noFill/>
          </p:spPr>
        </p:pic>
        <p:pic>
          <p:nvPicPr>
            <p:cNvPr id="24" name="Picture 11" descr="D:\Pennie's documents\Images for TechEd06\Hardware_Imagery\Document.png"/>
            <p:cNvPicPr>
              <a:picLocks noChangeAspect="1" noChangeArrowheads="1"/>
            </p:cNvPicPr>
            <p:nvPr/>
          </p:nvPicPr>
          <p:blipFill>
            <a:blip r:embed="rId12" cstate="print"/>
            <a:srcRect/>
            <a:stretch>
              <a:fillRect/>
            </a:stretch>
          </p:blipFill>
          <p:spPr bwMode="auto">
            <a:xfrm>
              <a:off x="4123967" y="4555958"/>
              <a:ext cx="501940" cy="1075585"/>
            </a:xfrm>
            <a:prstGeom prst="rect">
              <a:avLst/>
            </a:prstGeom>
            <a:noFill/>
          </p:spPr>
        </p:pic>
      </p:grpSp>
      <p:grpSp>
        <p:nvGrpSpPr>
          <p:cNvPr id="20" name="Group 74"/>
          <p:cNvGrpSpPr>
            <a:grpSpLocks/>
          </p:cNvGrpSpPr>
          <p:nvPr/>
        </p:nvGrpSpPr>
        <p:grpSpPr bwMode="auto">
          <a:xfrm>
            <a:off x="6615451" y="2983623"/>
            <a:ext cx="1016456" cy="1287823"/>
            <a:chOff x="4548" y="2142"/>
            <a:chExt cx="849" cy="1001"/>
          </a:xfrm>
        </p:grpSpPr>
        <p:pic>
          <p:nvPicPr>
            <p:cNvPr id="18" name="Rectangle 10278"/>
            <p:cNvPicPr>
              <a:picLocks noChangeAspect="1" noChangeArrowheads="1"/>
            </p:cNvPicPr>
            <p:nvPr/>
          </p:nvPicPr>
          <p:blipFill>
            <a:blip r:embed="rId13" cstate="print"/>
            <a:srcRect/>
            <a:stretch>
              <a:fillRect/>
            </a:stretch>
          </p:blipFill>
          <p:spPr bwMode="auto">
            <a:xfrm>
              <a:off x="4548" y="2142"/>
              <a:ext cx="840" cy="749"/>
            </a:xfrm>
            <a:prstGeom prst="rect">
              <a:avLst/>
            </a:prstGeom>
            <a:noFill/>
            <a:ln w="9525">
              <a:noFill/>
              <a:miter lim="800000"/>
              <a:headEnd/>
              <a:tailEnd/>
            </a:ln>
          </p:spPr>
        </p:pic>
        <p:sp>
          <p:nvSpPr>
            <p:cNvPr id="19" name="TextBox 18"/>
            <p:cNvSpPr txBox="1">
              <a:spLocks noChangeArrowheads="1"/>
            </p:cNvSpPr>
            <p:nvPr/>
          </p:nvSpPr>
          <p:spPr bwMode="auto">
            <a:xfrm>
              <a:off x="4602" y="2906"/>
              <a:ext cx="795" cy="237"/>
            </a:xfrm>
            <a:prstGeom prst="rect">
              <a:avLst/>
            </a:prstGeom>
            <a:noFill/>
            <a:ln w="9525">
              <a:noFill/>
              <a:miter lim="800000"/>
              <a:headEnd/>
              <a:tailEnd/>
            </a:ln>
          </p:spPr>
          <p:txBody>
            <a:bodyPr wrap="none">
              <a:spAutoFit/>
            </a:bodyPr>
            <a:lstStyle/>
            <a:p>
              <a:r>
                <a:rPr lang="en-US" sz="1400" dirty="0">
                  <a:solidFill>
                    <a:schemeClr val="tx2"/>
                  </a:solidFill>
                  <a:latin typeface="Arial" charset="0"/>
                  <a:cs typeface="Arial" charset="0"/>
                </a:rPr>
                <a:t>Architect</a:t>
              </a:r>
            </a:p>
          </p:txBody>
        </p:sp>
      </p:grpSp>
    </p:spTree>
    <p:custDataLst>
      <p:tags r:id="rId1"/>
    </p:custDataLst>
  </p:cSld>
  <p:clrMapOvr>
    <a:masterClrMapping/>
  </p:clrMapOvr>
  <p:transition advTm="6128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blackGray">
          <a:xfrm>
            <a:off x="667910" y="3690018"/>
            <a:ext cx="5319422" cy="604299"/>
          </a:xfrm>
          <a:prstGeom prst="round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smtClean="0"/>
              <a:t>Managing Projects</a:t>
            </a:r>
            <a:endParaRPr lang="en-US" dirty="0"/>
          </a:p>
        </p:txBody>
      </p:sp>
      <p:sp>
        <p:nvSpPr>
          <p:cNvPr id="3" name="Content Placeholder 2"/>
          <p:cNvSpPr>
            <a:spLocks noGrp="1"/>
          </p:cNvSpPr>
          <p:nvPr>
            <p:ph idx="1"/>
          </p:nvPr>
        </p:nvSpPr>
        <p:spPr>
          <a:xfrm>
            <a:off x="368300" y="1839913"/>
            <a:ext cx="8382000" cy="2298065"/>
          </a:xfrm>
        </p:spPr>
        <p:txBody>
          <a:bodyPr/>
          <a:lstStyle/>
          <a:p>
            <a:r>
              <a:rPr lang="en-US" dirty="0" smtClean="0"/>
              <a:t>MSF Agile</a:t>
            </a:r>
          </a:p>
          <a:p>
            <a:r>
              <a:rPr lang="en-US" dirty="0" smtClean="0"/>
              <a:t>MSF CMMI</a:t>
            </a:r>
          </a:p>
          <a:p>
            <a:r>
              <a:rPr lang="en-US" dirty="0" err="1" smtClean="0"/>
              <a:t>Conchango</a:t>
            </a:r>
            <a:r>
              <a:rPr lang="en-US" dirty="0" smtClean="0"/>
              <a:t> Scrum</a:t>
            </a:r>
          </a:p>
          <a:p>
            <a:r>
              <a:rPr lang="en-US" dirty="0" smtClean="0"/>
              <a:t>Lightweight Scrum</a:t>
            </a:r>
          </a:p>
          <a:p>
            <a:r>
              <a:rPr lang="en-US" dirty="0" smtClean="0"/>
              <a:t>Customizing Process Templates</a:t>
            </a:r>
            <a:endParaRPr lang="en-US" dirty="0"/>
          </a:p>
        </p:txBody>
      </p:sp>
      <p:sp>
        <p:nvSpPr>
          <p:cNvPr id="4" name="Text Placeholder 3"/>
          <p:cNvSpPr>
            <a:spLocks noGrp="1"/>
          </p:cNvSpPr>
          <p:nvPr>
            <p:ph type="body" sz="quarter" idx="10"/>
          </p:nvPr>
        </p:nvSpPr>
        <p:spPr/>
        <p:txBody>
          <a:bodyPr/>
          <a:lstStyle/>
          <a:p>
            <a:r>
              <a:rPr smtClean="0"/>
              <a:t>Choosing templates</a:t>
            </a:r>
            <a:endParaRPr lang="en-US" dirty="0"/>
          </a:p>
        </p:txBody>
      </p:sp>
      <p:sp>
        <p:nvSpPr>
          <p:cNvPr id="6" name="Explosion 1 5"/>
          <p:cNvSpPr/>
          <p:nvPr/>
        </p:nvSpPr>
        <p:spPr bwMode="blackGray">
          <a:xfrm>
            <a:off x="5406887" y="2266121"/>
            <a:ext cx="2623931" cy="2282024"/>
          </a:xfrm>
          <a:prstGeom prst="irregularSeal1">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rPr>
              <a:t>High</a:t>
            </a:r>
          </a:p>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rPr>
              <a:t>Value</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413468" y="4436829"/>
            <a:ext cx="7649156" cy="2308324"/>
          </a:xfrm>
          <a:prstGeom prst="rect">
            <a:avLst/>
          </a:prstGeom>
          <a:noFill/>
        </p:spPr>
        <p:txBody>
          <a:bodyPr wrap="square" rtlCol="0">
            <a:spAutoFit/>
          </a:bodyPr>
          <a:lstStyle/>
          <a:p>
            <a:r>
              <a:rPr lang="en-US" dirty="0" smtClean="0"/>
              <a:t>Other considerations</a:t>
            </a:r>
          </a:p>
          <a:p>
            <a:pPr marL="342900" indent="-342900">
              <a:buFont typeface="+mj-lt"/>
              <a:buAutoNum type="arabicPeriod"/>
            </a:pPr>
            <a:r>
              <a:rPr lang="en-US" dirty="0" smtClean="0"/>
              <a:t>Feedback changes behavior, therefore TFS Reports will change how your teams work</a:t>
            </a:r>
          </a:p>
          <a:p>
            <a:pPr marL="342900" indent="-342900">
              <a:buFont typeface="+mj-lt"/>
              <a:buAutoNum type="arabicPeriod"/>
            </a:pPr>
            <a:r>
              <a:rPr lang="en-US" dirty="0" smtClean="0"/>
              <a:t>Focus on processes that are gate-driven vs. progress-driven</a:t>
            </a:r>
          </a:p>
          <a:p>
            <a:pPr marL="342900" indent="-342900">
              <a:buFont typeface="+mj-lt"/>
              <a:buAutoNum type="arabicPeriod"/>
            </a:pPr>
            <a:r>
              <a:rPr lang="en-US" dirty="0" smtClean="0"/>
              <a:t>Get and install updated MSF templates</a:t>
            </a:r>
          </a:p>
          <a:p>
            <a:pPr marL="342900" indent="-342900">
              <a:buFont typeface="+mj-lt"/>
              <a:buAutoNum type="arabicPeriod"/>
            </a:pPr>
            <a:r>
              <a:rPr lang="en-US" dirty="0" smtClean="0"/>
              <a:t>Building your own process guidance is still much too difficult</a:t>
            </a:r>
          </a:p>
          <a:p>
            <a:pPr marL="342900" indent="-342900">
              <a:buFont typeface="+mj-lt"/>
              <a:buAutoNum type="arabicPeriod"/>
            </a:pPr>
            <a:r>
              <a:rPr lang="en-US" dirty="0" smtClean="0"/>
              <a:t>Filling in the blanks</a:t>
            </a:r>
          </a:p>
          <a:p>
            <a:pPr>
              <a:buFont typeface="Arial" pitchFamily="34" charset="0"/>
              <a:buChar char="•"/>
            </a:pPr>
            <a:endParaRPr lang="en-US" dirty="0"/>
          </a:p>
        </p:txBody>
      </p:sp>
    </p:spTree>
  </p:cSld>
  <p:clrMapOvr>
    <a:masterClrMapping/>
  </p:clrMapOvr>
  <p:transition advTm="77484">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Managing Projects</a:t>
            </a:r>
            <a:endParaRPr lang="en-US" dirty="0"/>
          </a:p>
        </p:txBody>
      </p:sp>
      <p:graphicFrame>
        <p:nvGraphicFramePr>
          <p:cNvPr id="5" name="Content Placeholder 4"/>
          <p:cNvGraphicFramePr>
            <a:graphicFrameLocks noGrp="1"/>
          </p:cNvGraphicFramePr>
          <p:nvPr>
            <p:ph idx="1"/>
          </p:nvPr>
        </p:nvGraphicFramePr>
        <p:xfrm>
          <a:off x="368300" y="1839913"/>
          <a:ext cx="4267310" cy="4521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0"/>
          </p:nvPr>
        </p:nvSpPr>
        <p:spPr/>
        <p:txBody>
          <a:bodyPr/>
          <a:lstStyle/>
          <a:p>
            <a:r>
              <a:rPr lang="en-US" dirty="0" smtClean="0"/>
              <a:t>Strategies for team projects</a:t>
            </a:r>
            <a:endParaRPr lang="en-US" dirty="0"/>
          </a:p>
        </p:txBody>
      </p:sp>
      <p:sp>
        <p:nvSpPr>
          <p:cNvPr id="6" name="TextBox 5"/>
          <p:cNvSpPr txBox="1"/>
          <p:nvPr/>
        </p:nvSpPr>
        <p:spPr>
          <a:xfrm>
            <a:off x="4850296" y="1876508"/>
            <a:ext cx="3983603" cy="2308324"/>
          </a:xfrm>
          <a:prstGeom prst="rect">
            <a:avLst/>
          </a:prstGeom>
          <a:noFill/>
        </p:spPr>
        <p:txBody>
          <a:bodyPr wrap="square" rtlCol="0">
            <a:spAutoFit/>
          </a:bodyPr>
          <a:lstStyle/>
          <a:p>
            <a:r>
              <a:rPr lang="en-US" dirty="0" smtClean="0"/>
              <a:t>Considerations</a:t>
            </a:r>
          </a:p>
          <a:p>
            <a:pPr marL="342900" indent="-342900">
              <a:buFont typeface="+mj-lt"/>
              <a:buAutoNum type="arabicPeriod"/>
            </a:pPr>
            <a:r>
              <a:rPr lang="en-US" dirty="0" smtClean="0"/>
              <a:t>Not easy to move work items across projects</a:t>
            </a:r>
          </a:p>
          <a:p>
            <a:pPr marL="342900" indent="-342900">
              <a:buFont typeface="+mj-lt"/>
              <a:buAutoNum type="arabicPeriod"/>
            </a:pPr>
            <a:r>
              <a:rPr lang="en-US" dirty="0" smtClean="0"/>
              <a:t>Cross-project reporting</a:t>
            </a:r>
          </a:p>
          <a:p>
            <a:pPr marL="342900" indent="-342900">
              <a:buFont typeface="+mj-lt"/>
              <a:buAutoNum type="arabicPeriod"/>
            </a:pPr>
            <a:r>
              <a:rPr lang="en-US" dirty="0" smtClean="0"/>
              <a:t>Security models</a:t>
            </a:r>
          </a:p>
          <a:p>
            <a:pPr marL="342900" indent="-342900">
              <a:buFont typeface="+mj-lt"/>
              <a:buAutoNum type="arabicPeriod"/>
            </a:pPr>
            <a:r>
              <a:rPr lang="en-US" dirty="0" smtClean="0"/>
              <a:t>Process models</a:t>
            </a:r>
          </a:p>
          <a:p>
            <a:pPr marL="342900" indent="-342900">
              <a:buFont typeface="+mj-lt"/>
              <a:buAutoNum type="arabicPeriod"/>
            </a:pPr>
            <a:r>
              <a:rPr lang="en-US" dirty="0" smtClean="0"/>
              <a:t>Classifications</a:t>
            </a:r>
          </a:p>
          <a:p>
            <a:endParaRPr lang="en-US" dirty="0"/>
          </a:p>
        </p:txBody>
      </p:sp>
    </p:spTree>
  </p:cSld>
  <p:clrMapOvr>
    <a:masterClrMapping/>
  </p:clrMapOvr>
  <p:transition advTm="33703">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Managing Projects</a:t>
            </a:r>
            <a:endParaRPr lang="en-US" dirty="0"/>
          </a:p>
        </p:txBody>
      </p:sp>
      <p:sp>
        <p:nvSpPr>
          <p:cNvPr id="3" name="Content Placeholder 2"/>
          <p:cNvSpPr>
            <a:spLocks noGrp="1"/>
          </p:cNvSpPr>
          <p:nvPr>
            <p:ph idx="1"/>
          </p:nvPr>
        </p:nvSpPr>
        <p:spPr>
          <a:xfrm>
            <a:off x="368300" y="1839913"/>
            <a:ext cx="8382000" cy="3820533"/>
          </a:xfrm>
        </p:spPr>
        <p:txBody>
          <a:bodyPr/>
          <a:lstStyle/>
          <a:p>
            <a:r>
              <a:rPr lang="en-US" dirty="0" smtClean="0"/>
              <a:t>Reports will drive behavior details</a:t>
            </a:r>
          </a:p>
          <a:p>
            <a:pPr lvl="1"/>
            <a:r>
              <a:rPr lang="en-US" dirty="0" smtClean="0"/>
              <a:t>How you link work items</a:t>
            </a:r>
          </a:p>
          <a:p>
            <a:pPr lvl="1"/>
            <a:r>
              <a:rPr lang="en-US" dirty="0" smtClean="0"/>
              <a:t>How often you create and update work items</a:t>
            </a:r>
          </a:p>
          <a:p>
            <a:pPr lvl="1"/>
            <a:r>
              <a:rPr lang="en-US" dirty="0" smtClean="0"/>
              <a:t>How you change work item definitions</a:t>
            </a:r>
          </a:p>
          <a:p>
            <a:pPr lvl="1"/>
            <a:r>
              <a:rPr lang="en-US" dirty="0" smtClean="0"/>
              <a:t>How you decompose requirements into work</a:t>
            </a:r>
          </a:p>
          <a:p>
            <a:pPr lvl="1"/>
            <a:r>
              <a:rPr lang="en-US" dirty="0" smtClean="0"/>
              <a:t>How you use and customize work item workflow</a:t>
            </a:r>
          </a:p>
          <a:p>
            <a:pPr lvl="1"/>
            <a:r>
              <a:rPr lang="en-US" dirty="0" smtClean="0"/>
              <a:t>How you decompose and structure requirements</a:t>
            </a:r>
          </a:p>
          <a:p>
            <a:pPr lvl="1"/>
            <a:endParaRPr lang="en-US" dirty="0" smtClean="0"/>
          </a:p>
          <a:p>
            <a:r>
              <a:rPr lang="en-US" dirty="0" smtClean="0"/>
              <a:t>Iterations provide the feedback cycle </a:t>
            </a:r>
          </a:p>
        </p:txBody>
      </p:sp>
      <p:sp>
        <p:nvSpPr>
          <p:cNvPr id="4" name="Text Placeholder 3"/>
          <p:cNvSpPr>
            <a:spLocks noGrp="1"/>
          </p:cNvSpPr>
          <p:nvPr>
            <p:ph type="body" sz="quarter" idx="10"/>
          </p:nvPr>
        </p:nvSpPr>
        <p:spPr/>
        <p:txBody>
          <a:bodyPr/>
          <a:lstStyle/>
          <a:p>
            <a:r>
              <a:rPr lang="en-US" smtClean="0"/>
              <a:t>Instrumentation and reporting</a:t>
            </a:r>
            <a:endParaRPr lang="en-US" dirty="0"/>
          </a:p>
        </p:txBody>
      </p:sp>
      <p:pic>
        <p:nvPicPr>
          <p:cNvPr id="5" name="Picture 40" descr="D:\Pennie's documents\Images for TechEd06\Shapes_and_Graphics\Arrows\loop process arrows.png"/>
          <p:cNvPicPr>
            <a:picLocks noChangeAspect="1" noChangeArrowheads="1"/>
          </p:cNvPicPr>
          <p:nvPr/>
        </p:nvPicPr>
        <p:blipFill>
          <a:blip r:embed="rId3"/>
          <a:srcRect/>
          <a:stretch>
            <a:fillRect/>
          </a:stretch>
        </p:blipFill>
        <p:spPr bwMode="auto">
          <a:xfrm>
            <a:off x="6542956" y="1748816"/>
            <a:ext cx="1368592" cy="822306"/>
          </a:xfrm>
          <a:prstGeom prst="rect">
            <a:avLst/>
          </a:prstGeom>
          <a:noFill/>
        </p:spPr>
      </p:pic>
    </p:spTree>
  </p:cSld>
  <p:clrMapOvr>
    <a:masterClrMapping/>
  </p:clrMapOvr>
  <p:transition advTm="101734">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Continual Improvement</a:t>
            </a:r>
            <a:endParaRPr lang="en-US" dirty="0"/>
          </a:p>
        </p:txBody>
      </p:sp>
      <p:sp>
        <p:nvSpPr>
          <p:cNvPr id="3" name="Content Placeholder 2"/>
          <p:cNvSpPr>
            <a:spLocks noGrp="1"/>
          </p:cNvSpPr>
          <p:nvPr>
            <p:ph idx="1"/>
          </p:nvPr>
        </p:nvSpPr>
        <p:spPr>
          <a:xfrm>
            <a:off x="368300" y="1839913"/>
            <a:ext cx="8382000" cy="3163430"/>
          </a:xfrm>
        </p:spPr>
        <p:txBody>
          <a:bodyPr/>
          <a:lstStyle/>
          <a:p>
            <a:r>
              <a:rPr lang="en-US" dirty="0" smtClean="0"/>
              <a:t>Modify process templates and work items</a:t>
            </a:r>
          </a:p>
          <a:p>
            <a:r>
              <a:rPr lang="en-US" dirty="0" smtClean="0"/>
              <a:t>Creating new reports</a:t>
            </a:r>
          </a:p>
          <a:p>
            <a:r>
              <a:rPr lang="en-US" dirty="0" smtClean="0"/>
              <a:t>Changing source code and build strategies</a:t>
            </a:r>
          </a:p>
          <a:p>
            <a:r>
              <a:rPr lang="en-US" dirty="0" smtClean="0"/>
              <a:t>Application partitioning for better testing</a:t>
            </a:r>
          </a:p>
          <a:p>
            <a:r>
              <a:rPr lang="en-US" dirty="0" smtClean="0"/>
              <a:t>Capture Lessons Learned in Automation</a:t>
            </a:r>
          </a:p>
          <a:p>
            <a:r>
              <a:rPr lang="en-US" dirty="0" smtClean="0"/>
              <a:t>Remember: create collection of practices rather than master processes</a:t>
            </a:r>
            <a:endParaRPr lang="en-US" dirty="0"/>
          </a:p>
        </p:txBody>
      </p:sp>
      <p:sp>
        <p:nvSpPr>
          <p:cNvPr id="4" name="Text Placeholder 3"/>
          <p:cNvSpPr>
            <a:spLocks noGrp="1"/>
          </p:cNvSpPr>
          <p:nvPr>
            <p:ph type="body" sz="quarter" idx="10"/>
          </p:nvPr>
        </p:nvSpPr>
        <p:spPr/>
        <p:txBody>
          <a:bodyPr/>
          <a:lstStyle/>
          <a:p>
            <a:r>
              <a:rPr lang="en-US" dirty="0" smtClean="0"/>
              <a:t>Capture your team's learning</a:t>
            </a:r>
            <a:endParaRPr lang="en-US" dirty="0"/>
          </a:p>
        </p:txBody>
      </p:sp>
    </p:spTree>
  </p:cSld>
  <p:clrMapOvr>
    <a:masterClrMapping/>
  </p:clrMapOvr>
  <p:transition advTm="64921">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Continual Improvement</a:t>
            </a:r>
            <a:endParaRPr lang="en-US" dirty="0"/>
          </a:p>
        </p:txBody>
      </p:sp>
      <p:sp>
        <p:nvSpPr>
          <p:cNvPr id="3" name="Content Placeholder 2"/>
          <p:cNvSpPr>
            <a:spLocks noGrp="1"/>
          </p:cNvSpPr>
          <p:nvPr>
            <p:ph idx="1"/>
          </p:nvPr>
        </p:nvSpPr>
        <p:spPr>
          <a:xfrm>
            <a:off x="368300" y="1839913"/>
            <a:ext cx="8382000" cy="4007764"/>
          </a:xfrm>
        </p:spPr>
        <p:txBody>
          <a:bodyPr/>
          <a:lstStyle/>
          <a:p>
            <a:r>
              <a:rPr lang="en-US" dirty="0" smtClean="0"/>
              <a:t>Generating build definitions</a:t>
            </a:r>
          </a:p>
          <a:p>
            <a:r>
              <a:rPr lang="en-US" dirty="0" smtClean="0"/>
              <a:t>Additional custom build tasks</a:t>
            </a:r>
          </a:p>
          <a:p>
            <a:r>
              <a:rPr lang="en-US" dirty="0" smtClean="0"/>
              <a:t>Script common tasks using </a:t>
            </a:r>
            <a:br>
              <a:rPr lang="en-US" dirty="0" smtClean="0"/>
            </a:br>
            <a:r>
              <a:rPr lang="en-US" dirty="0" smtClean="0"/>
              <a:t>command line interface</a:t>
            </a:r>
          </a:p>
          <a:p>
            <a:r>
              <a:rPr lang="en-US" dirty="0" smtClean="0"/>
              <a:t>Requirements-&gt;task decompositions</a:t>
            </a:r>
          </a:p>
          <a:p>
            <a:r>
              <a:rPr lang="en-US" dirty="0" smtClean="0"/>
              <a:t>Integration and automation of non-TFS tools</a:t>
            </a:r>
          </a:p>
          <a:p>
            <a:pPr lvl="1"/>
            <a:r>
              <a:rPr lang="en-US" dirty="0" smtClean="0"/>
              <a:t>Rules to process TFS Alerts Microsoft Office Outlook</a:t>
            </a:r>
          </a:p>
          <a:p>
            <a:pPr lvl="1"/>
            <a:r>
              <a:rPr lang="en-US" dirty="0" smtClean="0"/>
              <a:t>Microsoft Office SharePoint Server 2007</a:t>
            </a:r>
          </a:p>
          <a:p>
            <a:r>
              <a:rPr lang="en-US" dirty="0" smtClean="0">
                <a:sym typeface="Wingdings" pitchFamily="2" charset="2"/>
              </a:rPr>
              <a:t>Queuing and load balancing builds</a:t>
            </a:r>
            <a:endParaRPr lang="en-US" dirty="0"/>
          </a:p>
        </p:txBody>
      </p:sp>
      <p:sp>
        <p:nvSpPr>
          <p:cNvPr id="4" name="Text Placeholder 3"/>
          <p:cNvSpPr>
            <a:spLocks noGrp="1"/>
          </p:cNvSpPr>
          <p:nvPr>
            <p:ph type="body" sz="quarter" idx="10"/>
          </p:nvPr>
        </p:nvSpPr>
        <p:spPr/>
        <p:txBody>
          <a:bodyPr/>
          <a:lstStyle/>
          <a:p>
            <a:r>
              <a:rPr lang="en-US" dirty="0" smtClean="0"/>
              <a:t>Simple automation opportunities</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You Can't Live Without</a:t>
            </a:r>
            <a:endParaRPr lang="en-US" dirty="0"/>
          </a:p>
        </p:txBody>
      </p:sp>
      <p:sp>
        <p:nvSpPr>
          <p:cNvPr id="3" name="Content Placeholder 2"/>
          <p:cNvSpPr>
            <a:spLocks noGrp="1"/>
          </p:cNvSpPr>
          <p:nvPr>
            <p:ph idx="1"/>
          </p:nvPr>
        </p:nvSpPr>
        <p:spPr>
          <a:xfrm>
            <a:off x="368300" y="1839913"/>
            <a:ext cx="8382000" cy="2685863"/>
          </a:xfrm>
        </p:spPr>
        <p:txBody>
          <a:bodyPr/>
          <a:lstStyle/>
          <a:p>
            <a:r>
              <a:rPr lang="en-US" dirty="0" smtClean="0"/>
              <a:t>Visual Studio 2005 Team Foundation </a:t>
            </a:r>
            <a:br>
              <a:rPr lang="en-US" dirty="0" smtClean="0"/>
            </a:br>
            <a:r>
              <a:rPr lang="en-US" dirty="0" smtClean="0"/>
              <a:t>Server Power Tool</a:t>
            </a:r>
          </a:p>
          <a:p>
            <a:r>
              <a:rPr lang="en-US" dirty="0" smtClean="0"/>
              <a:t>TFS Admin Tool</a:t>
            </a:r>
          </a:p>
          <a:p>
            <a:r>
              <a:rPr lang="en-US" dirty="0" smtClean="0"/>
              <a:t>Event Subscription</a:t>
            </a:r>
          </a:p>
          <a:p>
            <a:r>
              <a:rPr lang="en-US" dirty="0" smtClean="0"/>
              <a:t>Foundation Sidekicks</a:t>
            </a:r>
          </a:p>
          <a:p>
            <a:r>
              <a:rPr lang="en-US" dirty="0" smtClean="0"/>
              <a:t>Team Plain</a:t>
            </a:r>
            <a:endParaRPr lang="en-US" dirty="0"/>
          </a:p>
        </p:txBody>
      </p:sp>
      <p:sp>
        <p:nvSpPr>
          <p:cNvPr id="4" name="Text Placeholder 3"/>
          <p:cNvSpPr>
            <a:spLocks noGrp="1"/>
          </p:cNvSpPr>
          <p:nvPr>
            <p:ph type="body" sz="quarter" idx="10"/>
          </p:nvPr>
        </p:nvSpPr>
        <p:spPr/>
        <p:txBody>
          <a:bodyPr/>
          <a:lstStyle/>
          <a:p>
            <a:r>
              <a:rPr smtClean="0"/>
              <a:t>Driving greater team efficiency</a:t>
            </a:r>
            <a:endParaRPr lang="en-US" dirty="0"/>
          </a:p>
        </p:txBody>
      </p:sp>
    </p:spTree>
  </p:cSld>
  <p:clrMapOvr>
    <a:masterClrMapping/>
  </p:clrMapOvr>
  <p:transition advTm="91781">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smtClean="0"/>
              <a:t>More Tips from the Field</a:t>
            </a:r>
            <a:endParaRPr lang="en-US" dirty="0"/>
          </a:p>
        </p:txBody>
      </p:sp>
      <p:sp>
        <p:nvSpPr>
          <p:cNvPr id="9" name="Content Placeholder 8"/>
          <p:cNvSpPr>
            <a:spLocks noGrp="1"/>
          </p:cNvSpPr>
          <p:nvPr>
            <p:ph idx="1"/>
          </p:nvPr>
        </p:nvSpPr>
        <p:spPr>
          <a:xfrm>
            <a:off x="368300" y="1347788"/>
            <a:ext cx="8382000" cy="5087034"/>
          </a:xfrm>
        </p:spPr>
        <p:txBody>
          <a:bodyPr/>
          <a:lstStyle/>
          <a:p>
            <a:pPr fontAlgn="ctr"/>
            <a:r>
              <a:rPr lang="en-US" dirty="0" smtClean="0"/>
              <a:t>Good Practices</a:t>
            </a:r>
          </a:p>
          <a:p>
            <a:pPr lvl="1" fontAlgn="ctr"/>
            <a:r>
              <a:rPr lang="en-US" dirty="0" smtClean="0"/>
              <a:t>Daily scrums</a:t>
            </a:r>
          </a:p>
          <a:p>
            <a:pPr lvl="1" fontAlgn="ctr"/>
            <a:r>
              <a:rPr lang="en-US" dirty="0" smtClean="0"/>
              <a:t>Team based planning</a:t>
            </a:r>
          </a:p>
          <a:p>
            <a:pPr lvl="1" fontAlgn="ctr"/>
            <a:r>
              <a:rPr lang="en-US" dirty="0" smtClean="0"/>
              <a:t>Structured feature decomposition</a:t>
            </a:r>
          </a:p>
          <a:p>
            <a:pPr lvl="1" fontAlgn="ctr"/>
            <a:r>
              <a:rPr lang="en-US" dirty="0" smtClean="0"/>
              <a:t>Ping messages</a:t>
            </a:r>
          </a:p>
          <a:p>
            <a:pPr lvl="1" fontAlgn="ctr"/>
            <a:r>
              <a:rPr lang="en-US" dirty="0" smtClean="0"/>
              <a:t>Build trust through transparency</a:t>
            </a:r>
          </a:p>
          <a:p>
            <a:pPr lvl="1" fontAlgn="ctr"/>
            <a:r>
              <a:rPr lang="en-US" dirty="0" smtClean="0"/>
              <a:t>Replace uncertainty with certainty</a:t>
            </a:r>
          </a:p>
          <a:p>
            <a:pPr fontAlgn="ctr"/>
            <a:r>
              <a:rPr lang="en-US" dirty="0" smtClean="0"/>
              <a:t>Use of Tools</a:t>
            </a:r>
          </a:p>
          <a:p>
            <a:pPr lvl="1" fontAlgn="ctr"/>
            <a:r>
              <a:rPr lang="en-US" dirty="0" smtClean="0"/>
              <a:t>Automated events and Outlook</a:t>
            </a:r>
          </a:p>
          <a:p>
            <a:pPr lvl="1" fontAlgn="ctr"/>
            <a:r>
              <a:rPr lang="en-US" dirty="0" smtClean="0"/>
              <a:t>Checkpoints and checklists</a:t>
            </a:r>
          </a:p>
          <a:p>
            <a:pPr lvl="1" fontAlgn="ctr"/>
            <a:r>
              <a:rPr lang="en-US" dirty="0" smtClean="0"/>
              <a:t>Leveraging WSS 3.0</a:t>
            </a:r>
          </a:p>
          <a:p>
            <a:pPr lvl="1" fontAlgn="ctr"/>
            <a:r>
              <a:rPr lang="en-US" dirty="0" smtClean="0"/>
              <a:t>Work Item Automation</a:t>
            </a:r>
          </a:p>
        </p:txBody>
      </p:sp>
    </p:spTree>
  </p:cSld>
  <p:clrMapOvr>
    <a:masterClrMapping/>
  </p:clrMapOvr>
  <p:transition advTm="177625">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1822900" y="3072214"/>
            <a:ext cx="662922" cy="514686"/>
          </a:xfrm>
          <a:prstGeom prst="rect">
            <a:avLst/>
          </a:prstGeom>
          <a:noFill/>
        </p:spPr>
      </p:pic>
      <p:sp>
        <p:nvSpPr>
          <p:cNvPr id="13" name="Text Placeholder 12"/>
          <p:cNvSpPr>
            <a:spLocks noGrp="1"/>
          </p:cNvSpPr>
          <p:nvPr>
            <p:ph type="body" sz="quarter" idx="10"/>
          </p:nvPr>
        </p:nvSpPr>
        <p:spPr/>
        <p:txBody>
          <a:bodyPr/>
          <a:lstStyle/>
          <a:p>
            <a:r>
              <a:rPr smtClean="0"/>
              <a:t>demo</a:t>
            </a:r>
            <a:endParaRPr lang="en-US" dirty="0"/>
          </a:p>
        </p:txBody>
      </p:sp>
      <p:sp>
        <p:nvSpPr>
          <p:cNvPr id="6" name="Title 5"/>
          <p:cNvSpPr>
            <a:spLocks noGrp="1"/>
          </p:cNvSpPr>
          <p:nvPr>
            <p:ph type="ctrTitle"/>
          </p:nvPr>
        </p:nvSpPr>
        <p:spPr/>
        <p:txBody>
          <a:bodyPr/>
          <a:lstStyle/>
          <a:p>
            <a:r>
              <a:rPr smtClean="0"/>
              <a:t>Supporting Team Development</a:t>
            </a:r>
            <a:endParaRPr lang="en-US" dirty="0"/>
          </a:p>
        </p:txBody>
      </p:sp>
    </p:spTree>
  </p:cSld>
  <p:clrMapOvr>
    <a:masterClrMapping/>
  </p:clrMapOvr>
  <p:transition advTm="143325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blackWhite"/>
        <p:txBody>
          <a:bodyPr/>
          <a:lstStyle/>
          <a:p>
            <a:r>
              <a:rPr lang="en-US" dirty="0" smtClean="0"/>
              <a:t>What Is Team-Based Development?</a:t>
            </a:r>
            <a:br>
              <a:rPr lang="en-US" dirty="0" smtClean="0"/>
            </a:br>
            <a:endParaRPr lang="en-US" dirty="0"/>
          </a:p>
        </p:txBody>
      </p:sp>
      <p:sp>
        <p:nvSpPr>
          <p:cNvPr id="17" name="Text Placeholder 16"/>
          <p:cNvSpPr>
            <a:spLocks noGrp="1"/>
          </p:cNvSpPr>
          <p:nvPr>
            <p:ph type="body" sz="quarter" idx="10"/>
          </p:nvPr>
        </p:nvSpPr>
        <p:spPr bwMode="blackWhite"/>
        <p:txBody>
          <a:bodyPr/>
          <a:lstStyle/>
          <a:p>
            <a:r>
              <a:rPr lang="en-US" dirty="0" smtClean="0"/>
              <a:t>People in different roles working for a shared purpose</a:t>
            </a:r>
          </a:p>
          <a:p>
            <a:endParaRPr lang="en-US" dirty="0"/>
          </a:p>
        </p:txBody>
      </p:sp>
      <p:grpSp>
        <p:nvGrpSpPr>
          <p:cNvPr id="2" name="Group 8"/>
          <p:cNvGrpSpPr/>
          <p:nvPr/>
        </p:nvGrpSpPr>
        <p:grpSpPr bwMode="ltGray">
          <a:xfrm>
            <a:off x="2545226" y="2423935"/>
            <a:ext cx="3766674" cy="3137992"/>
            <a:chOff x="2545226" y="2881135"/>
            <a:chExt cx="3766674" cy="3137992"/>
          </a:xfrm>
        </p:grpSpPr>
        <p:pic>
          <p:nvPicPr>
            <p:cNvPr id="6" name="Picture 41" descr="D:\Pennie's documents\Images for TechEd06\Shapes_and_Graphics\Arrows\multi 6 curved Arrows toward center green blue grad.png"/>
            <p:cNvPicPr>
              <a:picLocks noChangeAspect="1" noChangeArrowheads="1"/>
            </p:cNvPicPr>
            <p:nvPr/>
          </p:nvPicPr>
          <p:blipFill>
            <a:blip r:embed="rId3" cstate="print"/>
            <a:srcRect/>
            <a:stretch>
              <a:fillRect/>
            </a:stretch>
          </p:blipFill>
          <p:spPr bwMode="ltGray">
            <a:xfrm>
              <a:off x="2545226" y="2881135"/>
              <a:ext cx="3766674" cy="3137992"/>
            </a:xfrm>
            <a:prstGeom prst="rect">
              <a:avLst/>
            </a:prstGeom>
            <a:noFill/>
          </p:spPr>
        </p:pic>
        <p:pic>
          <p:nvPicPr>
            <p:cNvPr id="8" name="Picture 6" descr="software box"/>
            <p:cNvPicPr>
              <a:picLocks noChangeAspect="1" noChangeArrowheads="1"/>
            </p:cNvPicPr>
            <p:nvPr/>
          </p:nvPicPr>
          <p:blipFill>
            <a:blip r:embed="rId4"/>
            <a:srcRect/>
            <a:stretch>
              <a:fillRect/>
            </a:stretch>
          </p:blipFill>
          <p:spPr bwMode="ltGray">
            <a:xfrm>
              <a:off x="3889376" y="3819526"/>
              <a:ext cx="1190624" cy="1194993"/>
            </a:xfrm>
            <a:prstGeom prst="rect">
              <a:avLst/>
            </a:prstGeom>
            <a:noFill/>
          </p:spPr>
        </p:pic>
      </p:grpSp>
      <p:sp>
        <p:nvSpPr>
          <p:cNvPr id="10" name="Oval 2" descr="MBS small business Man thinking staring"/>
          <p:cNvSpPr>
            <a:spLocks noChangeArrowheads="1"/>
          </p:cNvSpPr>
          <p:nvPr/>
        </p:nvSpPr>
        <p:spPr bwMode="ltGray">
          <a:xfrm>
            <a:off x="1089275" y="3263900"/>
            <a:ext cx="1673225" cy="1673225"/>
          </a:xfrm>
          <a:prstGeom prst="ellipse">
            <a:avLst/>
          </a:prstGeom>
          <a:blipFill dpi="0" rotWithShape="0">
            <a:blip r:embed="rId5" cstate="print">
              <a:alphaModFix amt="90000"/>
            </a:blip>
            <a:srcRect/>
            <a:stretch>
              <a:fillRect b="-30385"/>
            </a:stretch>
          </a:blipFill>
          <a:ln w="12700" algn="ctr">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1" name="Oval 5" descr="WSS IT man smiling clip board server"/>
          <p:cNvSpPr>
            <a:spLocks noChangeArrowheads="1"/>
          </p:cNvSpPr>
          <p:nvPr/>
        </p:nvSpPr>
        <p:spPr bwMode="ltGray">
          <a:xfrm>
            <a:off x="2016291" y="1099637"/>
            <a:ext cx="1673225" cy="1673225"/>
          </a:xfrm>
          <a:prstGeom prst="ellipse">
            <a:avLst/>
          </a:prstGeom>
          <a:blipFill dpi="0" rotWithShape="0">
            <a:blip r:embed="rId6" cstate="print">
              <a:alphaModFix amt="90000"/>
            </a:blip>
            <a:srcRect/>
            <a:stretch>
              <a:fillRect b="-12747"/>
            </a:stretch>
          </a:blipFill>
          <a:ln w="12700" algn="ctr">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2" name="Oval 14" descr="PMC Portable Media Center woman 1139"/>
          <p:cNvSpPr>
            <a:spLocks noChangeArrowheads="1"/>
          </p:cNvSpPr>
          <p:nvPr/>
        </p:nvSpPr>
        <p:spPr bwMode="ltGray">
          <a:xfrm>
            <a:off x="2661904" y="4905375"/>
            <a:ext cx="1673225" cy="1673225"/>
          </a:xfrm>
          <a:prstGeom prst="ellipse">
            <a:avLst/>
          </a:prstGeom>
          <a:blipFill dpi="0" rotWithShape="0">
            <a:blip r:embed="rId7" cstate="print">
              <a:alphaModFix amt="90000"/>
            </a:blip>
            <a:srcRect/>
            <a:stretch>
              <a:fillRect b="-44612"/>
            </a:stretch>
          </a:blipFill>
          <a:ln w="12700" algn="ctr">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 name="Oval 5" descr="MSB Business_Sam_man sitting laptop thoughtful"/>
          <p:cNvSpPr>
            <a:spLocks noChangeArrowheads="1"/>
          </p:cNvSpPr>
          <p:nvPr/>
        </p:nvSpPr>
        <p:spPr bwMode="ltGray">
          <a:xfrm>
            <a:off x="5994400" y="3027363"/>
            <a:ext cx="1673225" cy="1673225"/>
          </a:xfrm>
          <a:prstGeom prst="ellipse">
            <a:avLst/>
          </a:prstGeom>
          <a:blipFill dpi="0" rotWithShape="0">
            <a:blip r:embed="rId8" cstate="print">
              <a:alphaModFix amt="90000"/>
            </a:blip>
            <a:srcRect/>
            <a:stretch>
              <a:fillRect b="-30719"/>
            </a:stretch>
          </a:blipFill>
          <a:ln w="12700" algn="ctr">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 name="Oval 7" descr="Win Mobile_Gina_indian woman stressed phone talking pda ppc worried"/>
          <p:cNvSpPr>
            <a:spLocks noChangeArrowheads="1"/>
          </p:cNvSpPr>
          <p:nvPr/>
        </p:nvSpPr>
        <p:spPr bwMode="ltGray">
          <a:xfrm>
            <a:off x="4803775" y="1160463"/>
            <a:ext cx="1673225" cy="1673225"/>
          </a:xfrm>
          <a:prstGeom prst="ellipse">
            <a:avLst/>
          </a:prstGeom>
          <a:blipFill dpi="0" rotWithShape="0">
            <a:blip r:embed="rId9" cstate="print">
              <a:alphaModFix amt="90000"/>
            </a:blip>
            <a:srcRect/>
            <a:stretch>
              <a:fillRect b="-61663"/>
            </a:stretch>
          </a:blipFill>
          <a:ln w="12700" algn="ctr">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5" name="Oval 10" descr="Dynamics work_Jyoti_woman smiling face"/>
          <p:cNvSpPr>
            <a:spLocks noChangeArrowheads="1"/>
          </p:cNvSpPr>
          <p:nvPr/>
        </p:nvSpPr>
        <p:spPr bwMode="ltGray">
          <a:xfrm>
            <a:off x="5254625" y="4994275"/>
            <a:ext cx="1673225" cy="1673225"/>
          </a:xfrm>
          <a:prstGeom prst="ellipse">
            <a:avLst/>
          </a:prstGeom>
          <a:blipFill dpi="0" rotWithShape="0">
            <a:blip r:embed="rId10" cstate="print">
              <a:alphaModFix amt="90000"/>
            </a:blip>
            <a:srcRect/>
            <a:stretch>
              <a:fillRect b="-35763"/>
            </a:stretch>
          </a:blipFill>
          <a:ln w="12700" algn="ctr">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8" name="TextBox 17"/>
          <p:cNvSpPr txBox="1"/>
          <p:nvPr/>
        </p:nvSpPr>
        <p:spPr bwMode="ltGray">
          <a:xfrm>
            <a:off x="1003300" y="1879600"/>
            <a:ext cx="1095172" cy="646331"/>
          </a:xfrm>
          <a:prstGeom prst="rect">
            <a:avLst/>
          </a:prstGeom>
          <a:noFill/>
        </p:spPr>
        <p:txBody>
          <a:bodyPr wrap="none" rtlCol="0">
            <a:spAutoFit/>
          </a:bodyPr>
          <a:lstStyle/>
          <a:p>
            <a:r>
              <a:rPr lang="en-US" dirty="0" smtClean="0"/>
              <a:t>Project </a:t>
            </a:r>
          </a:p>
          <a:p>
            <a:r>
              <a:rPr lang="en-US" dirty="0" smtClean="0"/>
              <a:t>Manager</a:t>
            </a:r>
            <a:endParaRPr lang="en-US" dirty="0"/>
          </a:p>
        </p:txBody>
      </p:sp>
      <p:sp>
        <p:nvSpPr>
          <p:cNvPr id="19" name="TextBox 18"/>
          <p:cNvSpPr txBox="1"/>
          <p:nvPr/>
        </p:nvSpPr>
        <p:spPr bwMode="ltGray">
          <a:xfrm>
            <a:off x="825500" y="4533900"/>
            <a:ext cx="1351652" cy="369332"/>
          </a:xfrm>
          <a:prstGeom prst="rect">
            <a:avLst/>
          </a:prstGeom>
          <a:noFill/>
        </p:spPr>
        <p:txBody>
          <a:bodyPr wrap="none" rtlCol="0">
            <a:spAutoFit/>
          </a:bodyPr>
          <a:lstStyle/>
          <a:p>
            <a:r>
              <a:rPr lang="en-US" dirty="0" smtClean="0"/>
              <a:t>Developers</a:t>
            </a:r>
            <a:endParaRPr lang="en-US" dirty="0"/>
          </a:p>
        </p:txBody>
      </p:sp>
      <p:sp>
        <p:nvSpPr>
          <p:cNvPr id="20" name="TextBox 19"/>
          <p:cNvSpPr txBox="1"/>
          <p:nvPr/>
        </p:nvSpPr>
        <p:spPr bwMode="ltGray">
          <a:xfrm>
            <a:off x="7302500" y="3746500"/>
            <a:ext cx="1043876" cy="369332"/>
          </a:xfrm>
          <a:prstGeom prst="rect">
            <a:avLst/>
          </a:prstGeom>
          <a:noFill/>
        </p:spPr>
        <p:txBody>
          <a:bodyPr wrap="none" rtlCol="0">
            <a:spAutoFit/>
          </a:bodyPr>
          <a:lstStyle/>
          <a:p>
            <a:r>
              <a:rPr lang="en-US" dirty="0" smtClean="0"/>
              <a:t>Sponsor</a:t>
            </a:r>
            <a:endParaRPr lang="en-US" dirty="0"/>
          </a:p>
        </p:txBody>
      </p:sp>
      <p:sp>
        <p:nvSpPr>
          <p:cNvPr id="21" name="TextBox 20"/>
          <p:cNvSpPr txBox="1"/>
          <p:nvPr/>
        </p:nvSpPr>
        <p:spPr bwMode="ltGray">
          <a:xfrm>
            <a:off x="6819900" y="5168900"/>
            <a:ext cx="813108" cy="369332"/>
          </a:xfrm>
          <a:prstGeom prst="rect">
            <a:avLst/>
          </a:prstGeom>
          <a:noFill/>
        </p:spPr>
        <p:txBody>
          <a:bodyPr wrap="none" rtlCol="0">
            <a:spAutoFit/>
          </a:bodyPr>
          <a:lstStyle/>
          <a:p>
            <a:r>
              <a:rPr lang="en-US" dirty="0" smtClean="0"/>
              <a:t>Tester</a:t>
            </a:r>
            <a:endParaRPr lang="en-US" dirty="0"/>
          </a:p>
        </p:txBody>
      </p:sp>
      <p:sp>
        <p:nvSpPr>
          <p:cNvPr id="22" name="TextBox 21"/>
          <p:cNvSpPr txBox="1"/>
          <p:nvPr/>
        </p:nvSpPr>
        <p:spPr bwMode="ltGray">
          <a:xfrm>
            <a:off x="1498600" y="5791200"/>
            <a:ext cx="1338828" cy="646331"/>
          </a:xfrm>
          <a:prstGeom prst="rect">
            <a:avLst/>
          </a:prstGeom>
          <a:noFill/>
        </p:spPr>
        <p:txBody>
          <a:bodyPr wrap="none" rtlCol="0">
            <a:spAutoFit/>
          </a:bodyPr>
          <a:lstStyle/>
          <a:p>
            <a:r>
              <a:rPr lang="en-US" dirty="0" smtClean="0"/>
              <a:t>User</a:t>
            </a:r>
          </a:p>
          <a:p>
            <a:r>
              <a:rPr lang="en-US" dirty="0" smtClean="0"/>
              <a:t>Experience</a:t>
            </a:r>
            <a:endParaRPr lang="en-US" dirty="0"/>
          </a:p>
        </p:txBody>
      </p:sp>
      <p:sp>
        <p:nvSpPr>
          <p:cNvPr id="23" name="TextBox 22"/>
          <p:cNvSpPr txBox="1"/>
          <p:nvPr/>
        </p:nvSpPr>
        <p:spPr bwMode="ltGray">
          <a:xfrm>
            <a:off x="6477000" y="1651000"/>
            <a:ext cx="1082348" cy="369332"/>
          </a:xfrm>
          <a:prstGeom prst="rect">
            <a:avLst/>
          </a:prstGeom>
          <a:noFill/>
        </p:spPr>
        <p:txBody>
          <a:bodyPr wrap="none" rtlCol="0">
            <a:spAutoFit/>
          </a:bodyPr>
          <a:lstStyle/>
          <a:p>
            <a:r>
              <a:rPr lang="en-US" dirty="0" smtClean="0"/>
              <a:t>Architect</a:t>
            </a:r>
            <a:endParaRPr lang="en-US" dirty="0"/>
          </a:p>
        </p:txBody>
      </p:sp>
    </p:spTree>
  </p:cSld>
  <p:clrMapOvr>
    <a:masterClrMapping/>
  </p:clrMapOvr>
  <p:transition advTm="80937">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 Team System </a:t>
            </a:r>
            <a:br>
              <a:rPr lang="en-US" dirty="0" smtClean="0"/>
            </a:br>
            <a:r>
              <a:rPr lang="en-US" dirty="0" smtClean="0"/>
              <a:t>and Agile Development</a:t>
            </a:r>
            <a:endParaRPr lang="en-US" dirty="0"/>
          </a:p>
        </p:txBody>
      </p:sp>
      <p:sp>
        <p:nvSpPr>
          <p:cNvPr id="4" name="Text Placeholder 3"/>
          <p:cNvSpPr>
            <a:spLocks noGrp="1"/>
          </p:cNvSpPr>
          <p:nvPr>
            <p:ph type="body" sz="quarter" idx="10"/>
          </p:nvPr>
        </p:nvSpPr>
        <p:spPr>
          <a:xfrm>
            <a:off x="368300" y="776170"/>
            <a:ext cx="8394700" cy="923330"/>
          </a:xfrm>
        </p:spPr>
        <p:txBody>
          <a:bodyPr/>
          <a:lstStyle/>
          <a:p>
            <a:endParaRPr lang="en-US" dirty="0" smtClean="0"/>
          </a:p>
          <a:p>
            <a:r>
              <a:rPr lang="en-US" dirty="0" smtClean="0"/>
              <a:t>A good match</a:t>
            </a:r>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HIDDEN - Team System and CMMI</a:t>
            </a:r>
            <a:endParaRPr lang="en-US" dirty="0"/>
          </a:p>
        </p:txBody>
      </p:sp>
      <p:sp>
        <p:nvSpPr>
          <p:cNvPr id="4" name="Text Placeholder 3"/>
          <p:cNvSpPr>
            <a:spLocks noGrp="1"/>
          </p:cNvSpPr>
          <p:nvPr>
            <p:ph type="body" sz="quarter" idx="10"/>
          </p:nvPr>
        </p:nvSpPr>
        <p:spPr/>
        <p:txBody>
          <a:bodyPr/>
          <a:lstStyle/>
          <a:p>
            <a:r>
              <a:rPr smtClean="0"/>
              <a:t>Process improvement never had it so good</a:t>
            </a:r>
            <a:endParaRPr 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smtClean="0">
                <a:solidFill>
                  <a:schemeClr val="tx1">
                    <a:alpha val="65000"/>
                  </a:schemeClr>
                </a:solidFill>
              </a:rPr>
              <a:t>Q&amp;A</a:t>
            </a:r>
            <a:endParaRPr lang="en-US" dirty="0">
              <a:solidFill>
                <a:schemeClr val="tx1">
                  <a:alpha val="65000"/>
                </a:schemeClr>
              </a:solidFill>
            </a:endParaRPr>
          </a:p>
        </p:txBody>
      </p:sp>
      <p:pic>
        <p:nvPicPr>
          <p:cNvPr id="5" name="Picture 2" descr="D:\Slidework\Jobs\TechEd2007 - Brian Marble\Template\Design\Round 3\images\Hand.png"/>
          <p:cNvPicPr>
            <a:picLocks noChangeAspect="1" noChangeArrowheads="1"/>
          </p:cNvPicPr>
          <p:nvPr/>
        </p:nvPicPr>
        <p:blipFill>
          <a:blip r:embed="rId3" cstate="print"/>
          <a:srcRect/>
          <a:stretch>
            <a:fillRect/>
          </a:stretch>
        </p:blipFill>
        <p:spPr bwMode="auto">
          <a:xfrm flipH="1">
            <a:off x="2271812" y="3075616"/>
            <a:ext cx="662922" cy="514686"/>
          </a:xfrm>
          <a:prstGeom prst="rect">
            <a:avLst/>
          </a:prstGeom>
          <a:noFill/>
        </p:spPr>
      </p:pic>
    </p:spTree>
  </p:cSld>
  <p:clrMapOvr>
    <a:masterClrMapping/>
  </p:clrMapOvr>
  <p:transition advTm="1065062">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Resources</a:t>
            </a:r>
            <a:endParaRPr lang="en-US" dirty="0"/>
          </a:p>
        </p:txBody>
      </p:sp>
      <p:sp>
        <p:nvSpPr>
          <p:cNvPr id="4" name="Rounded Rectangle 3"/>
          <p:cNvSpPr/>
          <p:nvPr/>
        </p:nvSpPr>
        <p:spPr bwMode="invGray">
          <a:xfrm>
            <a:off x="485775" y="1100139"/>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sz="1400" b="1" dirty="0" smtClean="0"/>
              <a:t>Technical Communities, </a:t>
            </a:r>
            <a:r>
              <a:rPr lang="en-US" sz="1400" b="1" dirty="0" err="1" smtClean="0"/>
              <a:t>Webcasts</a:t>
            </a:r>
            <a:r>
              <a:rPr lang="en-US" sz="1400" b="1" dirty="0" smtClean="0"/>
              <a:t>, </a:t>
            </a:r>
            <a:r>
              <a:rPr lang="en-US" sz="1400" b="1" dirty="0" err="1" smtClean="0"/>
              <a:t>Blogs</a:t>
            </a:r>
            <a:r>
              <a:rPr lang="en-US" sz="1400" b="1" dirty="0" smtClean="0"/>
              <a:t>, Chats &amp; User Groups</a:t>
            </a:r>
          </a:p>
          <a:p>
            <a:pPr fontAlgn="base">
              <a:spcBef>
                <a:spcPct val="0"/>
              </a:spcBef>
              <a:spcAft>
                <a:spcPct val="0"/>
              </a:spcAft>
            </a:pPr>
            <a:r>
              <a:rPr lang="en-US" sz="1400" b="1" dirty="0" smtClean="0">
                <a:hlinkClick r:id="rId3"/>
              </a:rPr>
              <a:t>http://www.microsoft.com/communities/</a:t>
            </a:r>
            <a:r>
              <a:rPr lang="en-US" sz="1400" b="1" dirty="0" err="1" smtClean="0">
                <a:hlinkClick r:id="rId3"/>
              </a:rPr>
              <a:t>default.mspx</a:t>
            </a:r>
            <a:r>
              <a:rPr lang="en-US" sz="1400" b="1" dirty="0" smtClean="0"/>
              <a:t>  </a:t>
            </a:r>
          </a:p>
        </p:txBody>
      </p:sp>
      <p:sp>
        <p:nvSpPr>
          <p:cNvPr id="5" name="Rounded Rectangle 4"/>
          <p:cNvSpPr/>
          <p:nvPr/>
        </p:nvSpPr>
        <p:spPr bwMode="invGray">
          <a:xfrm>
            <a:off x="485775" y="2687639"/>
            <a:ext cx="8101013" cy="808596"/>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1400" b="1" dirty="0" smtClean="0"/>
              <a:t>Microsoft Developer Network (MSDN) &amp; TechNet </a:t>
            </a:r>
            <a:endParaRPr lang="en-US" sz="1400" dirty="0" smtClean="0"/>
          </a:p>
          <a:p>
            <a:r>
              <a:rPr lang="en-US" sz="1400" b="1" dirty="0" smtClean="0">
                <a:hlinkClick r:id="rId4"/>
              </a:rPr>
              <a:t>http://microsoft.com/</a:t>
            </a:r>
            <a:r>
              <a:rPr lang="en-US" sz="1400" b="1" dirty="0" err="1" smtClean="0">
                <a:hlinkClick r:id="rId4"/>
              </a:rPr>
              <a:t>msdn</a:t>
            </a:r>
            <a:r>
              <a:rPr lang="en-US" sz="1400" b="1" dirty="0" smtClean="0"/>
              <a:t>  </a:t>
            </a:r>
            <a:endParaRPr lang="en-US" sz="1400" dirty="0" smtClean="0"/>
          </a:p>
          <a:p>
            <a:r>
              <a:rPr lang="en-US" sz="1400" b="1" u="sng" dirty="0" smtClean="0">
                <a:hlinkClick r:id="rId5" tooltip="http://microsoft.com/technet"/>
              </a:rPr>
              <a:t>http://microsoft.com/</a:t>
            </a:r>
            <a:r>
              <a:rPr lang="en-US" sz="1400" b="1" u="sng" dirty="0" err="1" smtClean="0">
                <a:hlinkClick r:id="rId5" tooltip="http://microsoft.com/technet"/>
              </a:rPr>
              <a:t>technet</a:t>
            </a:r>
            <a:r>
              <a:rPr lang="en-US" sz="1400" b="1" dirty="0" smtClean="0"/>
              <a:t> </a:t>
            </a:r>
            <a:endParaRPr lang="en-US" sz="1400" dirty="0" smtClean="0">
              <a:solidFill>
                <a:schemeClr val="tx1"/>
              </a:solidFill>
              <a:cs typeface="Arial" pitchFamily="34" charset="0"/>
            </a:endParaRPr>
          </a:p>
        </p:txBody>
      </p:sp>
      <p:sp>
        <p:nvSpPr>
          <p:cNvPr id="6" name="Rounded Rectangle 5"/>
          <p:cNvSpPr/>
          <p:nvPr/>
        </p:nvSpPr>
        <p:spPr bwMode="invGray">
          <a:xfrm>
            <a:off x="485775" y="3588965"/>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1400" b="1" dirty="0" smtClean="0"/>
              <a:t>Trial Software and Virtual Labs</a:t>
            </a:r>
            <a:endParaRPr lang="en-US" sz="1400" dirty="0" smtClean="0"/>
          </a:p>
          <a:p>
            <a:r>
              <a:rPr lang="en-US" sz="1400" b="1" u="sng" dirty="0" smtClean="0">
                <a:hlinkClick r:id="rId6" tooltip="http://www.microsoft.com/technet/downloads/trials/default.mspx"/>
              </a:rPr>
              <a:t>http://www.microsoft.com/</a:t>
            </a:r>
            <a:r>
              <a:rPr lang="en-US" sz="1400" b="1" u="sng" dirty="0" err="1" smtClean="0">
                <a:hlinkClick r:id="rId6" tooltip="http://www.microsoft.com/technet/downloads/trials/default.mspx"/>
              </a:rPr>
              <a:t>technet/downloads/trials/default.mspx</a:t>
            </a:r>
            <a:r>
              <a:rPr lang="en-US" sz="1400" b="1" dirty="0" smtClean="0"/>
              <a:t> </a:t>
            </a:r>
            <a:endParaRPr lang="en-US" sz="1400" dirty="0"/>
          </a:p>
        </p:txBody>
      </p:sp>
      <p:sp>
        <p:nvSpPr>
          <p:cNvPr id="10" name="Rounded Rectangle 9"/>
          <p:cNvSpPr/>
          <p:nvPr/>
        </p:nvSpPr>
        <p:spPr bwMode="invGray">
          <a:xfrm>
            <a:off x="485775" y="1893889"/>
            <a:ext cx="8101013" cy="70961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sz="1400" b="1" dirty="0" smtClean="0"/>
              <a:t>Microsoft Learning and Certification</a:t>
            </a:r>
          </a:p>
          <a:p>
            <a:pPr fontAlgn="base">
              <a:spcBef>
                <a:spcPct val="0"/>
              </a:spcBef>
              <a:spcAft>
                <a:spcPct val="0"/>
              </a:spcAft>
            </a:pPr>
            <a:r>
              <a:rPr lang="en-US" sz="1400" b="1" dirty="0" smtClean="0">
                <a:hlinkClick r:id="rId7"/>
              </a:rPr>
              <a:t>http://www.microsoft.com/learning/</a:t>
            </a:r>
            <a:r>
              <a:rPr lang="en-US" sz="1400" b="1" dirty="0" err="1" smtClean="0">
                <a:hlinkClick r:id="rId7"/>
              </a:rPr>
              <a:t>default.mspx</a:t>
            </a:r>
            <a:r>
              <a:rPr lang="en-US" sz="1400" b="1" dirty="0" smtClean="0"/>
              <a:t>  </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Resources</a:t>
            </a:r>
            <a:endParaRPr lang="en-US" dirty="0"/>
          </a:p>
        </p:txBody>
      </p:sp>
      <p:sp>
        <p:nvSpPr>
          <p:cNvPr id="5" name="Rounded Rectangle 4"/>
          <p:cNvSpPr/>
          <p:nvPr/>
        </p:nvSpPr>
        <p:spPr bwMode="invGray">
          <a:xfrm>
            <a:off x="485774" y="3983558"/>
            <a:ext cx="8439912" cy="637928"/>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b="1" dirty="0" smtClean="0"/>
              <a:t>Wednesday</a:t>
            </a:r>
          </a:p>
          <a:p>
            <a:r>
              <a:rPr lang="en-US" sz="1200" dirty="0" smtClean="0"/>
              <a:t>Building Microsoft Windows Communication Foundation and Windows Workflow Foundation Applications with </a:t>
            </a:r>
            <a:br>
              <a:rPr lang="en-US" sz="1200" dirty="0" smtClean="0"/>
            </a:br>
            <a:r>
              <a:rPr lang="en-US" sz="1200" dirty="0" smtClean="0"/>
              <a:t>Microsoft Visual Studio 2008 </a:t>
            </a:r>
            <a:r>
              <a:rPr lang="en-US" sz="1200" b="1" dirty="0" smtClean="0">
                <a:solidFill>
                  <a:schemeClr val="accent2"/>
                </a:solidFill>
              </a:rPr>
              <a:t>5:30</a:t>
            </a:r>
          </a:p>
        </p:txBody>
      </p:sp>
      <p:sp>
        <p:nvSpPr>
          <p:cNvPr id="6" name="Rounded Rectangle 5"/>
          <p:cNvSpPr/>
          <p:nvPr/>
        </p:nvSpPr>
        <p:spPr bwMode="invGray">
          <a:xfrm>
            <a:off x="485774" y="4713733"/>
            <a:ext cx="8439912" cy="640080"/>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b="1" dirty="0" smtClean="0"/>
              <a:t>Thursday</a:t>
            </a:r>
            <a:endParaRPr lang="en-US" dirty="0" smtClean="0"/>
          </a:p>
          <a:p>
            <a:r>
              <a:rPr lang="en-US" sz="1200" dirty="0" smtClean="0"/>
              <a:t>Microsoft Visual C# Under the Covers: An In-Depth Look at C# 3.0 </a:t>
            </a:r>
            <a:r>
              <a:rPr lang="en-US" sz="1200" b="1" dirty="0" smtClean="0">
                <a:solidFill>
                  <a:schemeClr val="accent2"/>
                </a:solidFill>
              </a:rPr>
              <a:t>8:00</a:t>
            </a:r>
            <a:endParaRPr lang="en-US" sz="1200" b="1" dirty="0">
              <a:solidFill>
                <a:schemeClr val="accent2"/>
              </a:solidFill>
            </a:endParaRPr>
          </a:p>
        </p:txBody>
      </p:sp>
      <p:sp>
        <p:nvSpPr>
          <p:cNvPr id="10" name="Rounded Rectangle 9"/>
          <p:cNvSpPr/>
          <p:nvPr/>
        </p:nvSpPr>
        <p:spPr bwMode="invGray">
          <a:xfrm>
            <a:off x="485774" y="2126519"/>
            <a:ext cx="8439912" cy="1764792"/>
          </a:xfrm>
          <a:prstGeom prst="roundRect">
            <a:avLst>
              <a:gd name="adj" fmla="val 10571"/>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b="1" dirty="0" smtClean="0"/>
              <a:t>Tuesday</a:t>
            </a:r>
          </a:p>
          <a:p>
            <a:pPr fontAlgn="base">
              <a:spcBef>
                <a:spcPct val="0"/>
              </a:spcBef>
              <a:spcAft>
                <a:spcPct val="0"/>
              </a:spcAft>
            </a:pPr>
            <a:r>
              <a:rPr lang="en-US" sz="1200" dirty="0" smtClean="0"/>
              <a:t>The .NET Language Integrated Query (LINQ) Framework </a:t>
            </a:r>
            <a:r>
              <a:rPr lang="en-US" sz="1200" b="1" dirty="0" smtClean="0">
                <a:solidFill>
                  <a:schemeClr val="accent2"/>
                </a:solidFill>
              </a:rPr>
              <a:t>8:30</a:t>
            </a:r>
          </a:p>
          <a:p>
            <a:pPr fontAlgn="base">
              <a:spcBef>
                <a:spcPct val="0"/>
              </a:spcBef>
              <a:spcAft>
                <a:spcPct val="0"/>
              </a:spcAft>
            </a:pPr>
            <a:r>
              <a:rPr lang="en-US" sz="1200" dirty="0" smtClean="0"/>
              <a:t>LINQ and XML for the Microsoft Visual Basic Developer </a:t>
            </a:r>
            <a:r>
              <a:rPr lang="en-US" sz="1200" b="1" dirty="0" smtClean="0">
                <a:solidFill>
                  <a:schemeClr val="accent2"/>
                </a:solidFill>
              </a:rPr>
              <a:t>10:15</a:t>
            </a:r>
          </a:p>
          <a:p>
            <a:pPr fontAlgn="base">
              <a:spcBef>
                <a:spcPct val="0"/>
              </a:spcBef>
              <a:spcAft>
                <a:spcPct val="0"/>
              </a:spcAft>
            </a:pPr>
            <a:r>
              <a:rPr lang="en-US" sz="1200" dirty="0" smtClean="0"/>
              <a:t>Building Smart Client Applications in Microsoft Visual Studio 2008 </a:t>
            </a:r>
            <a:r>
              <a:rPr lang="en-US" sz="1200" b="1" dirty="0" smtClean="0">
                <a:solidFill>
                  <a:schemeClr val="accent2"/>
                </a:solidFill>
              </a:rPr>
              <a:t>10:15</a:t>
            </a:r>
          </a:p>
          <a:p>
            <a:pPr fontAlgn="base">
              <a:spcBef>
                <a:spcPct val="0"/>
              </a:spcBef>
              <a:spcAft>
                <a:spcPct val="0"/>
              </a:spcAft>
            </a:pPr>
            <a:r>
              <a:rPr lang="en-US" sz="1200" dirty="0" smtClean="0"/>
              <a:t>Building a Complete Web Application Using ASP.NET "Orcas" and Microsoft Visual Studio 2008 (Two parts) </a:t>
            </a:r>
            <a:r>
              <a:rPr lang="en-US" sz="1200" b="1" dirty="0" smtClean="0">
                <a:solidFill>
                  <a:schemeClr val="accent2"/>
                </a:solidFill>
              </a:rPr>
              <a:t>10:15 and 1</a:t>
            </a:r>
          </a:p>
          <a:p>
            <a:pPr fontAlgn="base">
              <a:spcBef>
                <a:spcPct val="0"/>
              </a:spcBef>
              <a:spcAft>
                <a:spcPct val="0"/>
              </a:spcAft>
            </a:pPr>
            <a:r>
              <a:rPr lang="en-US" sz="1200" dirty="0" smtClean="0"/>
              <a:t>Microsoft Visual C#: Tips and Tricks for the Microsoft Visual Studio 2008 IDE </a:t>
            </a:r>
            <a:r>
              <a:rPr lang="en-US" sz="1200" b="1" dirty="0" smtClean="0">
                <a:solidFill>
                  <a:schemeClr val="accent2"/>
                </a:solidFill>
              </a:rPr>
              <a:t>1:00</a:t>
            </a:r>
          </a:p>
          <a:p>
            <a:pPr fontAlgn="base">
              <a:spcBef>
                <a:spcPct val="0"/>
              </a:spcBef>
              <a:spcAft>
                <a:spcPct val="0"/>
              </a:spcAft>
            </a:pPr>
            <a:r>
              <a:rPr lang="en-US" sz="1200" dirty="0" smtClean="0"/>
              <a:t>Microsoft Visual Basic: Tips and Tricks for the Microsoft Visual Studio 2008 IDE </a:t>
            </a:r>
            <a:r>
              <a:rPr lang="en-US" sz="1200" b="1" dirty="0" smtClean="0">
                <a:solidFill>
                  <a:schemeClr val="accent2"/>
                </a:solidFill>
              </a:rPr>
              <a:t>2:45</a:t>
            </a:r>
          </a:p>
          <a:p>
            <a:pPr fontAlgn="base">
              <a:spcBef>
                <a:spcPct val="0"/>
              </a:spcBef>
              <a:spcAft>
                <a:spcPct val="0"/>
              </a:spcAft>
            </a:pPr>
            <a:r>
              <a:rPr lang="en-US" sz="1200" dirty="0" smtClean="0"/>
              <a:t>Building Microsoft Windows Presentation Foundation Applications with Microsoft Visual Studio 2008 and </a:t>
            </a:r>
            <a:br>
              <a:rPr lang="en-US" sz="1200" dirty="0" smtClean="0"/>
            </a:br>
            <a:r>
              <a:rPr lang="en-US" sz="1200" dirty="0" smtClean="0"/>
              <a:t>Microsoft Expression Blend </a:t>
            </a:r>
            <a:r>
              <a:rPr lang="en-US" sz="1200" b="1" dirty="0" smtClean="0">
                <a:solidFill>
                  <a:schemeClr val="accent2"/>
                </a:solidFill>
              </a:rPr>
              <a:t>4:30</a:t>
            </a:r>
          </a:p>
        </p:txBody>
      </p:sp>
      <p:pic>
        <p:nvPicPr>
          <p:cNvPr id="1028" name="Picture 4" descr="C:\Users\samgaz\Desktop\VS08_v_rgb_r.png"/>
          <p:cNvPicPr>
            <a:picLocks noChangeAspect="1" noChangeArrowheads="1"/>
          </p:cNvPicPr>
          <p:nvPr/>
        </p:nvPicPr>
        <p:blipFill>
          <a:blip r:embed="rId3"/>
          <a:srcRect/>
          <a:stretch>
            <a:fillRect/>
          </a:stretch>
        </p:blipFill>
        <p:spPr bwMode="black">
          <a:xfrm>
            <a:off x="5897427" y="228600"/>
            <a:ext cx="2984396" cy="890406"/>
          </a:xfrm>
          <a:prstGeom prst="rect">
            <a:avLst/>
          </a:prstGeom>
          <a:noFill/>
        </p:spPr>
      </p:pic>
      <p:sp>
        <p:nvSpPr>
          <p:cNvPr id="16" name="Rounded Rectangle 15"/>
          <p:cNvSpPr/>
          <p:nvPr/>
        </p:nvSpPr>
        <p:spPr bwMode="invGray">
          <a:xfrm>
            <a:off x="485774" y="1237130"/>
            <a:ext cx="8439912" cy="797142"/>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b="1" dirty="0" smtClean="0"/>
              <a:t>Monday</a:t>
            </a:r>
          </a:p>
          <a:p>
            <a:pPr fontAlgn="base">
              <a:spcBef>
                <a:spcPct val="0"/>
              </a:spcBef>
              <a:spcAft>
                <a:spcPct val="0"/>
              </a:spcAft>
            </a:pPr>
            <a:r>
              <a:rPr lang="en-US" sz="1200" dirty="0" smtClean="0"/>
              <a:t>A Lap Around Microsoft Visual Studio 2008 (Session repeats on 6/8) </a:t>
            </a:r>
            <a:r>
              <a:rPr lang="en-US" sz="1200" b="1" dirty="0" smtClean="0">
                <a:solidFill>
                  <a:schemeClr val="accent2"/>
                </a:solidFill>
              </a:rPr>
              <a:t>10:30</a:t>
            </a:r>
          </a:p>
          <a:p>
            <a:pPr fontAlgn="base">
              <a:spcBef>
                <a:spcPct val="0"/>
              </a:spcBef>
              <a:spcAft>
                <a:spcPct val="0"/>
              </a:spcAft>
            </a:pPr>
            <a:r>
              <a:rPr lang="en-US" sz="1200" dirty="0" smtClean="0"/>
              <a:t>Overview of Microsoft Visual Studio 2008 for Devices and .NET Compact Framework 3.5 </a:t>
            </a:r>
            <a:r>
              <a:rPr lang="en-US" sz="1200" b="1" dirty="0" smtClean="0">
                <a:solidFill>
                  <a:schemeClr val="accent2"/>
                </a:solidFill>
              </a:rPr>
              <a:t>4:45</a:t>
            </a:r>
          </a:p>
        </p:txBody>
      </p:sp>
      <p:sp>
        <p:nvSpPr>
          <p:cNvPr id="17" name="Rounded Rectangle 16"/>
          <p:cNvSpPr/>
          <p:nvPr/>
        </p:nvSpPr>
        <p:spPr bwMode="invGray">
          <a:xfrm>
            <a:off x="485774" y="5446060"/>
            <a:ext cx="8439912" cy="1169894"/>
          </a:xfrm>
          <a:prstGeom prst="roundRect">
            <a:avLst>
              <a:gd name="adj" fmla="val 10920"/>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173038" indent="-173038"/>
            <a:r>
              <a:rPr lang="en-US" b="1" dirty="0" smtClean="0"/>
              <a:t>Friday</a:t>
            </a:r>
            <a:endParaRPr lang="en-US" dirty="0" smtClean="0"/>
          </a:p>
          <a:p>
            <a:pPr marL="173038" indent="-173038"/>
            <a:r>
              <a:rPr lang="en-US" sz="1200" dirty="0" smtClean="0"/>
              <a:t>Using the .NET Language Integrated Query (LINQ) Framework with Relational Data </a:t>
            </a:r>
            <a:r>
              <a:rPr lang="en-US" sz="1200" b="1" dirty="0" smtClean="0">
                <a:solidFill>
                  <a:schemeClr val="accent2"/>
                </a:solidFill>
              </a:rPr>
              <a:t>9:00</a:t>
            </a:r>
          </a:p>
          <a:p>
            <a:pPr marL="173038" indent="-173038"/>
            <a:r>
              <a:rPr lang="en-US" sz="1200" dirty="0" smtClean="0"/>
              <a:t>A Lap Around Microsoft Visual Studio 2008 (Repeated from 6/4) </a:t>
            </a:r>
            <a:r>
              <a:rPr lang="en-US" sz="1200" b="1" dirty="0" smtClean="0">
                <a:solidFill>
                  <a:schemeClr val="accent2"/>
                </a:solidFill>
              </a:rPr>
              <a:t>1:00</a:t>
            </a:r>
          </a:p>
          <a:p>
            <a:r>
              <a:rPr lang="en-US" sz="1200" dirty="0" smtClean="0"/>
              <a:t>What's New in Microsoft Visual Studio Team System for Testers, New Features in Visual Studio 2008 and Best Practices for Testing AJAX, SharePoint, and Reporting Services </a:t>
            </a:r>
            <a:r>
              <a:rPr lang="en-US" sz="1200" b="1" dirty="0" smtClean="0">
                <a:solidFill>
                  <a:schemeClr val="accent2"/>
                </a:solidFill>
              </a:rPr>
              <a:t>1:00</a:t>
            </a:r>
            <a:endParaRPr lang="en-US" sz="1200" b="1" dirty="0">
              <a:solidFill>
                <a:schemeClr val="accent2"/>
              </a:solidFill>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Resources</a:t>
            </a:r>
            <a:endParaRPr lang="en-US" dirty="0"/>
          </a:p>
        </p:txBody>
      </p:sp>
      <p:sp>
        <p:nvSpPr>
          <p:cNvPr id="6" name="Rounded Rectangle 5"/>
          <p:cNvSpPr/>
          <p:nvPr/>
        </p:nvSpPr>
        <p:spPr bwMode="invGray">
          <a:xfrm>
            <a:off x="485775" y="3280006"/>
            <a:ext cx="8439912" cy="694944"/>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b="1" dirty="0" smtClean="0"/>
              <a:t>Thursday:</a:t>
            </a:r>
            <a:endParaRPr lang="en-US" dirty="0" smtClean="0"/>
          </a:p>
          <a:p>
            <a:r>
              <a:rPr lang="en-US" sz="1200" dirty="0" smtClean="0"/>
              <a:t>Enhancing ASP.NET AJAX Applications with Silverlight </a:t>
            </a:r>
            <a:r>
              <a:rPr lang="en-US" sz="1200" b="1" dirty="0" smtClean="0">
                <a:solidFill>
                  <a:schemeClr val="accent2"/>
                </a:solidFill>
              </a:rPr>
              <a:t>8:00</a:t>
            </a:r>
          </a:p>
          <a:p>
            <a:r>
              <a:rPr lang="en-US" sz="1200" dirty="0" smtClean="0"/>
              <a:t>Silverlight Tips and Tricks </a:t>
            </a:r>
            <a:r>
              <a:rPr lang="en-US" sz="1200" b="1" dirty="0" smtClean="0">
                <a:solidFill>
                  <a:schemeClr val="accent2"/>
                </a:solidFill>
              </a:rPr>
              <a:t>4:30</a:t>
            </a:r>
            <a:endParaRPr lang="en-US" sz="1200" b="1" dirty="0">
              <a:solidFill>
                <a:schemeClr val="accent2"/>
              </a:solidFill>
            </a:endParaRPr>
          </a:p>
        </p:txBody>
      </p:sp>
      <p:sp>
        <p:nvSpPr>
          <p:cNvPr id="16" name="Rounded Rectangle 15"/>
          <p:cNvSpPr/>
          <p:nvPr/>
        </p:nvSpPr>
        <p:spPr bwMode="invGray">
          <a:xfrm>
            <a:off x="485775" y="2551176"/>
            <a:ext cx="8439912" cy="640080"/>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r>
              <a:rPr lang="en-US" b="1" dirty="0" smtClean="0"/>
              <a:t>Monday:</a:t>
            </a:r>
          </a:p>
          <a:p>
            <a:pPr fontAlgn="base">
              <a:spcBef>
                <a:spcPct val="0"/>
              </a:spcBef>
              <a:spcAft>
                <a:spcPct val="0"/>
              </a:spcAft>
            </a:pPr>
            <a:r>
              <a:rPr lang="en-US" sz="1200" dirty="0" smtClean="0"/>
              <a:t>A Lap Around Silverlight  </a:t>
            </a:r>
            <a:r>
              <a:rPr lang="en-US" sz="1200" b="1" dirty="0" smtClean="0">
                <a:solidFill>
                  <a:schemeClr val="accent2"/>
                </a:solidFill>
              </a:rPr>
              <a:t>4:45</a:t>
            </a:r>
          </a:p>
        </p:txBody>
      </p:sp>
      <p:sp>
        <p:nvSpPr>
          <p:cNvPr id="17" name="Rounded Rectangle 16"/>
          <p:cNvSpPr/>
          <p:nvPr/>
        </p:nvSpPr>
        <p:spPr bwMode="invGray">
          <a:xfrm>
            <a:off x="485775" y="4063700"/>
            <a:ext cx="8439912" cy="1242508"/>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b="1" dirty="0" smtClean="0"/>
              <a:t>Friday:</a:t>
            </a:r>
            <a:endParaRPr lang="en-US" dirty="0" smtClean="0"/>
          </a:p>
          <a:p>
            <a:r>
              <a:rPr lang="en-US" sz="1200" dirty="0" smtClean="0"/>
              <a:t>Creating and Delivering Rich Media and Video on the Web with Silverlight, Expression Studio, and </a:t>
            </a:r>
            <a:br>
              <a:rPr lang="en-US" sz="1200" dirty="0" smtClean="0"/>
            </a:br>
            <a:r>
              <a:rPr lang="en-US" sz="1200" dirty="0" smtClean="0"/>
              <a:t>Windows Server 2008 </a:t>
            </a:r>
            <a:r>
              <a:rPr lang="en-US" sz="1200" b="1" dirty="0" smtClean="0">
                <a:solidFill>
                  <a:schemeClr val="accent2"/>
                </a:solidFill>
              </a:rPr>
              <a:t>9:00</a:t>
            </a:r>
          </a:p>
          <a:p>
            <a:r>
              <a:rPr lang="en-US" sz="1200" dirty="0" smtClean="0"/>
              <a:t>Building Rich Internet Applications with Silverlight </a:t>
            </a:r>
            <a:r>
              <a:rPr lang="en-US" sz="1200" b="1" dirty="0" smtClean="0">
                <a:solidFill>
                  <a:schemeClr val="accent2"/>
                </a:solidFill>
              </a:rPr>
              <a:t>1:00</a:t>
            </a:r>
          </a:p>
          <a:p>
            <a:r>
              <a:rPr lang="en-US" sz="1200" dirty="0" smtClean="0"/>
              <a:t>Building Interactive Media Experiences with Silverlight </a:t>
            </a:r>
            <a:r>
              <a:rPr lang="en-US" sz="1200" b="1" dirty="0" smtClean="0">
                <a:solidFill>
                  <a:schemeClr val="accent2"/>
                </a:solidFill>
              </a:rPr>
              <a:t>2:45</a:t>
            </a:r>
            <a:endParaRPr lang="en-US" sz="1200" b="1" dirty="0">
              <a:solidFill>
                <a:schemeClr val="accent2"/>
              </a:solidFill>
            </a:endParaRPr>
          </a:p>
        </p:txBody>
      </p:sp>
      <p:pic>
        <p:nvPicPr>
          <p:cNvPr id="2050" name="Picture 2" descr="C:\Users\samgaz\Desktop\Sl_v_rgb_r.png"/>
          <p:cNvPicPr>
            <a:picLocks noChangeAspect="1" noChangeArrowheads="1"/>
          </p:cNvPicPr>
          <p:nvPr/>
        </p:nvPicPr>
        <p:blipFill>
          <a:blip r:embed="rId3" cstate="print"/>
          <a:srcRect/>
          <a:stretch>
            <a:fillRect/>
          </a:stretch>
        </p:blipFill>
        <p:spPr bwMode="black">
          <a:xfrm>
            <a:off x="6680161" y="211927"/>
            <a:ext cx="2002993" cy="2235438"/>
          </a:xfrm>
          <a:prstGeom prst="rect">
            <a:avLst/>
          </a:prstGeom>
          <a:noFill/>
        </p:spPr>
      </p:pic>
      <p:sp>
        <p:nvSpPr>
          <p:cNvPr id="13" name="Rounded Rectangle 12"/>
          <p:cNvSpPr/>
          <p:nvPr/>
        </p:nvSpPr>
        <p:spPr bwMode="invGray">
          <a:xfrm>
            <a:off x="485775" y="5394959"/>
            <a:ext cx="8439912" cy="1046181"/>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fontAlgn="base">
              <a:spcBef>
                <a:spcPct val="0"/>
              </a:spcBef>
              <a:spcAft>
                <a:spcPct val="0"/>
              </a:spcAft>
            </a:pPr>
            <a:endParaRPr lang="en-US" b="1" dirty="0" smtClean="0"/>
          </a:p>
          <a:p>
            <a:pPr fontAlgn="base">
              <a:spcBef>
                <a:spcPct val="0"/>
              </a:spcBef>
              <a:spcAft>
                <a:spcPct val="0"/>
              </a:spcAft>
            </a:pPr>
            <a:r>
              <a:rPr lang="en-US" b="1" dirty="0" smtClean="0"/>
              <a:t>Links:</a:t>
            </a:r>
          </a:p>
          <a:p>
            <a:pPr fontAlgn="base">
              <a:spcBef>
                <a:spcPct val="0"/>
              </a:spcBef>
              <a:spcAft>
                <a:spcPct val="0"/>
              </a:spcAft>
            </a:pPr>
            <a:r>
              <a:rPr lang="en-US" sz="1200" dirty="0" smtClean="0"/>
              <a:t>Scott Guthrie on Channel 9 - </a:t>
            </a:r>
            <a:r>
              <a:rPr lang="en-US" sz="1200" dirty="0" smtClean="0">
                <a:hlinkClick r:id="rId4"/>
              </a:rPr>
              <a:t>http://channel9.msdn.com/showpost.aspx?postid=304508</a:t>
            </a:r>
            <a:endParaRPr lang="en-US" sz="1200" dirty="0" smtClean="0"/>
          </a:p>
          <a:p>
            <a:pPr fontAlgn="base">
              <a:spcBef>
                <a:spcPct val="0"/>
              </a:spcBef>
              <a:spcAft>
                <a:spcPct val="0"/>
              </a:spcAft>
            </a:pPr>
            <a:r>
              <a:rPr lang="en-US" sz="1200" dirty="0" smtClean="0"/>
              <a:t>Silverlight Developer Center - </a:t>
            </a:r>
            <a:r>
              <a:rPr lang="en-US" sz="1200" dirty="0" smtClean="0">
                <a:hlinkClick r:id="rId5"/>
              </a:rPr>
              <a:t>http://msdn2.microsoft.com/en-us/silverlight/default.aspx</a:t>
            </a:r>
            <a:endParaRPr lang="en-US" sz="1200" dirty="0" smtClean="0"/>
          </a:p>
          <a:p>
            <a:pPr fontAlgn="base">
              <a:spcBef>
                <a:spcPct val="0"/>
              </a:spcBef>
              <a:spcAft>
                <a:spcPct val="0"/>
              </a:spcAft>
            </a:pPr>
            <a:r>
              <a:rPr lang="en-US" sz="1200" dirty="0" smtClean="0"/>
              <a:t>Silverlight Alpha 1.1 SDK - </a:t>
            </a:r>
            <a:r>
              <a:rPr lang="en-US" sz="1200" dirty="0" smtClean="0">
                <a:hlinkClick r:id="rId6"/>
              </a:rPr>
              <a:t>http://msdn.microsoft.com/vstudio/eula.aspx?id=c8bf88e7-841c-43fd-c63d-379943617f36</a:t>
            </a:r>
            <a:endParaRPr lang="en-US" sz="1200" dirty="0" smtClean="0"/>
          </a:p>
          <a:p>
            <a:pPr fontAlgn="base">
              <a:spcBef>
                <a:spcPct val="0"/>
              </a:spcBef>
              <a:spcAft>
                <a:spcPct val="0"/>
              </a:spcAft>
            </a:pPr>
            <a:endParaRPr lang="en-US" sz="1200" dirty="0" smtClean="0"/>
          </a:p>
          <a:p>
            <a:pPr fontAlgn="base">
              <a:spcBef>
                <a:spcPct val="0"/>
              </a:spcBef>
              <a:spcAft>
                <a:spcPct val="0"/>
              </a:spcAft>
            </a:pPr>
            <a:endParaRPr lang="en-US" sz="1200" b="1" dirty="0" smtClean="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ite bar"/>
          <p:cNvPicPr>
            <a:picLocks noChangeAspect="1" noChangeArrowheads="1"/>
          </p:cNvPicPr>
          <p:nvPr/>
        </p:nvPicPr>
        <p:blipFill>
          <a:blip r:embed="rId3">
            <a:duotone>
              <a:prstClr val="black"/>
              <a:schemeClr val="accent5">
                <a:tint val="45000"/>
                <a:satMod val="400000"/>
              </a:schemeClr>
            </a:duotone>
          </a:blip>
          <a:srcRect/>
          <a:stretch>
            <a:fillRect/>
          </a:stretch>
        </p:blipFill>
        <p:spPr bwMode="hidden">
          <a:xfrm>
            <a:off x="0" y="2801216"/>
            <a:ext cx="9144000" cy="3754582"/>
          </a:xfrm>
          <a:prstGeom prst="rect">
            <a:avLst/>
          </a:prstGeom>
          <a:noFill/>
        </p:spPr>
      </p:pic>
      <p:sp>
        <p:nvSpPr>
          <p:cNvPr id="11" name="Rounded Rectangle 10"/>
          <p:cNvSpPr/>
          <p:nvPr/>
        </p:nvSpPr>
        <p:spPr bwMode="blackWhite">
          <a:xfrm>
            <a:off x="4570413" y="3266514"/>
            <a:ext cx="4205288" cy="2811556"/>
          </a:xfrm>
          <a:prstGeom prst="roundRect">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4" name="AutoShape 3"/>
          <p:cNvSpPr>
            <a:spLocks noChangeArrowheads="1"/>
          </p:cNvSpPr>
          <p:nvPr/>
        </p:nvSpPr>
        <p:spPr bwMode="invGray">
          <a:xfrm>
            <a:off x="3689350" y="3348318"/>
            <a:ext cx="4992439" cy="2662518"/>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r"/>
            <a:r>
              <a:rPr lang="en-US" sz="4000" dirty="0" smtClean="0">
                <a:effectLst>
                  <a:outerShdw blurRad="63500" sx="102000" sy="102000" algn="ctr" rotWithShape="0">
                    <a:prstClr val="black">
                      <a:alpha val="40000"/>
                    </a:prstClr>
                  </a:outerShdw>
                </a:effectLst>
                <a:latin typeface="+mj-lt"/>
              </a:rPr>
              <a:t>Complete an evaluation on </a:t>
            </a:r>
            <a:r>
              <a:rPr lang="en-US" sz="4000" dirty="0" err="1" smtClean="0">
                <a:effectLst>
                  <a:outerShdw blurRad="63500" sx="102000" sy="102000" algn="ctr" rotWithShape="0">
                    <a:prstClr val="black">
                      <a:alpha val="40000"/>
                    </a:prstClr>
                  </a:outerShdw>
                </a:effectLst>
                <a:latin typeface="+mj-lt"/>
              </a:rPr>
              <a:t>CommNet</a:t>
            </a:r>
            <a:r>
              <a:rPr lang="en-US" sz="4000" dirty="0" smtClean="0">
                <a:effectLst>
                  <a:outerShdw blurRad="63500" sx="102000" sy="102000" algn="ctr" rotWithShape="0">
                    <a:prstClr val="black">
                      <a:alpha val="40000"/>
                    </a:prstClr>
                  </a:outerShdw>
                </a:effectLst>
                <a:latin typeface="+mj-lt"/>
              </a:rPr>
              <a:t> and </a:t>
            </a:r>
            <a:br>
              <a:rPr lang="en-US" sz="4000" dirty="0" smtClean="0">
                <a:effectLst>
                  <a:outerShdw blurRad="63500" sx="102000" sy="102000" algn="ctr" rotWithShape="0">
                    <a:prstClr val="black">
                      <a:alpha val="40000"/>
                    </a:prstClr>
                  </a:outerShdw>
                </a:effectLst>
                <a:latin typeface="+mj-lt"/>
              </a:rPr>
            </a:br>
            <a:r>
              <a:rPr lang="en-US" sz="4000" dirty="0" smtClean="0">
                <a:effectLst>
                  <a:outerShdw blurRad="63500" sx="102000" sy="102000" algn="ctr" rotWithShape="0">
                    <a:prstClr val="black">
                      <a:alpha val="40000"/>
                    </a:prstClr>
                  </a:outerShdw>
                </a:effectLst>
                <a:latin typeface="+mj-lt"/>
              </a:rPr>
              <a:t>enter to win!</a:t>
            </a:r>
            <a:endParaRPr lang="en-US" sz="4000" dirty="0">
              <a:effectLst>
                <a:outerShdw blurRad="63500" sx="102000" sy="102000" algn="ctr" rotWithShape="0">
                  <a:prstClr val="black">
                    <a:alpha val="40000"/>
                  </a:prstClr>
                </a:outerShdw>
              </a:effectLst>
              <a:latin typeface="+mj-lt"/>
            </a:endParaRPr>
          </a:p>
        </p:txBody>
      </p:sp>
      <p:pic>
        <p:nvPicPr>
          <p:cNvPr id="5" name="Picture 4" descr="ticket4pngmask4.png"/>
          <p:cNvPicPr>
            <a:picLocks noChangeAspect="1"/>
          </p:cNvPicPr>
          <p:nvPr/>
        </p:nvPicPr>
        <p:blipFill>
          <a:blip r:embed="rId4" cstate="print"/>
          <a:stretch>
            <a:fillRect/>
          </a:stretch>
        </p:blipFill>
        <p:spPr>
          <a:xfrm flipH="1">
            <a:off x="-201705" y="3787442"/>
            <a:ext cx="6243637" cy="2588145"/>
          </a:xfrm>
          <a:prstGeom prst="rect">
            <a:avLst/>
          </a:prstGeom>
        </p:spPr>
      </p:pic>
      <p:pic>
        <p:nvPicPr>
          <p:cNvPr id="6" name="Picture 5" descr="Xbox 360 console and controller"/>
          <p:cNvPicPr>
            <a:picLocks noChangeAspect="1" noChangeArrowheads="1"/>
          </p:cNvPicPr>
          <p:nvPr/>
        </p:nvPicPr>
        <p:blipFill>
          <a:blip r:embed="rId5"/>
          <a:srcRect/>
          <a:stretch>
            <a:fillRect/>
          </a:stretch>
        </p:blipFill>
        <p:spPr bwMode="ltGray">
          <a:xfrm>
            <a:off x="640734" y="706983"/>
            <a:ext cx="3388342" cy="3593555"/>
          </a:xfrm>
          <a:prstGeom prst="rect">
            <a:avLst/>
          </a:prstGeom>
          <a:noFill/>
        </p:spPr>
      </p:pic>
      <p:pic>
        <p:nvPicPr>
          <p:cNvPr id="57348" name="Picture 4" descr="C:\Documents and Settings\Jessica Mans\Desktop\In progress\TechEd\Ult07EN_3DP.png"/>
          <p:cNvPicPr>
            <a:picLocks noChangeAspect="1" noChangeArrowheads="1"/>
          </p:cNvPicPr>
          <p:nvPr/>
        </p:nvPicPr>
        <p:blipFill>
          <a:blip r:embed="rId6" cstate="print"/>
          <a:srcRect/>
          <a:stretch>
            <a:fillRect/>
          </a:stretch>
        </p:blipFill>
        <p:spPr bwMode="auto">
          <a:xfrm>
            <a:off x="2333517" y="306733"/>
            <a:ext cx="2170813" cy="2392059"/>
          </a:xfrm>
          <a:prstGeom prst="rect">
            <a:avLst/>
          </a:prstGeom>
          <a:noFill/>
        </p:spPr>
      </p:pic>
      <p:pic>
        <p:nvPicPr>
          <p:cNvPr id="57347" name="Picture 3" descr="C:\Documents and Settings\Jessica Mans\Desktop\In progress\TechEd\V_UltEN_3DP.png"/>
          <p:cNvPicPr>
            <a:picLocks noChangeAspect="1" noChangeArrowheads="1"/>
          </p:cNvPicPr>
          <p:nvPr/>
        </p:nvPicPr>
        <p:blipFill>
          <a:blip r:embed="rId7" cstate="print"/>
          <a:srcRect/>
          <a:stretch>
            <a:fillRect/>
          </a:stretch>
        </p:blipFill>
        <p:spPr bwMode="ltGray">
          <a:xfrm>
            <a:off x="3689350" y="758645"/>
            <a:ext cx="2170813" cy="2392059"/>
          </a:xfrm>
          <a:prstGeom prst="rect">
            <a:avLst/>
          </a:prstGeom>
          <a:noFill/>
        </p:spPr>
      </p:pic>
      <p:pic>
        <p:nvPicPr>
          <p:cNvPr id="13" name="Picture 12" descr="TechNet_Plus_subs_bL.png"/>
          <p:cNvPicPr>
            <a:picLocks noChangeAspect="1"/>
          </p:cNvPicPr>
          <p:nvPr/>
        </p:nvPicPr>
        <p:blipFill>
          <a:blip r:embed="rId8" cstate="print"/>
          <a:stretch>
            <a:fillRect/>
          </a:stretch>
        </p:blipFill>
        <p:spPr>
          <a:xfrm rot="1271727">
            <a:off x="1794012" y="4580701"/>
            <a:ext cx="2215207" cy="763271"/>
          </a:xfrm>
          <a:prstGeom prst="rect">
            <a:avLst/>
          </a:prstGeom>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Team Collaboration Chaos</a:t>
            </a:r>
            <a:endParaRPr lang="en-US" dirty="0"/>
          </a:p>
        </p:txBody>
      </p:sp>
      <p:pic>
        <p:nvPicPr>
          <p:cNvPr id="4" name="Picture 2" descr="D:\Pennie's documents\Images for TechEd06\Shapes_and_Graphics\Circular shapes\network connected colored balls.png"/>
          <p:cNvPicPr>
            <a:picLocks noChangeAspect="1" noChangeArrowheads="1"/>
          </p:cNvPicPr>
          <p:nvPr/>
        </p:nvPicPr>
        <p:blipFill>
          <a:blip r:embed="rId3" cstate="print"/>
          <a:srcRect/>
          <a:stretch>
            <a:fillRect/>
          </a:stretch>
        </p:blipFill>
        <p:spPr bwMode="ltGray">
          <a:xfrm>
            <a:off x="1809288" y="1366743"/>
            <a:ext cx="5620211" cy="4436676"/>
          </a:xfrm>
          <a:prstGeom prst="rect">
            <a:avLst/>
          </a:prstGeom>
          <a:noFill/>
        </p:spPr>
      </p:pic>
      <p:sp>
        <p:nvSpPr>
          <p:cNvPr id="5" name="TextBox 4"/>
          <p:cNvSpPr txBox="1"/>
          <p:nvPr/>
        </p:nvSpPr>
        <p:spPr bwMode="ltGray">
          <a:xfrm>
            <a:off x="3454400" y="3619500"/>
            <a:ext cx="1415772" cy="584775"/>
          </a:xfrm>
          <a:prstGeom prst="rect">
            <a:avLst/>
          </a:prstGeom>
          <a:noFill/>
        </p:spPr>
        <p:txBody>
          <a:bodyPr wrap="none" rtlCol="0">
            <a:spAutoFit/>
          </a:bodyPr>
          <a:lstStyle/>
          <a:p>
            <a:r>
              <a:rPr lang="en-US" sz="3200" b="1" dirty="0" smtClean="0"/>
              <a:t>E-mail</a:t>
            </a:r>
            <a:endParaRPr lang="en-US" sz="3200" b="1" dirty="0"/>
          </a:p>
        </p:txBody>
      </p:sp>
      <p:sp>
        <p:nvSpPr>
          <p:cNvPr id="6" name="TextBox 5"/>
          <p:cNvSpPr txBox="1"/>
          <p:nvPr/>
        </p:nvSpPr>
        <p:spPr bwMode="ltGray">
          <a:xfrm>
            <a:off x="1981200" y="4241800"/>
            <a:ext cx="1435008" cy="461665"/>
          </a:xfrm>
          <a:prstGeom prst="rect">
            <a:avLst/>
          </a:prstGeom>
          <a:noFill/>
        </p:spPr>
        <p:txBody>
          <a:bodyPr wrap="none" rtlCol="0">
            <a:spAutoFit/>
          </a:bodyPr>
          <a:lstStyle/>
          <a:p>
            <a:r>
              <a:rPr lang="en-US" sz="2400" dirty="0" smtClean="0"/>
              <a:t>Meetings</a:t>
            </a:r>
            <a:endParaRPr lang="en-US" sz="2400" dirty="0"/>
          </a:p>
        </p:txBody>
      </p:sp>
      <p:sp>
        <p:nvSpPr>
          <p:cNvPr id="7" name="TextBox 6"/>
          <p:cNvSpPr txBox="1"/>
          <p:nvPr/>
        </p:nvSpPr>
        <p:spPr bwMode="ltGray">
          <a:xfrm>
            <a:off x="2882900" y="2425700"/>
            <a:ext cx="639919" cy="584775"/>
          </a:xfrm>
          <a:prstGeom prst="rect">
            <a:avLst/>
          </a:prstGeom>
          <a:noFill/>
        </p:spPr>
        <p:txBody>
          <a:bodyPr wrap="none" rtlCol="0">
            <a:spAutoFit/>
          </a:bodyPr>
          <a:lstStyle/>
          <a:p>
            <a:r>
              <a:rPr lang="en-US" sz="3200" dirty="0" smtClean="0"/>
              <a:t>IM</a:t>
            </a:r>
            <a:endParaRPr lang="en-US" sz="3200" dirty="0"/>
          </a:p>
        </p:txBody>
      </p:sp>
      <p:sp>
        <p:nvSpPr>
          <p:cNvPr id="8" name="TextBox 7"/>
          <p:cNvSpPr txBox="1"/>
          <p:nvPr/>
        </p:nvSpPr>
        <p:spPr bwMode="ltGray">
          <a:xfrm>
            <a:off x="4394200" y="2069068"/>
            <a:ext cx="992579" cy="646331"/>
          </a:xfrm>
          <a:prstGeom prst="rect">
            <a:avLst/>
          </a:prstGeom>
          <a:noFill/>
        </p:spPr>
        <p:txBody>
          <a:bodyPr wrap="none" rtlCol="0">
            <a:spAutoFit/>
          </a:bodyPr>
          <a:lstStyle/>
          <a:p>
            <a:pPr algn="ctr"/>
            <a:r>
              <a:rPr lang="en-US" dirty="0" smtClean="0"/>
              <a:t>Status </a:t>
            </a:r>
          </a:p>
          <a:p>
            <a:pPr algn="ctr"/>
            <a:r>
              <a:rPr lang="en-US" dirty="0" smtClean="0"/>
              <a:t>Reports</a:t>
            </a:r>
            <a:endParaRPr lang="en-US" dirty="0"/>
          </a:p>
        </p:txBody>
      </p:sp>
      <p:sp>
        <p:nvSpPr>
          <p:cNvPr id="9" name="TextBox 8"/>
          <p:cNvSpPr txBox="1"/>
          <p:nvPr/>
        </p:nvSpPr>
        <p:spPr bwMode="ltGray">
          <a:xfrm>
            <a:off x="5715000" y="4139168"/>
            <a:ext cx="851515" cy="646331"/>
          </a:xfrm>
          <a:prstGeom prst="rect">
            <a:avLst/>
          </a:prstGeom>
          <a:noFill/>
        </p:spPr>
        <p:txBody>
          <a:bodyPr wrap="none" rtlCol="0">
            <a:spAutoFit/>
          </a:bodyPr>
          <a:lstStyle/>
          <a:p>
            <a:pPr algn="ctr"/>
            <a:r>
              <a:rPr lang="en-US" dirty="0" smtClean="0"/>
              <a:t>Phone</a:t>
            </a:r>
          </a:p>
          <a:p>
            <a:pPr algn="ctr"/>
            <a:r>
              <a:rPr lang="en-US" dirty="0" smtClean="0"/>
              <a:t>Calls</a:t>
            </a:r>
            <a:endParaRPr lang="en-US" dirty="0"/>
          </a:p>
        </p:txBody>
      </p:sp>
      <p:sp>
        <p:nvSpPr>
          <p:cNvPr id="10" name="TextBox 9"/>
          <p:cNvSpPr txBox="1"/>
          <p:nvPr/>
        </p:nvSpPr>
        <p:spPr bwMode="ltGray">
          <a:xfrm>
            <a:off x="5880100" y="3008868"/>
            <a:ext cx="1050288" cy="523220"/>
          </a:xfrm>
          <a:prstGeom prst="rect">
            <a:avLst/>
          </a:prstGeom>
          <a:noFill/>
        </p:spPr>
        <p:txBody>
          <a:bodyPr wrap="none" rtlCol="0">
            <a:spAutoFit/>
          </a:bodyPr>
          <a:lstStyle/>
          <a:p>
            <a:pPr algn="ctr"/>
            <a:r>
              <a:rPr lang="en-US" sz="1400" dirty="0" smtClean="0"/>
              <a:t>Text </a:t>
            </a:r>
          </a:p>
          <a:p>
            <a:pPr algn="ctr"/>
            <a:r>
              <a:rPr lang="en-US" sz="1400" dirty="0" smtClean="0"/>
              <a:t>Messaging</a:t>
            </a:r>
          </a:p>
        </p:txBody>
      </p:sp>
      <p:sp>
        <p:nvSpPr>
          <p:cNvPr id="11" name="TextBox 10"/>
          <p:cNvSpPr txBox="1"/>
          <p:nvPr/>
        </p:nvSpPr>
        <p:spPr bwMode="ltGray">
          <a:xfrm>
            <a:off x="4419600" y="4863068"/>
            <a:ext cx="767261" cy="461665"/>
          </a:xfrm>
          <a:prstGeom prst="rect">
            <a:avLst/>
          </a:prstGeom>
          <a:noFill/>
        </p:spPr>
        <p:txBody>
          <a:bodyPr wrap="none" rtlCol="0">
            <a:spAutoFit/>
          </a:bodyPr>
          <a:lstStyle/>
          <a:p>
            <a:pPr algn="ctr"/>
            <a:r>
              <a:rPr lang="en-US" sz="1200" dirty="0" smtClean="0"/>
              <a:t>Tracking</a:t>
            </a:r>
          </a:p>
          <a:p>
            <a:pPr algn="ctr"/>
            <a:r>
              <a:rPr lang="en-US" sz="1200" dirty="0" smtClean="0"/>
              <a:t>System</a:t>
            </a:r>
          </a:p>
        </p:txBody>
      </p:sp>
      <p:pic>
        <p:nvPicPr>
          <p:cNvPr id="12" name="Picture 10" descr="user business casual man"/>
          <p:cNvPicPr>
            <a:picLocks noChangeAspect="1" noChangeArrowheads="1"/>
          </p:cNvPicPr>
          <p:nvPr/>
        </p:nvPicPr>
        <p:blipFill>
          <a:blip r:embed="rId4"/>
          <a:srcRect/>
          <a:stretch>
            <a:fillRect/>
          </a:stretch>
        </p:blipFill>
        <p:spPr bwMode="ltGray">
          <a:xfrm>
            <a:off x="1510381" y="1442285"/>
            <a:ext cx="982662" cy="1306513"/>
          </a:xfrm>
          <a:prstGeom prst="rect">
            <a:avLst/>
          </a:prstGeom>
          <a:noFill/>
        </p:spPr>
      </p:pic>
      <p:pic>
        <p:nvPicPr>
          <p:cNvPr id="13" name="Picture 11" descr="user business man"/>
          <p:cNvPicPr>
            <a:picLocks noChangeAspect="1" noChangeArrowheads="1"/>
          </p:cNvPicPr>
          <p:nvPr/>
        </p:nvPicPr>
        <p:blipFill>
          <a:blip r:embed="rId5"/>
          <a:srcRect/>
          <a:stretch>
            <a:fillRect/>
          </a:stretch>
        </p:blipFill>
        <p:spPr bwMode="ltGray">
          <a:xfrm>
            <a:off x="6698331" y="4083885"/>
            <a:ext cx="982662" cy="1306513"/>
          </a:xfrm>
          <a:prstGeom prst="rect">
            <a:avLst/>
          </a:prstGeom>
          <a:noFill/>
        </p:spPr>
      </p:pic>
      <p:pic>
        <p:nvPicPr>
          <p:cNvPr id="14" name="Picture 12" descr="user business user woman"/>
          <p:cNvPicPr>
            <a:picLocks noChangeAspect="1" noChangeArrowheads="1"/>
          </p:cNvPicPr>
          <p:nvPr/>
        </p:nvPicPr>
        <p:blipFill>
          <a:blip r:embed="rId6"/>
          <a:srcRect/>
          <a:stretch>
            <a:fillRect/>
          </a:stretch>
        </p:blipFill>
        <p:spPr bwMode="ltGray">
          <a:xfrm>
            <a:off x="5326731" y="5061785"/>
            <a:ext cx="966787" cy="1306513"/>
          </a:xfrm>
          <a:prstGeom prst="rect">
            <a:avLst/>
          </a:prstGeom>
          <a:noFill/>
        </p:spPr>
      </p:pic>
      <p:pic>
        <p:nvPicPr>
          <p:cNvPr id="15" name="Picture 13" descr="user casual man"/>
          <p:cNvPicPr>
            <a:picLocks noChangeAspect="1" noChangeArrowheads="1"/>
          </p:cNvPicPr>
          <p:nvPr/>
        </p:nvPicPr>
        <p:blipFill>
          <a:blip r:embed="rId7"/>
          <a:srcRect/>
          <a:stretch>
            <a:fillRect/>
          </a:stretch>
        </p:blipFill>
        <p:spPr bwMode="ltGray">
          <a:xfrm>
            <a:off x="5731543" y="1099385"/>
            <a:ext cx="952500" cy="1306513"/>
          </a:xfrm>
          <a:prstGeom prst="rect">
            <a:avLst/>
          </a:prstGeom>
          <a:noFill/>
        </p:spPr>
      </p:pic>
      <p:pic>
        <p:nvPicPr>
          <p:cNvPr id="16" name="Picture 14" descr="user man casual the king"/>
          <p:cNvPicPr>
            <a:picLocks noChangeAspect="1" noChangeArrowheads="1"/>
          </p:cNvPicPr>
          <p:nvPr/>
        </p:nvPicPr>
        <p:blipFill>
          <a:blip r:embed="rId8"/>
          <a:srcRect/>
          <a:stretch>
            <a:fillRect/>
          </a:stretch>
        </p:blipFill>
        <p:spPr bwMode="ltGray">
          <a:xfrm>
            <a:off x="2229518" y="4858585"/>
            <a:ext cx="974725" cy="1306513"/>
          </a:xfrm>
          <a:prstGeom prst="rect">
            <a:avLst/>
          </a:prstGeom>
          <a:noFill/>
        </p:spPr>
      </p:pic>
    </p:spTree>
  </p:cSld>
  <p:clrMapOvr>
    <a:masterClrMapping/>
  </p:clrMapOvr>
  <p:transition advTm="107453">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Signs of a Great Team</a:t>
            </a:r>
            <a:endParaRPr lang="en-US" dirty="0"/>
          </a:p>
        </p:txBody>
      </p:sp>
      <p:sp>
        <p:nvSpPr>
          <p:cNvPr id="3" name="Content Placeholder 2"/>
          <p:cNvSpPr>
            <a:spLocks noGrp="1"/>
          </p:cNvSpPr>
          <p:nvPr>
            <p:ph idx="1"/>
          </p:nvPr>
        </p:nvSpPr>
        <p:spPr/>
        <p:txBody>
          <a:bodyPr/>
          <a:lstStyle/>
          <a:p>
            <a:r>
              <a:rPr lang="en-US" smtClean="0"/>
              <a:t>Intensely happy team members</a:t>
            </a:r>
          </a:p>
          <a:p>
            <a:r>
              <a:rPr lang="en-US" smtClean="0"/>
              <a:t>Momentum and velocity</a:t>
            </a:r>
          </a:p>
          <a:p>
            <a:r>
              <a:rPr lang="en-US" smtClean="0"/>
              <a:t>Joint ownership and pride</a:t>
            </a:r>
          </a:p>
          <a:p>
            <a:r>
              <a:rPr lang="en-US" smtClean="0"/>
              <a:t>Amazing software—on time </a:t>
            </a:r>
            <a:br>
              <a:rPr lang="en-US" smtClean="0"/>
            </a:br>
            <a:r>
              <a:rPr lang="en-US" smtClean="0"/>
              <a:t>and on budget</a:t>
            </a:r>
          </a:p>
          <a:p>
            <a:endParaRPr lang="en-US" dirty="0" smtClean="0"/>
          </a:p>
        </p:txBody>
      </p:sp>
      <p:sp>
        <p:nvSpPr>
          <p:cNvPr id="10" name="Text Placeholder 9"/>
          <p:cNvSpPr>
            <a:spLocks noGrp="1"/>
          </p:cNvSpPr>
          <p:nvPr>
            <p:ph type="body" sz="quarter" idx="10"/>
          </p:nvPr>
        </p:nvSpPr>
        <p:spPr/>
        <p:txBody>
          <a:bodyPr/>
          <a:lstStyle/>
          <a:p>
            <a:r>
              <a:rPr lang="en-US" smtClean="0"/>
              <a:t>First sign: Intensely happy team members</a:t>
            </a:r>
            <a:endParaRPr lang="en-US" dirty="0"/>
          </a:p>
        </p:txBody>
      </p:sp>
      <p:pic>
        <p:nvPicPr>
          <p:cNvPr id="5" name="Picture 14" descr="MBS Financial People meeting white board"/>
          <p:cNvPicPr>
            <a:picLocks noChangeAspect="1" noChangeArrowheads="1"/>
          </p:cNvPicPr>
          <p:nvPr/>
        </p:nvPicPr>
        <p:blipFill>
          <a:blip r:embed="rId3"/>
          <a:srcRect/>
          <a:stretch>
            <a:fillRect/>
          </a:stretch>
        </p:blipFill>
        <p:spPr bwMode="ltGray">
          <a:xfrm>
            <a:off x="6136228" y="1593393"/>
            <a:ext cx="2847974" cy="2550796"/>
          </a:xfrm>
          <a:prstGeom prst="rect">
            <a:avLst/>
          </a:prstGeom>
          <a:noFill/>
        </p:spPr>
      </p:pic>
    </p:spTree>
  </p:cSld>
  <p:clrMapOvr>
    <a:masterClrMapping/>
  </p:clrMapOvr>
  <p:transition advTm="150593">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Team-Related Mistakes</a:t>
            </a:r>
            <a:endParaRPr lang="en-US" dirty="0"/>
          </a:p>
        </p:txBody>
      </p:sp>
      <p:sp>
        <p:nvSpPr>
          <p:cNvPr id="3" name="Content Placeholder 2"/>
          <p:cNvSpPr>
            <a:spLocks noGrp="1"/>
          </p:cNvSpPr>
          <p:nvPr>
            <p:ph idx="1"/>
          </p:nvPr>
        </p:nvSpPr>
        <p:spPr/>
        <p:txBody>
          <a:bodyPr/>
          <a:lstStyle/>
          <a:p>
            <a:r>
              <a:rPr lang="en-US" smtClean="0"/>
              <a:t>Performing tasks without perceived value</a:t>
            </a:r>
          </a:p>
          <a:p>
            <a:r>
              <a:rPr lang="en-US" smtClean="0"/>
              <a:t>Shipping low quality</a:t>
            </a:r>
          </a:p>
          <a:p>
            <a:r>
              <a:rPr lang="en-US" smtClean="0"/>
              <a:t>Bad deadlines, estimates, and requirements</a:t>
            </a:r>
          </a:p>
          <a:p>
            <a:r>
              <a:rPr lang="en-US" smtClean="0"/>
              <a:t>Not enough feedback and going dark</a:t>
            </a:r>
          </a:p>
          <a:p>
            <a:r>
              <a:rPr lang="en-US" smtClean="0"/>
              <a:t>Death marches</a:t>
            </a:r>
            <a:endParaRPr lang="en-US" dirty="0" smtClean="0"/>
          </a:p>
        </p:txBody>
      </p:sp>
      <p:pic>
        <p:nvPicPr>
          <p:cNvPr id="4" name="Picture 3" descr="IT Servers man leaning datacenter servers Laptop technical tech"/>
          <p:cNvPicPr>
            <a:picLocks noChangeAspect="1" noChangeArrowheads="1"/>
          </p:cNvPicPr>
          <p:nvPr/>
        </p:nvPicPr>
        <p:blipFill>
          <a:blip r:embed="rId3"/>
          <a:srcRect/>
          <a:stretch>
            <a:fillRect/>
          </a:stretch>
        </p:blipFill>
        <p:spPr bwMode="ltGray">
          <a:xfrm>
            <a:off x="3666477" y="3645214"/>
            <a:ext cx="4288654" cy="2960404"/>
          </a:xfrm>
          <a:prstGeom prst="rect">
            <a:avLst/>
          </a:prstGeom>
          <a:noFill/>
        </p:spPr>
      </p:pic>
    </p:spTree>
  </p:cSld>
  <p:clrMapOvr>
    <a:masterClrMapping/>
  </p:clrMapOvr>
  <p:transition advTm="266484">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Balancing Heavy and Light Control</a:t>
            </a:r>
            <a:endParaRPr lang="en-US" dirty="0"/>
          </a:p>
        </p:txBody>
      </p:sp>
      <p:graphicFrame>
        <p:nvGraphicFramePr>
          <p:cNvPr id="4" name="Content Placeholder 3"/>
          <p:cNvGraphicFramePr>
            <a:graphicFrameLocks noGrp="1"/>
          </p:cNvGraphicFramePr>
          <p:nvPr>
            <p:ph idx="4294967295"/>
          </p:nvPr>
        </p:nvGraphicFramePr>
        <p:xfrm>
          <a:off x="0" y="12192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Principles to Guide Teams</a:t>
            </a:r>
            <a:endParaRPr lang="en-US" dirty="0"/>
          </a:p>
        </p:txBody>
      </p:sp>
      <p:sp>
        <p:nvSpPr>
          <p:cNvPr id="3" name="Content Placeholder 2"/>
          <p:cNvSpPr>
            <a:spLocks noGrp="1"/>
          </p:cNvSpPr>
          <p:nvPr>
            <p:ph idx="1"/>
          </p:nvPr>
        </p:nvSpPr>
        <p:spPr/>
        <p:txBody>
          <a:bodyPr/>
          <a:lstStyle/>
          <a:p>
            <a:r>
              <a:rPr lang="en-US" smtClean="0"/>
              <a:t>Simplicity</a:t>
            </a:r>
          </a:p>
          <a:p>
            <a:r>
              <a:rPr lang="en-US" smtClean="0"/>
              <a:t>Crystal-clear shared vision</a:t>
            </a:r>
          </a:p>
          <a:p>
            <a:r>
              <a:rPr lang="en-US" smtClean="0"/>
              <a:t>Consistency </a:t>
            </a:r>
          </a:p>
          <a:p>
            <a:r>
              <a:rPr lang="en-US" smtClean="0"/>
              <a:t>Traceability</a:t>
            </a:r>
          </a:p>
          <a:p>
            <a:r>
              <a:rPr lang="en-US" smtClean="0"/>
              <a:t>Categorization </a:t>
            </a:r>
          </a:p>
          <a:p>
            <a:r>
              <a:rPr lang="en-US" smtClean="0"/>
              <a:t>Refactoring</a:t>
            </a:r>
          </a:p>
          <a:p>
            <a:r>
              <a:rPr lang="en-US" smtClean="0"/>
              <a:t>Feedback</a:t>
            </a:r>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6/5/2007 9:55:52 AM&quot;&gt;&lt;Slide id=&quot;422&quot; dur=&quot;1264.203&quot; bld=&quot;INVLD&quot;/&gt;&lt;Slide id=&quot;423&quot; dur=&quot;68.1875&quot;/&gt;&lt;Slide id=&quot;424&quot; dur=&quot;80.9375&quot;/&gt;&lt;Slide id=&quot;425&quot; dur=&quot;107.4531&quot;/&gt;&lt;Slide id=&quot;426&quot; dur=&quot;150.5938&quot;/&gt;&lt;Slide id=&quot;427&quot; dur=&quot;266.4844&quot;/&gt;&lt;Slide id=&quot;430&quot; dur=&quot;189.9531&quot;/&gt;&lt;Slide id=&quot;460&quot; dur=&quot;140.7656&quot;/&gt;&lt;Slide id=&quot;461&quot; dur=&quot;49.3125&quot;/&gt;&lt;Slide id=&quot;462&quot; dur=&quot;31.46875&quot;/&gt;&lt;Slide id=&quot;433&quot; dur=&quot;102.8438&quot;/&gt;&lt;Slide id=&quot;435&quot; dur=&quot;34.625&quot;/&gt;&lt;Slide id=&quot;436&quot; dur=&quot;29.25&quot;/&gt;&lt;Slide id=&quot;437&quot; dur=&quot;25.60938&quot;/&gt;&lt;Slide id=&quot;439&quot; dur=&quot;72&quot;/&gt;&lt;Slide id=&quot;440&quot; dur=&quot;70.92188&quot;/&gt;&lt;Slide id=&quot;442&quot; dur=&quot;139.2969&quot;/&gt;&lt;Slide id=&quot;463&quot; dur=&quot;30.45313&quot;/&gt;&lt;Slide id=&quot;464&quot; dur=&quot;106.3125&quot;/&gt;&lt;Slide id=&quot;465&quot; dur=&quot;61.28125&quot; bld=&quot;|47.1&quot;/&gt;&lt;Slide id=&quot;447&quot; dur=&quot;77.48438&quot;/&gt;&lt;Slide id=&quot;446&quot; dur=&quot;33.70313&quot;/&gt;&lt;Slide id=&quot;448&quot; dur=&quot;101.7344&quot;/&gt;&lt;Slide id=&quot;449&quot; dur=&quot;64.92188&quot;/&gt;&lt;Slide id=&quot;451&quot; dur=&quot;91.78125&quot;/&gt;&lt;Slide id=&quot;466&quot; dur=&quot;177.625&quot;/&gt;&lt;Slide id=&quot;452&quot; dur=&quot;1433.25&quot;/&gt;&lt;Slide id=&quot;385&quot; dur=&quot;1065.063&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47.1"/>
</p:tagLst>
</file>

<file path=ppt/theme/theme1.xml><?xml version="1.0" encoding="utf-8"?>
<a:theme xmlns:a="http://schemas.openxmlformats.org/drawingml/2006/main" name="TechEd2007_template">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TechEd2007_template</Template>
  <TotalTime>1606</TotalTime>
  <Words>2384</Words>
  <Application>Microsoft Office PowerPoint</Application>
  <PresentationFormat>On-screen Show (4:3)</PresentationFormat>
  <Paragraphs>651</Paragraphs>
  <Slides>47</Slides>
  <Notes>47</Notes>
  <HiddenSlides>13</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TechEd2007_template</vt:lpstr>
      <vt:lpstr>Slide 1</vt:lpstr>
      <vt:lpstr>Best Practices for Team-Based Software Development</vt:lpstr>
      <vt:lpstr>Session Objectives And Agenda</vt:lpstr>
      <vt:lpstr>What Is Team-Based Development? </vt:lpstr>
      <vt:lpstr>Team Collaboration Chaos</vt:lpstr>
      <vt:lpstr>Signs of a Great Team</vt:lpstr>
      <vt:lpstr>Team-Related Mistakes</vt:lpstr>
      <vt:lpstr>Balancing Heavy and Light Control</vt:lpstr>
      <vt:lpstr>Use Principles to Guide Teams</vt:lpstr>
      <vt:lpstr>Joel's Team-Development  Maturity Model</vt:lpstr>
      <vt:lpstr>Team System for Team Development</vt:lpstr>
      <vt:lpstr>Software Development Processes</vt:lpstr>
      <vt:lpstr>Typical Team Interactions</vt:lpstr>
      <vt:lpstr>Developers</vt:lpstr>
      <vt:lpstr>Testers</vt:lpstr>
      <vt:lpstr>Development and Test Workflows</vt:lpstr>
      <vt:lpstr>Some Common Team Concerns</vt:lpstr>
      <vt:lpstr>Source Control</vt:lpstr>
      <vt:lpstr>Source Control</vt:lpstr>
      <vt:lpstr>Source Control</vt:lpstr>
      <vt:lpstr>Source Control</vt:lpstr>
      <vt:lpstr>Source Control</vt:lpstr>
      <vt:lpstr>Source Control</vt:lpstr>
      <vt:lpstr>Source Control</vt:lpstr>
      <vt:lpstr>Builds</vt:lpstr>
      <vt:lpstr>Builds</vt:lpstr>
      <vt:lpstr>Builds</vt:lpstr>
      <vt:lpstr>Large Project</vt:lpstr>
      <vt:lpstr>Users and BA's</vt:lpstr>
      <vt:lpstr>Project Managers and Sponsors</vt:lpstr>
      <vt:lpstr>Managing Project</vt:lpstr>
      <vt:lpstr>Managing Projects</vt:lpstr>
      <vt:lpstr>Managing Projects</vt:lpstr>
      <vt:lpstr>Managing Projects</vt:lpstr>
      <vt:lpstr>Continual Improvement</vt:lpstr>
      <vt:lpstr>Continual Improvement</vt:lpstr>
      <vt:lpstr>Tools You Can't Live Without</vt:lpstr>
      <vt:lpstr>More Tips from the Field</vt:lpstr>
      <vt:lpstr>Supporting Team Development</vt:lpstr>
      <vt:lpstr>HIDDEN - Team System  and Agile Development</vt:lpstr>
      <vt:lpstr>HIDDEN - Team System and CMMI</vt:lpstr>
      <vt:lpstr>Slide 42</vt:lpstr>
      <vt:lpstr>Resources</vt:lpstr>
      <vt:lpstr>Resources</vt:lpstr>
      <vt:lpstr>Resources</vt:lpstr>
      <vt:lpstr>Slide 46</vt:lpstr>
      <vt:lpstr>Slide 47</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DEV309 Best Practices for Team-Based Software Development</dc:title>
  <dc:subject>TechEd 2007</dc:subject>
  <dc:creator>Joel Semeniuk</dc:creator>
  <dc:description>Template: Created by Slidework LLC
Formatting: Slidework LLC
Event Date: June 4th - 8th 2007
Event Location: Orlando Florida
Audience:</dc:description>
  <cp:lastModifiedBy>Brian</cp:lastModifiedBy>
  <cp:revision>166</cp:revision>
  <dcterms:created xsi:type="dcterms:W3CDTF">2007-04-19T16:02:08Z</dcterms:created>
  <dcterms:modified xsi:type="dcterms:W3CDTF">2007-06-07T00:58:15Z</dcterms:modified>
</cp:coreProperties>
</file>