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xml" ContentType="application/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docProps/custom.xml" ContentType="application/vnd.openxmlformats-officedocument.custom-propertie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diagrams/data11.xml" ContentType="application/vnd.openxmlformats-officedocument.drawingml.diagramData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  <p:sldMasterId id="2147483650" r:id="rId3"/>
  </p:sldMasterIdLst>
  <p:sldIdLst>
    <p:sldId id="256" r:id="rId4"/>
    <p:sldId id="257" r:id="rId5"/>
    <p:sldId id="258" r:id="rId6"/>
    <p:sldId id="259" r:id="rId7"/>
    <p:sldId id="260" r:id="rId8"/>
    <p:sldId id="262" r:id="rId9"/>
    <p:sldId id="264" r:id="rId10"/>
    <p:sldId id="263" r:id="rId11"/>
    <p:sldId id="265" r:id="rId12"/>
    <p:sldId id="266" r:id="rId13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diagrams/_rels/data12.xml.rels><?xml version="1.0" encoding="UTF-8" standalone="yes"?>
<Relationships xmlns="http://schemas.openxmlformats.org/package/2006/relationships"><Relationship Id="rId1" Type="http://schemas.openxmlformats.org/officeDocument/2006/relationships/hyperlink" Target="mailto:szabol@twinnet.hu" TargetMode="External"/></Relationships>
</file>

<file path=ppt/diagrams/_rels/drawing12.xml.rels><?xml version="1.0" encoding="UTF-8" standalone="yes"?>
<Relationships xmlns="http://schemas.openxmlformats.org/package/2006/relationships"><Relationship Id="rId1" Type="http://schemas.openxmlformats.org/officeDocument/2006/relationships/hyperlink" Target="mailto:szabol@twinnet.hu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69292F-EF5E-49FA-BE6B-C22CE5998B49}" type="doc">
      <dgm:prSet loTypeId="urn:microsoft.com/office/officeart/2005/8/layout/list1" loCatId="list" qsTypeId="urn:microsoft.com/office/officeart/2005/8/quickstyle/simple2" qsCatId="simple" csTypeId="urn:microsoft.com/office/officeart/2005/8/colors/accent1_4" csCatId="accent1" phldr="1"/>
      <dgm:spPr/>
      <dgm:t>
        <a:bodyPr/>
        <a:lstStyle/>
        <a:p>
          <a:endParaRPr lang="hu-HU"/>
        </a:p>
      </dgm:t>
    </dgm:pt>
    <dgm:pt modelId="{497E4B9E-6452-431F-B6B0-E74D711E939E}">
      <dgm:prSet custT="1"/>
      <dgm:spPr/>
      <dgm:t>
        <a:bodyPr/>
        <a:lstStyle/>
        <a:p>
          <a:pPr rtl="0"/>
          <a:r>
            <a:rPr lang="hu-HU" sz="3200" dirty="0" smtClean="0"/>
            <a:t>Informatikai képzések tartalmi támogatása</a:t>
          </a:r>
          <a:endParaRPr lang="hu-HU" sz="3200" dirty="0"/>
        </a:p>
      </dgm:t>
    </dgm:pt>
    <dgm:pt modelId="{43508D17-C762-4B9E-88A0-B2A020550160}" type="parTrans" cxnId="{32DF6774-3CDD-428D-8F75-4D00DE73CBB0}">
      <dgm:prSet/>
      <dgm:spPr/>
      <dgm:t>
        <a:bodyPr/>
        <a:lstStyle/>
        <a:p>
          <a:endParaRPr lang="hu-HU"/>
        </a:p>
      </dgm:t>
    </dgm:pt>
    <dgm:pt modelId="{347F6B29-8EEA-4BBC-8651-595D004204B9}" type="sibTrans" cxnId="{32DF6774-3CDD-428D-8F75-4D00DE73CBB0}">
      <dgm:prSet/>
      <dgm:spPr/>
      <dgm:t>
        <a:bodyPr/>
        <a:lstStyle/>
        <a:p>
          <a:endParaRPr lang="hu-HU"/>
        </a:p>
      </dgm:t>
    </dgm:pt>
    <dgm:pt modelId="{9F50FC07-0919-47F3-B210-233492C845BB}">
      <dgm:prSet custT="1"/>
      <dgm:spPr/>
      <dgm:t>
        <a:bodyPr/>
        <a:lstStyle/>
        <a:p>
          <a:pPr rtl="0"/>
          <a:r>
            <a:rPr lang="hu-HU" sz="2800" dirty="0" smtClean="0">
              <a:solidFill>
                <a:srgbClr val="C00000"/>
              </a:solidFill>
            </a:rPr>
            <a:t>Publikációs Portálrendszer</a:t>
          </a:r>
          <a:endParaRPr lang="hu-HU" sz="2800" dirty="0">
            <a:solidFill>
              <a:srgbClr val="C00000"/>
            </a:solidFill>
          </a:endParaRPr>
        </a:p>
      </dgm:t>
    </dgm:pt>
    <dgm:pt modelId="{E8FCAF7D-337A-48BE-8354-60549500653E}" type="parTrans" cxnId="{0CF31D03-4D58-4F39-98D8-FF781CF0178D}">
      <dgm:prSet/>
      <dgm:spPr/>
      <dgm:t>
        <a:bodyPr/>
        <a:lstStyle/>
        <a:p>
          <a:endParaRPr lang="hu-HU"/>
        </a:p>
      </dgm:t>
    </dgm:pt>
    <dgm:pt modelId="{98CA01D1-BDE4-4089-9025-C5737B16FC67}" type="sibTrans" cxnId="{0CF31D03-4D58-4F39-98D8-FF781CF0178D}">
      <dgm:prSet/>
      <dgm:spPr/>
      <dgm:t>
        <a:bodyPr/>
        <a:lstStyle/>
        <a:p>
          <a:endParaRPr lang="hu-HU"/>
        </a:p>
      </dgm:t>
    </dgm:pt>
    <dgm:pt modelId="{3CB17269-E2B3-445F-9B38-2FF66340AAC5}">
      <dgm:prSet custT="1"/>
      <dgm:spPr/>
      <dgm:t>
        <a:bodyPr/>
        <a:lstStyle/>
        <a:p>
          <a:pPr rtl="0"/>
          <a:endParaRPr lang="hu-HU" sz="2800" dirty="0">
            <a:solidFill>
              <a:srgbClr val="C00000"/>
            </a:solidFill>
          </a:endParaRPr>
        </a:p>
      </dgm:t>
    </dgm:pt>
    <dgm:pt modelId="{DA7DD5B6-6869-4461-9669-155B897BA8A9}" type="parTrans" cxnId="{229ED346-6764-46D3-BBA6-BA0DD3C5A23A}">
      <dgm:prSet/>
      <dgm:spPr/>
      <dgm:t>
        <a:bodyPr/>
        <a:lstStyle/>
        <a:p>
          <a:endParaRPr lang="hu-HU"/>
        </a:p>
      </dgm:t>
    </dgm:pt>
    <dgm:pt modelId="{5F270F8D-B788-4029-9314-AE17696B683F}" type="sibTrans" cxnId="{229ED346-6764-46D3-BBA6-BA0DD3C5A23A}">
      <dgm:prSet/>
      <dgm:spPr/>
      <dgm:t>
        <a:bodyPr/>
        <a:lstStyle/>
        <a:p>
          <a:endParaRPr lang="hu-HU"/>
        </a:p>
      </dgm:t>
    </dgm:pt>
    <dgm:pt modelId="{A35E85B4-D80A-49DD-8343-6FC39A700423}" type="pres">
      <dgm:prSet presAssocID="{7069292F-EF5E-49FA-BE6B-C22CE5998B4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DCB3A2A4-1377-4DAA-BD5F-AE0AE6280E01}" type="pres">
      <dgm:prSet presAssocID="{497E4B9E-6452-431F-B6B0-E74D711E939E}" presName="parentLin" presStyleCnt="0"/>
      <dgm:spPr/>
    </dgm:pt>
    <dgm:pt modelId="{BD62B173-E50C-4C7F-B328-322BC27918F6}" type="pres">
      <dgm:prSet presAssocID="{497E4B9E-6452-431F-B6B0-E74D711E939E}" presName="parentLeftMargin" presStyleLbl="node1" presStyleIdx="0" presStyleCnt="1"/>
      <dgm:spPr/>
      <dgm:t>
        <a:bodyPr/>
        <a:lstStyle/>
        <a:p>
          <a:endParaRPr lang="hu-HU"/>
        </a:p>
      </dgm:t>
    </dgm:pt>
    <dgm:pt modelId="{90D04D0F-1EFF-4A35-892B-CC271FC33577}" type="pres">
      <dgm:prSet presAssocID="{497E4B9E-6452-431F-B6B0-E74D711E939E}" presName="parentText" presStyleLbl="node1" presStyleIdx="0" presStyleCnt="1" custScaleX="133647" custScaleY="735673" custLinFactY="100000" custLinFactNeighborX="-21492" custLinFactNeighborY="128469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6268822-737C-435C-B7AE-C3D32064C076}" type="pres">
      <dgm:prSet presAssocID="{497E4B9E-6452-431F-B6B0-E74D711E939E}" presName="negativeSpace" presStyleCnt="0"/>
      <dgm:spPr/>
    </dgm:pt>
    <dgm:pt modelId="{90DFA3D5-A263-493B-9043-0242F2D33E02}" type="pres">
      <dgm:prSet presAssocID="{497E4B9E-6452-431F-B6B0-E74D711E939E}" presName="childText" presStyleLbl="conFgAcc1" presStyleIdx="0" presStyleCnt="1" custLinFactNeighborY="-2234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0CF31D03-4D58-4F39-98D8-FF781CF0178D}" srcId="{497E4B9E-6452-431F-B6B0-E74D711E939E}" destId="{9F50FC07-0919-47F3-B210-233492C845BB}" srcOrd="1" destOrd="0" parTransId="{E8FCAF7D-337A-48BE-8354-60549500653E}" sibTransId="{98CA01D1-BDE4-4089-9025-C5737B16FC67}"/>
    <dgm:cxn modelId="{E7645C6E-2CEE-47ED-8A4F-2D85BD3004E7}" type="presOf" srcId="{9F50FC07-0919-47F3-B210-233492C845BB}" destId="{90DFA3D5-A263-493B-9043-0242F2D33E02}" srcOrd="0" destOrd="1" presId="urn:microsoft.com/office/officeart/2005/8/layout/list1"/>
    <dgm:cxn modelId="{4A29B2FF-BE48-40A0-906B-299A301AC4D6}" type="presOf" srcId="{497E4B9E-6452-431F-B6B0-E74D711E939E}" destId="{BD62B173-E50C-4C7F-B328-322BC27918F6}" srcOrd="0" destOrd="0" presId="urn:microsoft.com/office/officeart/2005/8/layout/list1"/>
    <dgm:cxn modelId="{229ED346-6764-46D3-BBA6-BA0DD3C5A23A}" srcId="{497E4B9E-6452-431F-B6B0-E74D711E939E}" destId="{3CB17269-E2B3-445F-9B38-2FF66340AAC5}" srcOrd="0" destOrd="0" parTransId="{DA7DD5B6-6869-4461-9669-155B897BA8A9}" sibTransId="{5F270F8D-B788-4029-9314-AE17696B683F}"/>
    <dgm:cxn modelId="{32DF6774-3CDD-428D-8F75-4D00DE73CBB0}" srcId="{7069292F-EF5E-49FA-BE6B-C22CE5998B49}" destId="{497E4B9E-6452-431F-B6B0-E74D711E939E}" srcOrd="0" destOrd="0" parTransId="{43508D17-C762-4B9E-88A0-B2A020550160}" sibTransId="{347F6B29-8EEA-4BBC-8651-595D004204B9}"/>
    <dgm:cxn modelId="{AC9836A3-C49D-4245-8B7C-8B051CAC987B}" type="presOf" srcId="{7069292F-EF5E-49FA-BE6B-C22CE5998B49}" destId="{A35E85B4-D80A-49DD-8343-6FC39A700423}" srcOrd="0" destOrd="0" presId="urn:microsoft.com/office/officeart/2005/8/layout/list1"/>
    <dgm:cxn modelId="{D48F1C8C-72B1-4E10-813F-C82AA3798F7D}" type="presOf" srcId="{3CB17269-E2B3-445F-9B38-2FF66340AAC5}" destId="{90DFA3D5-A263-493B-9043-0242F2D33E02}" srcOrd="0" destOrd="0" presId="urn:microsoft.com/office/officeart/2005/8/layout/list1"/>
    <dgm:cxn modelId="{3DEC557F-C3DF-4A83-84B1-E9BD9F24173E}" type="presOf" srcId="{497E4B9E-6452-431F-B6B0-E74D711E939E}" destId="{90D04D0F-1EFF-4A35-892B-CC271FC33577}" srcOrd="1" destOrd="0" presId="urn:microsoft.com/office/officeart/2005/8/layout/list1"/>
    <dgm:cxn modelId="{A8E2B22F-0005-4703-80F3-E77285079CF8}" type="presParOf" srcId="{A35E85B4-D80A-49DD-8343-6FC39A700423}" destId="{DCB3A2A4-1377-4DAA-BD5F-AE0AE6280E01}" srcOrd="0" destOrd="0" presId="urn:microsoft.com/office/officeart/2005/8/layout/list1"/>
    <dgm:cxn modelId="{5E655B61-2343-4EE0-AF9C-0111B4B20D7A}" type="presParOf" srcId="{DCB3A2A4-1377-4DAA-BD5F-AE0AE6280E01}" destId="{BD62B173-E50C-4C7F-B328-322BC27918F6}" srcOrd="0" destOrd="0" presId="urn:microsoft.com/office/officeart/2005/8/layout/list1"/>
    <dgm:cxn modelId="{6CF018D4-ED9A-4A2C-9B9C-A5D6B0CECD1D}" type="presParOf" srcId="{DCB3A2A4-1377-4DAA-BD5F-AE0AE6280E01}" destId="{90D04D0F-1EFF-4A35-892B-CC271FC33577}" srcOrd="1" destOrd="0" presId="urn:microsoft.com/office/officeart/2005/8/layout/list1"/>
    <dgm:cxn modelId="{F3A1F185-8AB5-4AF4-870E-EBD994A5F07E}" type="presParOf" srcId="{A35E85B4-D80A-49DD-8343-6FC39A700423}" destId="{B6268822-737C-435C-B7AE-C3D32064C076}" srcOrd="1" destOrd="0" presId="urn:microsoft.com/office/officeart/2005/8/layout/list1"/>
    <dgm:cxn modelId="{97778D68-47F5-47EC-A198-88FBD1FBE1D6}" type="presParOf" srcId="{A35E85B4-D80A-49DD-8343-6FC39A700423}" destId="{90DFA3D5-A263-493B-9043-0242F2D33E02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0688744-F8BD-4D8F-BD57-D54C3EC76E12}" type="doc">
      <dgm:prSet loTypeId="urn:microsoft.com/office/officeart/2005/8/layout/list1" loCatId="list" qsTypeId="urn:microsoft.com/office/officeart/2005/8/quickstyle/simple2" qsCatId="simple" csTypeId="urn:microsoft.com/office/officeart/2005/8/colors/accent1_4" csCatId="accent1" phldr="1"/>
      <dgm:spPr/>
      <dgm:t>
        <a:bodyPr/>
        <a:lstStyle/>
        <a:p>
          <a:endParaRPr lang="hu-HU"/>
        </a:p>
      </dgm:t>
    </dgm:pt>
    <dgm:pt modelId="{62CD18A6-AF11-48CC-BB08-FF2126613326}">
      <dgm:prSet phldrT="[Szöveg]" custT="1"/>
      <dgm:spPr/>
      <dgm:t>
        <a:bodyPr/>
        <a:lstStyle/>
        <a:p>
          <a:r>
            <a:rPr lang="hu-HU" sz="4000" dirty="0" smtClean="0"/>
            <a:t>Szolgáltatások</a:t>
          </a:r>
          <a:endParaRPr lang="hu-HU" sz="4000" dirty="0"/>
        </a:p>
      </dgm:t>
    </dgm:pt>
    <dgm:pt modelId="{0DC006F6-DE7D-49AB-AD67-852DE320C136}" type="parTrans" cxnId="{05DB557F-BDF2-4005-86C2-898DCE1EDDA4}">
      <dgm:prSet/>
      <dgm:spPr/>
      <dgm:t>
        <a:bodyPr/>
        <a:lstStyle/>
        <a:p>
          <a:endParaRPr lang="hu-HU"/>
        </a:p>
      </dgm:t>
    </dgm:pt>
    <dgm:pt modelId="{97D4CE55-F4D5-4999-AC37-2A259C4BC993}" type="sibTrans" cxnId="{05DB557F-BDF2-4005-86C2-898DCE1EDDA4}">
      <dgm:prSet/>
      <dgm:spPr/>
      <dgm:t>
        <a:bodyPr/>
        <a:lstStyle/>
        <a:p>
          <a:endParaRPr lang="hu-HU"/>
        </a:p>
      </dgm:t>
    </dgm:pt>
    <dgm:pt modelId="{A1B764FA-1EF6-4684-AA81-35C9AD0DAD3A}">
      <dgm:prSet phldrT="[Szöveg]"/>
      <dgm:spPr/>
      <dgm:t>
        <a:bodyPr/>
        <a:lstStyle/>
        <a:p>
          <a:r>
            <a:rPr lang="hu-HU" dirty="0" smtClean="0"/>
            <a:t>Internetes vagy DVD alapú frissítési lehetőség</a:t>
          </a:r>
          <a:endParaRPr lang="hu-HU" dirty="0"/>
        </a:p>
      </dgm:t>
    </dgm:pt>
    <dgm:pt modelId="{23176BAA-515B-4352-B602-33C43566099F}" type="parTrans" cxnId="{0EFD88E8-B78A-49B0-B02B-83CA89C354BB}">
      <dgm:prSet/>
      <dgm:spPr/>
      <dgm:t>
        <a:bodyPr/>
        <a:lstStyle/>
        <a:p>
          <a:endParaRPr lang="hu-HU"/>
        </a:p>
      </dgm:t>
    </dgm:pt>
    <dgm:pt modelId="{E41EFE08-37A6-4876-9DFE-134870256A20}" type="sibTrans" cxnId="{0EFD88E8-B78A-49B0-B02B-83CA89C354BB}">
      <dgm:prSet/>
      <dgm:spPr/>
      <dgm:t>
        <a:bodyPr/>
        <a:lstStyle/>
        <a:p>
          <a:endParaRPr lang="hu-HU"/>
        </a:p>
      </dgm:t>
    </dgm:pt>
    <dgm:pt modelId="{A5CFA907-0DC5-47B6-A7F3-745D447EC123}">
      <dgm:prSet phldrT="[Szöveg]"/>
      <dgm:spPr/>
      <dgm:t>
        <a:bodyPr/>
        <a:lstStyle/>
        <a:p>
          <a:r>
            <a:rPr lang="hu-HU" dirty="0" smtClean="0"/>
            <a:t>Tantervek, képzési programok, időtervek automatikus publikálása (</a:t>
          </a:r>
          <a:r>
            <a:rPr lang="hu-HU" dirty="0" err="1" smtClean="0"/>
            <a:t>e-SZAKMA</a:t>
          </a:r>
          <a:r>
            <a:rPr lang="hu-HU" dirty="0" smtClean="0"/>
            <a:t>)</a:t>
          </a:r>
          <a:endParaRPr lang="hu-HU" dirty="0"/>
        </a:p>
      </dgm:t>
    </dgm:pt>
    <dgm:pt modelId="{3AFBC1B5-8156-4120-A936-DAEEAEDF0FD8}" type="parTrans" cxnId="{E2902830-FA11-4602-8BFB-83E36ECAD773}">
      <dgm:prSet/>
      <dgm:spPr/>
      <dgm:t>
        <a:bodyPr/>
        <a:lstStyle/>
        <a:p>
          <a:endParaRPr lang="hu-HU"/>
        </a:p>
      </dgm:t>
    </dgm:pt>
    <dgm:pt modelId="{96FC75DE-B207-4948-A784-7624A9867B68}" type="sibTrans" cxnId="{E2902830-FA11-4602-8BFB-83E36ECAD773}">
      <dgm:prSet/>
      <dgm:spPr/>
      <dgm:t>
        <a:bodyPr/>
        <a:lstStyle/>
        <a:p>
          <a:endParaRPr lang="hu-HU"/>
        </a:p>
      </dgm:t>
    </dgm:pt>
    <dgm:pt modelId="{2EB51B0C-4897-4801-9072-D44D98E07D20}">
      <dgm:prSet phldrT="[Szöveg]"/>
      <dgm:spPr/>
      <dgm:t>
        <a:bodyPr/>
        <a:lstStyle/>
        <a:p>
          <a:r>
            <a:rPr lang="hu-HU" dirty="0" smtClean="0"/>
            <a:t>Elektronikus napló dokumentumainak publikálása (@Napló)</a:t>
          </a:r>
          <a:endParaRPr lang="hu-HU" dirty="0"/>
        </a:p>
      </dgm:t>
    </dgm:pt>
    <dgm:pt modelId="{925ECA55-3E7D-4F92-82E2-325113EE4D8D}" type="parTrans" cxnId="{DA35B790-B9A1-4211-890C-0D03AD9FD067}">
      <dgm:prSet/>
      <dgm:spPr/>
      <dgm:t>
        <a:bodyPr/>
        <a:lstStyle/>
        <a:p>
          <a:endParaRPr lang="hu-HU"/>
        </a:p>
      </dgm:t>
    </dgm:pt>
    <dgm:pt modelId="{2E465456-DCD6-4387-8E8D-A3F9C581213D}" type="sibTrans" cxnId="{DA35B790-B9A1-4211-890C-0D03AD9FD067}">
      <dgm:prSet/>
      <dgm:spPr/>
      <dgm:t>
        <a:bodyPr/>
        <a:lstStyle/>
        <a:p>
          <a:endParaRPr lang="hu-HU"/>
        </a:p>
      </dgm:t>
    </dgm:pt>
    <dgm:pt modelId="{F278D442-2C9B-440D-A62F-3DA785F9156A}">
      <dgm:prSet phldrT="[Szöveg]"/>
      <dgm:spPr/>
      <dgm:t>
        <a:bodyPr/>
        <a:lstStyle/>
        <a:p>
          <a:r>
            <a:rPr lang="hu-HU" dirty="0" smtClean="0"/>
            <a:t>SharePoint Office Server szolgáltatások (kivétel-, beadás kezelése, verziókövetés, véleményezési, jóváhagyási munkafolyamatok stb.)</a:t>
          </a:r>
          <a:endParaRPr lang="hu-HU" dirty="0"/>
        </a:p>
      </dgm:t>
    </dgm:pt>
    <dgm:pt modelId="{9DFE8A5A-A630-4E90-A982-CE637EAF0A86}" type="parTrans" cxnId="{43EF3391-14C2-4F0C-AE94-51C9B6CF7DF2}">
      <dgm:prSet/>
      <dgm:spPr/>
      <dgm:t>
        <a:bodyPr/>
        <a:lstStyle/>
        <a:p>
          <a:endParaRPr lang="hu-HU"/>
        </a:p>
      </dgm:t>
    </dgm:pt>
    <dgm:pt modelId="{A4C83FB4-FFCF-4F18-A9F6-FE60754B0C10}" type="sibTrans" cxnId="{43EF3391-14C2-4F0C-AE94-51C9B6CF7DF2}">
      <dgm:prSet/>
      <dgm:spPr/>
      <dgm:t>
        <a:bodyPr/>
        <a:lstStyle/>
        <a:p>
          <a:endParaRPr lang="hu-HU"/>
        </a:p>
      </dgm:t>
    </dgm:pt>
    <dgm:pt modelId="{655CC558-B0DB-48E7-B138-C382A2291143}">
      <dgm:prSet phldrT="[Szöveg]"/>
      <dgm:spPr/>
      <dgm:t>
        <a:bodyPr/>
        <a:lstStyle/>
        <a:p>
          <a:r>
            <a:rPr lang="hu-HU" i="1" dirty="0" err="1" smtClean="0"/>
            <a:t>Active</a:t>
          </a:r>
          <a:r>
            <a:rPr lang="hu-HU" i="1" dirty="0" smtClean="0"/>
            <a:t> </a:t>
          </a:r>
          <a:r>
            <a:rPr lang="hu-HU" i="1" dirty="0" err="1" smtClean="0"/>
            <a:t>Directory</a:t>
          </a:r>
          <a:r>
            <a:rPr lang="hu-HU" i="1" dirty="0" smtClean="0"/>
            <a:t> </a:t>
          </a:r>
          <a:r>
            <a:rPr lang="hu-HU" dirty="0" smtClean="0"/>
            <a:t>integráció</a:t>
          </a:r>
          <a:endParaRPr lang="hu-HU" dirty="0"/>
        </a:p>
      </dgm:t>
    </dgm:pt>
    <dgm:pt modelId="{B6AA483A-C8EE-43B7-BB68-3DB9997EC5DD}" type="parTrans" cxnId="{9FC2417C-3B0C-4EE8-8E72-6AF96E164505}">
      <dgm:prSet/>
      <dgm:spPr/>
      <dgm:t>
        <a:bodyPr/>
        <a:lstStyle/>
        <a:p>
          <a:endParaRPr lang="hu-HU"/>
        </a:p>
      </dgm:t>
    </dgm:pt>
    <dgm:pt modelId="{9329E06D-B51D-46C6-94EF-5494A3AE7856}" type="sibTrans" cxnId="{9FC2417C-3B0C-4EE8-8E72-6AF96E164505}">
      <dgm:prSet/>
      <dgm:spPr/>
      <dgm:t>
        <a:bodyPr/>
        <a:lstStyle/>
        <a:p>
          <a:endParaRPr lang="hu-HU"/>
        </a:p>
      </dgm:t>
    </dgm:pt>
    <dgm:pt modelId="{67072CBD-3FAC-4A77-AAF7-DD3804229056}" type="pres">
      <dgm:prSet presAssocID="{20688744-F8BD-4D8F-BD57-D54C3EC76E1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CA056B1D-7126-4ED1-BF3B-A4763D408F1A}" type="pres">
      <dgm:prSet presAssocID="{62CD18A6-AF11-48CC-BB08-FF2126613326}" presName="parentLin" presStyleCnt="0"/>
      <dgm:spPr/>
    </dgm:pt>
    <dgm:pt modelId="{CADECCAD-A0AB-4537-87A4-AE43CF6425EB}" type="pres">
      <dgm:prSet presAssocID="{62CD18A6-AF11-48CC-BB08-FF2126613326}" presName="parentLeftMargin" presStyleLbl="node1" presStyleIdx="0" presStyleCnt="1"/>
      <dgm:spPr/>
      <dgm:t>
        <a:bodyPr/>
        <a:lstStyle/>
        <a:p>
          <a:endParaRPr lang="hu-HU"/>
        </a:p>
      </dgm:t>
    </dgm:pt>
    <dgm:pt modelId="{FC077E52-5ED4-4B0B-AF11-22E90A47B383}" type="pres">
      <dgm:prSet presAssocID="{62CD18A6-AF11-48CC-BB08-FF212661332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FA49B82-E341-481F-886E-37D9C0A88194}" type="pres">
      <dgm:prSet presAssocID="{62CD18A6-AF11-48CC-BB08-FF2126613326}" presName="negativeSpace" presStyleCnt="0"/>
      <dgm:spPr/>
    </dgm:pt>
    <dgm:pt modelId="{456A302F-1E57-4AB3-BFD9-F303E952405C}" type="pres">
      <dgm:prSet presAssocID="{62CD18A6-AF11-48CC-BB08-FF2126613326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0AF24344-74F3-4731-A38C-1B1206607018}" type="presOf" srcId="{62CD18A6-AF11-48CC-BB08-FF2126613326}" destId="{FC077E52-5ED4-4B0B-AF11-22E90A47B383}" srcOrd="1" destOrd="0" presId="urn:microsoft.com/office/officeart/2005/8/layout/list1"/>
    <dgm:cxn modelId="{883788BD-88A4-4BD1-87B0-A8F80225E3C8}" type="presOf" srcId="{A5CFA907-0DC5-47B6-A7F3-745D447EC123}" destId="{456A302F-1E57-4AB3-BFD9-F303E952405C}" srcOrd="0" destOrd="1" presId="urn:microsoft.com/office/officeart/2005/8/layout/list1"/>
    <dgm:cxn modelId="{43EF3391-14C2-4F0C-AE94-51C9B6CF7DF2}" srcId="{62CD18A6-AF11-48CC-BB08-FF2126613326}" destId="{F278D442-2C9B-440D-A62F-3DA785F9156A}" srcOrd="3" destOrd="0" parTransId="{9DFE8A5A-A630-4E90-A982-CE637EAF0A86}" sibTransId="{A4C83FB4-FFCF-4F18-A9F6-FE60754B0C10}"/>
    <dgm:cxn modelId="{05DB557F-BDF2-4005-86C2-898DCE1EDDA4}" srcId="{20688744-F8BD-4D8F-BD57-D54C3EC76E12}" destId="{62CD18A6-AF11-48CC-BB08-FF2126613326}" srcOrd="0" destOrd="0" parTransId="{0DC006F6-DE7D-49AB-AD67-852DE320C136}" sibTransId="{97D4CE55-F4D5-4999-AC37-2A259C4BC993}"/>
    <dgm:cxn modelId="{0EFD88E8-B78A-49B0-B02B-83CA89C354BB}" srcId="{62CD18A6-AF11-48CC-BB08-FF2126613326}" destId="{A1B764FA-1EF6-4684-AA81-35C9AD0DAD3A}" srcOrd="0" destOrd="0" parTransId="{23176BAA-515B-4352-B602-33C43566099F}" sibTransId="{E41EFE08-37A6-4876-9DFE-134870256A20}"/>
    <dgm:cxn modelId="{E97C8B05-30B4-44DA-A49F-B8E6362DC79F}" type="presOf" srcId="{62CD18A6-AF11-48CC-BB08-FF2126613326}" destId="{CADECCAD-A0AB-4537-87A4-AE43CF6425EB}" srcOrd="0" destOrd="0" presId="urn:microsoft.com/office/officeart/2005/8/layout/list1"/>
    <dgm:cxn modelId="{9FC2417C-3B0C-4EE8-8E72-6AF96E164505}" srcId="{62CD18A6-AF11-48CC-BB08-FF2126613326}" destId="{655CC558-B0DB-48E7-B138-C382A2291143}" srcOrd="4" destOrd="0" parTransId="{B6AA483A-C8EE-43B7-BB68-3DB9997EC5DD}" sibTransId="{9329E06D-B51D-46C6-94EF-5494A3AE7856}"/>
    <dgm:cxn modelId="{570EA44F-2699-4EA4-8D42-392B4FBD5866}" type="presOf" srcId="{A1B764FA-1EF6-4684-AA81-35C9AD0DAD3A}" destId="{456A302F-1E57-4AB3-BFD9-F303E952405C}" srcOrd="0" destOrd="0" presId="urn:microsoft.com/office/officeart/2005/8/layout/list1"/>
    <dgm:cxn modelId="{DA35B790-B9A1-4211-890C-0D03AD9FD067}" srcId="{62CD18A6-AF11-48CC-BB08-FF2126613326}" destId="{2EB51B0C-4897-4801-9072-D44D98E07D20}" srcOrd="2" destOrd="0" parTransId="{925ECA55-3E7D-4F92-82E2-325113EE4D8D}" sibTransId="{2E465456-DCD6-4387-8E8D-A3F9C581213D}"/>
    <dgm:cxn modelId="{71CA4952-7A41-417C-B3F6-C36E441E8534}" type="presOf" srcId="{F278D442-2C9B-440D-A62F-3DA785F9156A}" destId="{456A302F-1E57-4AB3-BFD9-F303E952405C}" srcOrd="0" destOrd="3" presId="urn:microsoft.com/office/officeart/2005/8/layout/list1"/>
    <dgm:cxn modelId="{178B6E19-BBA7-4FD6-89CE-3E994211AD5B}" type="presOf" srcId="{655CC558-B0DB-48E7-B138-C382A2291143}" destId="{456A302F-1E57-4AB3-BFD9-F303E952405C}" srcOrd="0" destOrd="4" presId="urn:microsoft.com/office/officeart/2005/8/layout/list1"/>
    <dgm:cxn modelId="{63F241DA-9C54-4926-B782-319E3565E209}" type="presOf" srcId="{20688744-F8BD-4D8F-BD57-D54C3EC76E12}" destId="{67072CBD-3FAC-4A77-AAF7-DD3804229056}" srcOrd="0" destOrd="0" presId="urn:microsoft.com/office/officeart/2005/8/layout/list1"/>
    <dgm:cxn modelId="{E2902830-FA11-4602-8BFB-83E36ECAD773}" srcId="{62CD18A6-AF11-48CC-BB08-FF2126613326}" destId="{A5CFA907-0DC5-47B6-A7F3-745D447EC123}" srcOrd="1" destOrd="0" parTransId="{3AFBC1B5-8156-4120-A936-DAEEAEDF0FD8}" sibTransId="{96FC75DE-B207-4948-A784-7624A9867B68}"/>
    <dgm:cxn modelId="{3B9A2217-032A-483A-84D3-28252E12C1DD}" type="presOf" srcId="{2EB51B0C-4897-4801-9072-D44D98E07D20}" destId="{456A302F-1E57-4AB3-BFD9-F303E952405C}" srcOrd="0" destOrd="2" presId="urn:microsoft.com/office/officeart/2005/8/layout/list1"/>
    <dgm:cxn modelId="{12FFE04B-7B54-4AF7-A4CA-3FE8C1D85CB5}" type="presParOf" srcId="{67072CBD-3FAC-4A77-AAF7-DD3804229056}" destId="{CA056B1D-7126-4ED1-BF3B-A4763D408F1A}" srcOrd="0" destOrd="0" presId="urn:microsoft.com/office/officeart/2005/8/layout/list1"/>
    <dgm:cxn modelId="{B42FCFBD-2969-478B-951C-E8B9B84A9F73}" type="presParOf" srcId="{CA056B1D-7126-4ED1-BF3B-A4763D408F1A}" destId="{CADECCAD-A0AB-4537-87A4-AE43CF6425EB}" srcOrd="0" destOrd="0" presId="urn:microsoft.com/office/officeart/2005/8/layout/list1"/>
    <dgm:cxn modelId="{0CAABCB9-2EF9-4AEB-A7DB-2F2915D008DF}" type="presParOf" srcId="{CA056B1D-7126-4ED1-BF3B-A4763D408F1A}" destId="{FC077E52-5ED4-4B0B-AF11-22E90A47B383}" srcOrd="1" destOrd="0" presId="urn:microsoft.com/office/officeart/2005/8/layout/list1"/>
    <dgm:cxn modelId="{CA28C1E4-3469-4008-B17A-91789622AC22}" type="presParOf" srcId="{67072CBD-3FAC-4A77-AAF7-DD3804229056}" destId="{2FA49B82-E341-481F-886E-37D9C0A88194}" srcOrd="1" destOrd="0" presId="urn:microsoft.com/office/officeart/2005/8/layout/list1"/>
    <dgm:cxn modelId="{F5290626-0C27-4964-82E3-A309B53A9A83}" type="presParOf" srcId="{67072CBD-3FAC-4A77-AAF7-DD3804229056}" destId="{456A302F-1E57-4AB3-BFD9-F303E95240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0688744-F8BD-4D8F-BD57-D54C3EC76E12}" type="doc">
      <dgm:prSet loTypeId="urn:microsoft.com/office/officeart/2005/8/layout/list1" loCatId="list" qsTypeId="urn:microsoft.com/office/officeart/2005/8/quickstyle/simple2" qsCatId="simple" csTypeId="urn:microsoft.com/office/officeart/2005/8/colors/accent1_4" csCatId="accent1" phldr="1"/>
      <dgm:spPr/>
      <dgm:t>
        <a:bodyPr/>
        <a:lstStyle/>
        <a:p>
          <a:endParaRPr lang="hu-HU"/>
        </a:p>
      </dgm:t>
    </dgm:pt>
    <dgm:pt modelId="{62CD18A6-AF11-48CC-BB08-FF2126613326}">
      <dgm:prSet phldrT="[Szöveg]" custT="1"/>
      <dgm:spPr/>
      <dgm:t>
        <a:bodyPr/>
        <a:lstStyle/>
        <a:p>
          <a:r>
            <a:rPr lang="hu-HU" sz="4000" dirty="0" smtClean="0"/>
            <a:t>Demó</a:t>
          </a:r>
          <a:endParaRPr lang="hu-HU" sz="4000" dirty="0"/>
        </a:p>
      </dgm:t>
    </dgm:pt>
    <dgm:pt modelId="{0DC006F6-DE7D-49AB-AD67-852DE320C136}" type="parTrans" cxnId="{05DB557F-BDF2-4005-86C2-898DCE1EDDA4}">
      <dgm:prSet/>
      <dgm:spPr/>
      <dgm:t>
        <a:bodyPr/>
        <a:lstStyle/>
        <a:p>
          <a:endParaRPr lang="hu-HU"/>
        </a:p>
      </dgm:t>
    </dgm:pt>
    <dgm:pt modelId="{97D4CE55-F4D5-4999-AC37-2A259C4BC993}" type="sibTrans" cxnId="{05DB557F-BDF2-4005-86C2-898DCE1EDDA4}">
      <dgm:prSet/>
      <dgm:spPr/>
      <dgm:t>
        <a:bodyPr/>
        <a:lstStyle/>
        <a:p>
          <a:endParaRPr lang="hu-HU"/>
        </a:p>
      </dgm:t>
    </dgm:pt>
    <dgm:pt modelId="{67072CBD-3FAC-4A77-AAF7-DD3804229056}" type="pres">
      <dgm:prSet presAssocID="{20688744-F8BD-4D8F-BD57-D54C3EC76E1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CA056B1D-7126-4ED1-BF3B-A4763D408F1A}" type="pres">
      <dgm:prSet presAssocID="{62CD18A6-AF11-48CC-BB08-FF2126613326}" presName="parentLin" presStyleCnt="0"/>
      <dgm:spPr/>
    </dgm:pt>
    <dgm:pt modelId="{CADECCAD-A0AB-4537-87A4-AE43CF6425EB}" type="pres">
      <dgm:prSet presAssocID="{62CD18A6-AF11-48CC-BB08-FF2126613326}" presName="parentLeftMargin" presStyleLbl="node1" presStyleIdx="0" presStyleCnt="1"/>
      <dgm:spPr/>
      <dgm:t>
        <a:bodyPr/>
        <a:lstStyle/>
        <a:p>
          <a:endParaRPr lang="hu-HU"/>
        </a:p>
      </dgm:t>
    </dgm:pt>
    <dgm:pt modelId="{FC077E52-5ED4-4B0B-AF11-22E90A47B383}" type="pres">
      <dgm:prSet presAssocID="{62CD18A6-AF11-48CC-BB08-FF212661332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FA49B82-E341-481F-886E-37D9C0A88194}" type="pres">
      <dgm:prSet presAssocID="{62CD18A6-AF11-48CC-BB08-FF2126613326}" presName="negativeSpace" presStyleCnt="0"/>
      <dgm:spPr/>
    </dgm:pt>
    <dgm:pt modelId="{456A302F-1E57-4AB3-BFD9-F303E952405C}" type="pres">
      <dgm:prSet presAssocID="{62CD18A6-AF11-48CC-BB08-FF2126613326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05DB557F-BDF2-4005-86C2-898DCE1EDDA4}" srcId="{20688744-F8BD-4D8F-BD57-D54C3EC76E12}" destId="{62CD18A6-AF11-48CC-BB08-FF2126613326}" srcOrd="0" destOrd="0" parTransId="{0DC006F6-DE7D-49AB-AD67-852DE320C136}" sibTransId="{97D4CE55-F4D5-4999-AC37-2A259C4BC993}"/>
    <dgm:cxn modelId="{215F205D-623B-4109-B9F9-FAFD74BA5B95}" type="presOf" srcId="{62CD18A6-AF11-48CC-BB08-FF2126613326}" destId="{CADECCAD-A0AB-4537-87A4-AE43CF6425EB}" srcOrd="0" destOrd="0" presId="urn:microsoft.com/office/officeart/2005/8/layout/list1"/>
    <dgm:cxn modelId="{1D5F10B8-1964-4A36-AD83-C83E46A5EAF7}" type="presOf" srcId="{62CD18A6-AF11-48CC-BB08-FF2126613326}" destId="{FC077E52-5ED4-4B0B-AF11-22E90A47B383}" srcOrd="1" destOrd="0" presId="urn:microsoft.com/office/officeart/2005/8/layout/list1"/>
    <dgm:cxn modelId="{2E750443-ADAD-4857-BF31-9E9BAB6A3C08}" type="presOf" srcId="{20688744-F8BD-4D8F-BD57-D54C3EC76E12}" destId="{67072CBD-3FAC-4A77-AAF7-DD3804229056}" srcOrd="0" destOrd="0" presId="urn:microsoft.com/office/officeart/2005/8/layout/list1"/>
    <dgm:cxn modelId="{23D2A072-9B79-4768-A961-FA18438124D9}" type="presParOf" srcId="{67072CBD-3FAC-4A77-AAF7-DD3804229056}" destId="{CA056B1D-7126-4ED1-BF3B-A4763D408F1A}" srcOrd="0" destOrd="0" presId="urn:microsoft.com/office/officeart/2005/8/layout/list1"/>
    <dgm:cxn modelId="{D23477EA-F244-4641-A8CB-278631885085}" type="presParOf" srcId="{CA056B1D-7126-4ED1-BF3B-A4763D408F1A}" destId="{CADECCAD-A0AB-4537-87A4-AE43CF6425EB}" srcOrd="0" destOrd="0" presId="urn:microsoft.com/office/officeart/2005/8/layout/list1"/>
    <dgm:cxn modelId="{07D99AC3-48E9-4D15-9501-1AB0372201C4}" type="presParOf" srcId="{CA056B1D-7126-4ED1-BF3B-A4763D408F1A}" destId="{FC077E52-5ED4-4B0B-AF11-22E90A47B383}" srcOrd="1" destOrd="0" presId="urn:microsoft.com/office/officeart/2005/8/layout/list1"/>
    <dgm:cxn modelId="{D2280B76-AF2D-4204-9B4A-6A8268F107EA}" type="presParOf" srcId="{67072CBD-3FAC-4A77-AAF7-DD3804229056}" destId="{2FA49B82-E341-481F-886E-37D9C0A88194}" srcOrd="1" destOrd="0" presId="urn:microsoft.com/office/officeart/2005/8/layout/list1"/>
    <dgm:cxn modelId="{AA9A3DB4-C980-4EF7-BEA9-C5047799EA69}" type="presParOf" srcId="{67072CBD-3FAC-4A77-AAF7-DD3804229056}" destId="{456A302F-1E57-4AB3-BFD9-F303E95240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0688744-F8BD-4D8F-BD57-D54C3EC76E12}" type="doc">
      <dgm:prSet loTypeId="urn:microsoft.com/office/officeart/2005/8/layout/list1" loCatId="list" qsTypeId="urn:microsoft.com/office/officeart/2005/8/quickstyle/simple2" qsCatId="simple" csTypeId="urn:microsoft.com/office/officeart/2005/8/colors/accent1_4" csCatId="accent1" phldr="1"/>
      <dgm:spPr/>
      <dgm:t>
        <a:bodyPr/>
        <a:lstStyle/>
        <a:p>
          <a:endParaRPr lang="hu-HU"/>
        </a:p>
      </dgm:t>
    </dgm:pt>
    <dgm:pt modelId="{62CD18A6-AF11-48CC-BB08-FF2126613326}">
      <dgm:prSet phldrT="[Szöveg]" custT="1"/>
      <dgm:spPr/>
      <dgm:t>
        <a:bodyPr/>
        <a:lstStyle/>
        <a:p>
          <a:r>
            <a:rPr lang="hu-HU" sz="4000" dirty="0" smtClean="0"/>
            <a:t>Köszönöm a figyelmet!</a:t>
          </a:r>
          <a:endParaRPr lang="hu-HU" sz="4000" dirty="0"/>
        </a:p>
      </dgm:t>
    </dgm:pt>
    <dgm:pt modelId="{0DC006F6-DE7D-49AB-AD67-852DE320C136}" type="parTrans" cxnId="{05DB557F-BDF2-4005-86C2-898DCE1EDDA4}">
      <dgm:prSet/>
      <dgm:spPr/>
      <dgm:t>
        <a:bodyPr/>
        <a:lstStyle/>
        <a:p>
          <a:endParaRPr lang="hu-HU"/>
        </a:p>
      </dgm:t>
    </dgm:pt>
    <dgm:pt modelId="{97D4CE55-F4D5-4999-AC37-2A259C4BC993}" type="sibTrans" cxnId="{05DB557F-BDF2-4005-86C2-898DCE1EDDA4}">
      <dgm:prSet/>
      <dgm:spPr/>
      <dgm:t>
        <a:bodyPr/>
        <a:lstStyle/>
        <a:p>
          <a:endParaRPr lang="hu-HU"/>
        </a:p>
      </dgm:t>
    </dgm:pt>
    <dgm:pt modelId="{D22CC460-61D4-4171-83B7-1D904FC6DA16}">
      <dgm:prSet phldrT="[Szöveg]" custT="1"/>
      <dgm:spPr/>
      <dgm:t>
        <a:bodyPr/>
        <a:lstStyle/>
        <a:p>
          <a:r>
            <a:rPr lang="hu-HU" sz="2800" dirty="0" smtClean="0"/>
            <a:t>Szabó László</a:t>
          </a:r>
          <a:endParaRPr lang="hu-HU" sz="2800" dirty="0"/>
        </a:p>
      </dgm:t>
    </dgm:pt>
    <dgm:pt modelId="{4897EFFF-72F3-47FB-A725-7C4E0C851DF5}" type="parTrans" cxnId="{CC7D457F-3E28-4B23-9E2F-7F2A83D18E06}">
      <dgm:prSet/>
      <dgm:spPr/>
      <dgm:t>
        <a:bodyPr/>
        <a:lstStyle/>
        <a:p>
          <a:endParaRPr lang="hu-HU"/>
        </a:p>
      </dgm:t>
    </dgm:pt>
    <dgm:pt modelId="{0C21F8C5-044E-4022-A902-EC269E5E7F6C}" type="sibTrans" cxnId="{CC7D457F-3E28-4B23-9E2F-7F2A83D18E06}">
      <dgm:prSet/>
      <dgm:spPr/>
      <dgm:t>
        <a:bodyPr/>
        <a:lstStyle/>
        <a:p>
          <a:endParaRPr lang="hu-HU"/>
        </a:p>
      </dgm:t>
    </dgm:pt>
    <dgm:pt modelId="{39F1AA86-83E3-4007-BFAE-6ECF4F16E758}">
      <dgm:prSet phldrT="[Szöveg]" custT="1"/>
      <dgm:spPr/>
      <dgm:t>
        <a:bodyPr/>
        <a:lstStyle/>
        <a:p>
          <a:r>
            <a:rPr lang="hu-HU" sz="2800" dirty="0" err="1" smtClean="0">
              <a:hlinkClick xmlns:r="http://schemas.openxmlformats.org/officeDocument/2006/relationships" r:id="rId1"/>
            </a:rPr>
            <a:t>szabol</a:t>
          </a:r>
          <a:r>
            <a:rPr lang="hu-HU" sz="2800" dirty="0" smtClean="0">
              <a:hlinkClick xmlns:r="http://schemas.openxmlformats.org/officeDocument/2006/relationships" r:id="rId1"/>
            </a:rPr>
            <a:t>@</a:t>
          </a:r>
          <a:r>
            <a:rPr lang="hu-HU" sz="2800" dirty="0" err="1" smtClean="0">
              <a:hlinkClick xmlns:r="http://schemas.openxmlformats.org/officeDocument/2006/relationships" r:id="rId1"/>
            </a:rPr>
            <a:t>twinnet.hu</a:t>
          </a:r>
          <a:endParaRPr lang="hu-HU" sz="2800" dirty="0"/>
        </a:p>
      </dgm:t>
    </dgm:pt>
    <dgm:pt modelId="{9AF59A27-2599-4654-891C-645F0B660702}" type="parTrans" cxnId="{E4FE0DDD-4EB4-4F8D-8D3D-9015203CEEE3}">
      <dgm:prSet/>
      <dgm:spPr/>
      <dgm:t>
        <a:bodyPr/>
        <a:lstStyle/>
        <a:p>
          <a:endParaRPr lang="hu-HU"/>
        </a:p>
      </dgm:t>
    </dgm:pt>
    <dgm:pt modelId="{BC16CEF1-D8F9-4B00-A380-3BD2B5FB81FA}" type="sibTrans" cxnId="{E4FE0DDD-4EB4-4F8D-8D3D-9015203CEEE3}">
      <dgm:prSet/>
      <dgm:spPr/>
      <dgm:t>
        <a:bodyPr/>
        <a:lstStyle/>
        <a:p>
          <a:endParaRPr lang="hu-HU"/>
        </a:p>
      </dgm:t>
    </dgm:pt>
    <dgm:pt modelId="{37DF03B8-E055-44D8-A760-94E8F8D3EBEA}">
      <dgm:prSet phldrT="[Szöveg]" custT="1"/>
      <dgm:spPr/>
      <dgm:t>
        <a:bodyPr/>
        <a:lstStyle/>
        <a:p>
          <a:r>
            <a:rPr lang="hu-HU" sz="2800" dirty="0" smtClean="0"/>
            <a:t>06 20 9421 244</a:t>
          </a:r>
          <a:endParaRPr lang="hu-HU" sz="2800" dirty="0"/>
        </a:p>
      </dgm:t>
    </dgm:pt>
    <dgm:pt modelId="{4B9D4889-483B-44B8-8C0A-1BE71478B837}" type="parTrans" cxnId="{958ABC2A-354D-461B-9A96-9AB593C11B84}">
      <dgm:prSet/>
      <dgm:spPr/>
      <dgm:t>
        <a:bodyPr/>
        <a:lstStyle/>
        <a:p>
          <a:endParaRPr lang="hu-HU"/>
        </a:p>
      </dgm:t>
    </dgm:pt>
    <dgm:pt modelId="{B9DBAB94-A24F-413B-BDBE-27F7F755E656}" type="sibTrans" cxnId="{958ABC2A-354D-461B-9A96-9AB593C11B84}">
      <dgm:prSet/>
      <dgm:spPr/>
      <dgm:t>
        <a:bodyPr/>
        <a:lstStyle/>
        <a:p>
          <a:endParaRPr lang="hu-HU"/>
        </a:p>
      </dgm:t>
    </dgm:pt>
    <dgm:pt modelId="{C9BEDEAD-E220-4FF4-8A3A-A6271E8F02D5}">
      <dgm:prSet phldrT="[Szöveg]" custT="1"/>
      <dgm:spPr/>
      <dgm:t>
        <a:bodyPr/>
        <a:lstStyle/>
        <a:p>
          <a:r>
            <a:rPr lang="hu-HU" sz="2800" dirty="0" smtClean="0"/>
            <a:t>(1) 343-6430</a:t>
          </a:r>
          <a:endParaRPr lang="hu-HU" sz="2800" dirty="0"/>
        </a:p>
      </dgm:t>
    </dgm:pt>
    <dgm:pt modelId="{ECC6CA72-AC8E-40C1-BB73-1D34A114995D}" type="parTrans" cxnId="{3F2966AF-1817-4BCD-86AA-58719895221F}">
      <dgm:prSet/>
      <dgm:spPr/>
      <dgm:t>
        <a:bodyPr/>
        <a:lstStyle/>
        <a:p>
          <a:endParaRPr lang="hu-HU"/>
        </a:p>
      </dgm:t>
    </dgm:pt>
    <dgm:pt modelId="{244E5F8B-3CED-49E4-9C2F-FE28B52E8FC4}" type="sibTrans" cxnId="{3F2966AF-1817-4BCD-86AA-58719895221F}">
      <dgm:prSet/>
      <dgm:spPr/>
      <dgm:t>
        <a:bodyPr/>
        <a:lstStyle/>
        <a:p>
          <a:endParaRPr lang="hu-HU"/>
        </a:p>
      </dgm:t>
    </dgm:pt>
    <dgm:pt modelId="{67072CBD-3FAC-4A77-AAF7-DD3804229056}" type="pres">
      <dgm:prSet presAssocID="{20688744-F8BD-4D8F-BD57-D54C3EC76E1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CA056B1D-7126-4ED1-BF3B-A4763D408F1A}" type="pres">
      <dgm:prSet presAssocID="{62CD18A6-AF11-48CC-BB08-FF2126613326}" presName="parentLin" presStyleCnt="0"/>
      <dgm:spPr/>
    </dgm:pt>
    <dgm:pt modelId="{CADECCAD-A0AB-4537-87A4-AE43CF6425EB}" type="pres">
      <dgm:prSet presAssocID="{62CD18A6-AF11-48CC-BB08-FF2126613326}" presName="parentLeftMargin" presStyleLbl="node1" presStyleIdx="0" presStyleCnt="1"/>
      <dgm:spPr/>
      <dgm:t>
        <a:bodyPr/>
        <a:lstStyle/>
        <a:p>
          <a:endParaRPr lang="hu-HU"/>
        </a:p>
      </dgm:t>
    </dgm:pt>
    <dgm:pt modelId="{FC077E52-5ED4-4B0B-AF11-22E90A47B383}" type="pres">
      <dgm:prSet presAssocID="{62CD18A6-AF11-48CC-BB08-FF2126613326}" presName="parentText" presStyleLbl="node1" presStyleIdx="0" presStyleCnt="1" custScaleX="108011" custScaleY="51978" custLinFactNeighborX="12150" custLinFactNeighborY="-28902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FA49B82-E341-481F-886E-37D9C0A88194}" type="pres">
      <dgm:prSet presAssocID="{62CD18A6-AF11-48CC-BB08-FF2126613326}" presName="negativeSpace" presStyleCnt="0"/>
      <dgm:spPr/>
    </dgm:pt>
    <dgm:pt modelId="{456A302F-1E57-4AB3-BFD9-F303E952405C}" type="pres">
      <dgm:prSet presAssocID="{62CD18A6-AF11-48CC-BB08-FF2126613326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49B7CD2D-AA56-48AC-8D98-12DB8524148B}" type="presOf" srcId="{62CD18A6-AF11-48CC-BB08-FF2126613326}" destId="{CADECCAD-A0AB-4537-87A4-AE43CF6425EB}" srcOrd="0" destOrd="0" presId="urn:microsoft.com/office/officeart/2005/8/layout/list1"/>
    <dgm:cxn modelId="{4A1CF26C-3527-425A-9226-90AA8610C76E}" type="presOf" srcId="{C9BEDEAD-E220-4FF4-8A3A-A6271E8F02D5}" destId="{456A302F-1E57-4AB3-BFD9-F303E952405C}" srcOrd="0" destOrd="2" presId="urn:microsoft.com/office/officeart/2005/8/layout/list1"/>
    <dgm:cxn modelId="{38A381E0-5082-43EB-B739-D7F43732BD2B}" type="presOf" srcId="{20688744-F8BD-4D8F-BD57-D54C3EC76E12}" destId="{67072CBD-3FAC-4A77-AAF7-DD3804229056}" srcOrd="0" destOrd="0" presId="urn:microsoft.com/office/officeart/2005/8/layout/list1"/>
    <dgm:cxn modelId="{05DB557F-BDF2-4005-86C2-898DCE1EDDA4}" srcId="{20688744-F8BD-4D8F-BD57-D54C3EC76E12}" destId="{62CD18A6-AF11-48CC-BB08-FF2126613326}" srcOrd="0" destOrd="0" parTransId="{0DC006F6-DE7D-49AB-AD67-852DE320C136}" sibTransId="{97D4CE55-F4D5-4999-AC37-2A259C4BC993}"/>
    <dgm:cxn modelId="{958ABC2A-354D-461B-9A96-9AB593C11B84}" srcId="{62CD18A6-AF11-48CC-BB08-FF2126613326}" destId="{37DF03B8-E055-44D8-A760-94E8F8D3EBEA}" srcOrd="3" destOrd="0" parTransId="{4B9D4889-483B-44B8-8C0A-1BE71478B837}" sibTransId="{B9DBAB94-A24F-413B-BDBE-27F7F755E656}"/>
    <dgm:cxn modelId="{E4FE0DDD-4EB4-4F8D-8D3D-9015203CEEE3}" srcId="{62CD18A6-AF11-48CC-BB08-FF2126613326}" destId="{39F1AA86-83E3-4007-BFAE-6ECF4F16E758}" srcOrd="1" destOrd="0" parTransId="{9AF59A27-2599-4654-891C-645F0B660702}" sibTransId="{BC16CEF1-D8F9-4B00-A380-3BD2B5FB81FA}"/>
    <dgm:cxn modelId="{8DBBDE6E-A5AB-480F-BC23-0CF5FF2D11B7}" type="presOf" srcId="{39F1AA86-83E3-4007-BFAE-6ECF4F16E758}" destId="{456A302F-1E57-4AB3-BFD9-F303E952405C}" srcOrd="0" destOrd="1" presId="urn:microsoft.com/office/officeart/2005/8/layout/list1"/>
    <dgm:cxn modelId="{B8634BBC-CBE6-44F5-9E9A-FFDA726A4A95}" type="presOf" srcId="{62CD18A6-AF11-48CC-BB08-FF2126613326}" destId="{FC077E52-5ED4-4B0B-AF11-22E90A47B383}" srcOrd="1" destOrd="0" presId="urn:microsoft.com/office/officeart/2005/8/layout/list1"/>
    <dgm:cxn modelId="{685A339B-4820-4F68-A49C-2A0E5AD7E103}" type="presOf" srcId="{37DF03B8-E055-44D8-A760-94E8F8D3EBEA}" destId="{456A302F-1E57-4AB3-BFD9-F303E952405C}" srcOrd="0" destOrd="3" presId="urn:microsoft.com/office/officeart/2005/8/layout/list1"/>
    <dgm:cxn modelId="{CC7D457F-3E28-4B23-9E2F-7F2A83D18E06}" srcId="{62CD18A6-AF11-48CC-BB08-FF2126613326}" destId="{D22CC460-61D4-4171-83B7-1D904FC6DA16}" srcOrd="0" destOrd="0" parTransId="{4897EFFF-72F3-47FB-A725-7C4E0C851DF5}" sibTransId="{0C21F8C5-044E-4022-A902-EC269E5E7F6C}"/>
    <dgm:cxn modelId="{97976CF1-2EE6-41CE-BAF5-A5D2978A0EBA}" type="presOf" srcId="{D22CC460-61D4-4171-83B7-1D904FC6DA16}" destId="{456A302F-1E57-4AB3-BFD9-F303E952405C}" srcOrd="0" destOrd="0" presId="urn:microsoft.com/office/officeart/2005/8/layout/list1"/>
    <dgm:cxn modelId="{3F2966AF-1817-4BCD-86AA-58719895221F}" srcId="{62CD18A6-AF11-48CC-BB08-FF2126613326}" destId="{C9BEDEAD-E220-4FF4-8A3A-A6271E8F02D5}" srcOrd="2" destOrd="0" parTransId="{ECC6CA72-AC8E-40C1-BB73-1D34A114995D}" sibTransId="{244E5F8B-3CED-49E4-9C2F-FE28B52E8FC4}"/>
    <dgm:cxn modelId="{9D6F8774-8DCD-4C53-B419-DD39FC5A7CEB}" type="presParOf" srcId="{67072CBD-3FAC-4A77-AAF7-DD3804229056}" destId="{CA056B1D-7126-4ED1-BF3B-A4763D408F1A}" srcOrd="0" destOrd="0" presId="urn:microsoft.com/office/officeart/2005/8/layout/list1"/>
    <dgm:cxn modelId="{F9AA3202-424F-4584-B927-15AC68AE8FDE}" type="presParOf" srcId="{CA056B1D-7126-4ED1-BF3B-A4763D408F1A}" destId="{CADECCAD-A0AB-4537-87A4-AE43CF6425EB}" srcOrd="0" destOrd="0" presId="urn:microsoft.com/office/officeart/2005/8/layout/list1"/>
    <dgm:cxn modelId="{02989A19-35FB-440E-BF28-A78F0F76EEFF}" type="presParOf" srcId="{CA056B1D-7126-4ED1-BF3B-A4763D408F1A}" destId="{FC077E52-5ED4-4B0B-AF11-22E90A47B383}" srcOrd="1" destOrd="0" presId="urn:microsoft.com/office/officeart/2005/8/layout/list1"/>
    <dgm:cxn modelId="{23057502-12AA-43B0-879D-B7DC78772CB4}" type="presParOf" srcId="{67072CBD-3FAC-4A77-AAF7-DD3804229056}" destId="{2FA49B82-E341-481F-886E-37D9C0A88194}" srcOrd="1" destOrd="0" presId="urn:microsoft.com/office/officeart/2005/8/layout/list1"/>
    <dgm:cxn modelId="{B5CA5631-7099-448E-B487-3576F2C415C6}" type="presParOf" srcId="{67072CBD-3FAC-4A77-AAF7-DD3804229056}" destId="{456A302F-1E57-4AB3-BFD9-F303E95240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BD6D47-AD31-4A43-909B-E10BE4877EC8}" type="doc">
      <dgm:prSet loTypeId="urn:microsoft.com/office/officeart/2005/8/layout/list1" loCatId="list" qsTypeId="urn:microsoft.com/office/officeart/2005/8/quickstyle/simple2" qsCatId="simple" csTypeId="urn:microsoft.com/office/officeart/2005/8/colors/accent1_4" csCatId="accent1" phldr="1"/>
      <dgm:spPr/>
      <dgm:t>
        <a:bodyPr/>
        <a:lstStyle/>
        <a:p>
          <a:endParaRPr lang="hu-HU"/>
        </a:p>
      </dgm:t>
    </dgm:pt>
    <dgm:pt modelId="{90D499A4-AD81-4202-89FA-D38D936B627B}">
      <dgm:prSet/>
      <dgm:spPr/>
      <dgm:t>
        <a:bodyPr/>
        <a:lstStyle/>
        <a:p>
          <a:pPr rtl="0"/>
          <a:r>
            <a:rPr lang="hu-HU" dirty="0" smtClean="0"/>
            <a:t>Kevés a szakmákhoz, tananyagokhoz kapcsolódó tankönyv</a:t>
          </a:r>
          <a:endParaRPr lang="hu-HU" dirty="0"/>
        </a:p>
      </dgm:t>
    </dgm:pt>
    <dgm:pt modelId="{1E1A4495-1FB2-4E01-8911-08ECAF87DD6D}" type="parTrans" cxnId="{5307B591-BB1C-46A4-BEFE-7BF9F833049B}">
      <dgm:prSet/>
      <dgm:spPr/>
      <dgm:t>
        <a:bodyPr/>
        <a:lstStyle/>
        <a:p>
          <a:endParaRPr lang="hu-HU"/>
        </a:p>
      </dgm:t>
    </dgm:pt>
    <dgm:pt modelId="{9E337098-925F-444A-AF8D-A4A009739714}" type="sibTrans" cxnId="{5307B591-BB1C-46A4-BEFE-7BF9F833049B}">
      <dgm:prSet/>
      <dgm:spPr/>
      <dgm:t>
        <a:bodyPr/>
        <a:lstStyle/>
        <a:p>
          <a:endParaRPr lang="hu-HU"/>
        </a:p>
      </dgm:t>
    </dgm:pt>
    <dgm:pt modelId="{120C8944-46F4-4AFA-9236-BA6C9BCCA667}">
      <dgm:prSet/>
      <dgm:spPr/>
      <dgm:t>
        <a:bodyPr/>
        <a:lstStyle/>
        <a:p>
          <a:pPr rtl="0"/>
          <a:r>
            <a:rPr lang="hu-HU" dirty="0" smtClean="0"/>
            <a:t>Gyorsan avuló tartalom</a:t>
          </a:r>
          <a:endParaRPr lang="hu-HU" dirty="0"/>
        </a:p>
      </dgm:t>
    </dgm:pt>
    <dgm:pt modelId="{69351156-280B-4166-AD55-856253A800F2}" type="parTrans" cxnId="{FAC0D546-56BA-481B-B38B-D088A04B612A}">
      <dgm:prSet/>
      <dgm:spPr/>
      <dgm:t>
        <a:bodyPr/>
        <a:lstStyle/>
        <a:p>
          <a:endParaRPr lang="hu-HU"/>
        </a:p>
      </dgm:t>
    </dgm:pt>
    <dgm:pt modelId="{F2E50110-60B0-49A7-BE4E-BFBF5C26D883}" type="sibTrans" cxnId="{FAC0D546-56BA-481B-B38B-D088A04B612A}">
      <dgm:prSet/>
      <dgm:spPr/>
      <dgm:t>
        <a:bodyPr/>
        <a:lstStyle/>
        <a:p>
          <a:endParaRPr lang="hu-HU"/>
        </a:p>
      </dgm:t>
    </dgm:pt>
    <dgm:pt modelId="{076D7079-C145-466D-8D97-AFE5089E4361}">
      <dgm:prSet/>
      <dgm:spPr/>
      <dgm:t>
        <a:bodyPr/>
        <a:lstStyle/>
        <a:p>
          <a:pPr rtl="0"/>
          <a:r>
            <a:rPr lang="hu-HU" dirty="0" smtClean="0"/>
            <a:t>Új technológiák, technikák megjelenése</a:t>
          </a:r>
          <a:endParaRPr lang="hu-HU" dirty="0"/>
        </a:p>
      </dgm:t>
    </dgm:pt>
    <dgm:pt modelId="{FF805B9D-5ECD-40BF-9F85-15C3437F3A9E}" type="parTrans" cxnId="{640842E1-04CD-4692-B771-B10A13729AB5}">
      <dgm:prSet/>
      <dgm:spPr/>
      <dgm:t>
        <a:bodyPr/>
        <a:lstStyle/>
        <a:p>
          <a:endParaRPr lang="hu-HU"/>
        </a:p>
      </dgm:t>
    </dgm:pt>
    <dgm:pt modelId="{BE9ABA5F-7277-4C8F-8A2F-684D9D5A1C95}" type="sibTrans" cxnId="{640842E1-04CD-4692-B771-B10A13729AB5}">
      <dgm:prSet/>
      <dgm:spPr/>
      <dgm:t>
        <a:bodyPr/>
        <a:lstStyle/>
        <a:p>
          <a:endParaRPr lang="hu-HU"/>
        </a:p>
      </dgm:t>
    </dgm:pt>
    <dgm:pt modelId="{C35228FB-B371-4327-89B5-7A866F865DA1}">
      <dgm:prSet/>
      <dgm:spPr/>
      <dgm:t>
        <a:bodyPr/>
        <a:lstStyle/>
        <a:p>
          <a:pPr rtl="0"/>
          <a:r>
            <a:rPr lang="hu-HU" dirty="0" smtClean="0"/>
            <a:t>Tanárok szakmai felkészültségét állandóan naprakészen kell tartani</a:t>
          </a:r>
          <a:endParaRPr lang="hu-HU" dirty="0"/>
        </a:p>
      </dgm:t>
    </dgm:pt>
    <dgm:pt modelId="{BAEF3F74-EE5A-4012-A785-502F9CE2C14F}" type="parTrans" cxnId="{ED1ABB9E-7B76-4045-8563-6560E365EFFE}">
      <dgm:prSet/>
      <dgm:spPr/>
      <dgm:t>
        <a:bodyPr/>
        <a:lstStyle/>
        <a:p>
          <a:endParaRPr lang="hu-HU"/>
        </a:p>
      </dgm:t>
    </dgm:pt>
    <dgm:pt modelId="{75756140-A5A4-4996-A858-E7103195E994}" type="sibTrans" cxnId="{ED1ABB9E-7B76-4045-8563-6560E365EFFE}">
      <dgm:prSet/>
      <dgm:spPr/>
      <dgm:t>
        <a:bodyPr/>
        <a:lstStyle/>
        <a:p>
          <a:endParaRPr lang="hu-HU"/>
        </a:p>
      </dgm:t>
    </dgm:pt>
    <dgm:pt modelId="{B92FDC67-77D8-4FA1-8278-E4B4ED532EF5}">
      <dgm:prSet/>
      <dgm:spPr/>
      <dgm:t>
        <a:bodyPr/>
        <a:lstStyle/>
        <a:p>
          <a:pPr rtl="0"/>
          <a:r>
            <a:rPr lang="hu-HU" dirty="0" smtClean="0"/>
            <a:t>Informatikus szakmák oktatása</a:t>
          </a:r>
          <a:endParaRPr lang="hu-HU" dirty="0"/>
        </a:p>
      </dgm:t>
    </dgm:pt>
    <dgm:pt modelId="{FD1663AA-47C1-4E44-A49F-FD950E59A524}" type="parTrans" cxnId="{22816AEC-3EF5-4371-A273-F4F1E7F934D1}">
      <dgm:prSet/>
      <dgm:spPr/>
      <dgm:t>
        <a:bodyPr/>
        <a:lstStyle/>
        <a:p>
          <a:endParaRPr lang="hu-HU"/>
        </a:p>
      </dgm:t>
    </dgm:pt>
    <dgm:pt modelId="{98FE6772-725B-4366-8B12-7AFD3AF252F7}" type="sibTrans" cxnId="{22816AEC-3EF5-4371-A273-F4F1E7F934D1}">
      <dgm:prSet/>
      <dgm:spPr/>
      <dgm:t>
        <a:bodyPr/>
        <a:lstStyle/>
        <a:p>
          <a:endParaRPr lang="hu-HU"/>
        </a:p>
      </dgm:t>
    </dgm:pt>
    <dgm:pt modelId="{ADF21AA0-54AA-4FB8-B2EB-4130097BB6FB}">
      <dgm:prSet/>
      <dgm:spPr/>
      <dgm:t>
        <a:bodyPr/>
        <a:lstStyle/>
        <a:p>
          <a:pPr rtl="0"/>
          <a:r>
            <a:rPr lang="hu-HU" dirty="0" smtClean="0"/>
            <a:t>Magas szintű tanulói elvárások</a:t>
          </a:r>
          <a:endParaRPr lang="hu-HU" dirty="0"/>
        </a:p>
      </dgm:t>
    </dgm:pt>
    <dgm:pt modelId="{28EB3CD2-EB3C-4D49-978C-4923D63B5185}" type="parTrans" cxnId="{72FEC287-D8EF-4999-AFAA-1D2100EAB538}">
      <dgm:prSet/>
      <dgm:spPr/>
      <dgm:t>
        <a:bodyPr/>
        <a:lstStyle/>
        <a:p>
          <a:endParaRPr lang="hu-HU"/>
        </a:p>
      </dgm:t>
    </dgm:pt>
    <dgm:pt modelId="{2F662D24-CC76-428F-8835-C2D78F2D6556}" type="sibTrans" cxnId="{72FEC287-D8EF-4999-AFAA-1D2100EAB538}">
      <dgm:prSet/>
      <dgm:spPr/>
      <dgm:t>
        <a:bodyPr/>
        <a:lstStyle/>
        <a:p>
          <a:endParaRPr lang="hu-HU"/>
        </a:p>
      </dgm:t>
    </dgm:pt>
    <dgm:pt modelId="{58345F3B-E51C-4066-A497-C1C42A0BDEEA}" type="pres">
      <dgm:prSet presAssocID="{D2BD6D47-AD31-4A43-909B-E10BE4877EC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64AD21BD-148D-4521-A7E2-DD5F86D10235}" type="pres">
      <dgm:prSet presAssocID="{B92FDC67-77D8-4FA1-8278-E4B4ED532EF5}" presName="parentLin" presStyleCnt="0"/>
      <dgm:spPr/>
    </dgm:pt>
    <dgm:pt modelId="{9859E5CA-918D-478C-99B1-6A877C2DBB56}" type="pres">
      <dgm:prSet presAssocID="{B92FDC67-77D8-4FA1-8278-E4B4ED532EF5}" presName="parentLeftMargin" presStyleLbl="node1" presStyleIdx="0" presStyleCnt="1"/>
      <dgm:spPr/>
      <dgm:t>
        <a:bodyPr/>
        <a:lstStyle/>
        <a:p>
          <a:endParaRPr lang="hu-HU"/>
        </a:p>
      </dgm:t>
    </dgm:pt>
    <dgm:pt modelId="{42F09DD0-43EA-47B9-9A21-D9A38CF96A8B}" type="pres">
      <dgm:prSet presAssocID="{B92FDC67-77D8-4FA1-8278-E4B4ED532EF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CA4A8CB-D46F-4026-8E36-C6B3A4ECBA4D}" type="pres">
      <dgm:prSet presAssocID="{B92FDC67-77D8-4FA1-8278-E4B4ED532EF5}" presName="negativeSpace" presStyleCnt="0"/>
      <dgm:spPr/>
    </dgm:pt>
    <dgm:pt modelId="{5B38455B-AF81-4E36-AFD3-35F08DFE56A4}" type="pres">
      <dgm:prSet presAssocID="{B92FDC67-77D8-4FA1-8278-E4B4ED532EF5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C41101E9-73D3-4397-AC31-FC2FE63CB4AC}" type="presOf" srcId="{ADF21AA0-54AA-4FB8-B2EB-4130097BB6FB}" destId="{5B38455B-AF81-4E36-AFD3-35F08DFE56A4}" srcOrd="0" destOrd="3" presId="urn:microsoft.com/office/officeart/2005/8/layout/list1"/>
    <dgm:cxn modelId="{5307B591-BB1C-46A4-BEFE-7BF9F833049B}" srcId="{B92FDC67-77D8-4FA1-8278-E4B4ED532EF5}" destId="{90D499A4-AD81-4202-89FA-D38D936B627B}" srcOrd="0" destOrd="0" parTransId="{1E1A4495-1FB2-4E01-8911-08ECAF87DD6D}" sibTransId="{9E337098-925F-444A-AF8D-A4A009739714}"/>
    <dgm:cxn modelId="{CA9A8BC6-091D-4FCD-908B-50EE8750BBD0}" type="presOf" srcId="{076D7079-C145-466D-8D97-AFE5089E4361}" destId="{5B38455B-AF81-4E36-AFD3-35F08DFE56A4}" srcOrd="0" destOrd="2" presId="urn:microsoft.com/office/officeart/2005/8/layout/list1"/>
    <dgm:cxn modelId="{D20CDE2D-6908-41C2-9DF0-7F60865516DF}" type="presOf" srcId="{C35228FB-B371-4327-89B5-7A866F865DA1}" destId="{5B38455B-AF81-4E36-AFD3-35F08DFE56A4}" srcOrd="0" destOrd="4" presId="urn:microsoft.com/office/officeart/2005/8/layout/list1"/>
    <dgm:cxn modelId="{6133F05C-8C83-43FC-AD2F-1A46661B48BD}" type="presOf" srcId="{B92FDC67-77D8-4FA1-8278-E4B4ED532EF5}" destId="{9859E5CA-918D-478C-99B1-6A877C2DBB56}" srcOrd="0" destOrd="0" presId="urn:microsoft.com/office/officeart/2005/8/layout/list1"/>
    <dgm:cxn modelId="{BB346D04-094F-499A-B777-11132AE72F00}" type="presOf" srcId="{D2BD6D47-AD31-4A43-909B-E10BE4877EC8}" destId="{58345F3B-E51C-4066-A497-C1C42A0BDEEA}" srcOrd="0" destOrd="0" presId="urn:microsoft.com/office/officeart/2005/8/layout/list1"/>
    <dgm:cxn modelId="{72FEC287-D8EF-4999-AFAA-1D2100EAB538}" srcId="{B92FDC67-77D8-4FA1-8278-E4B4ED532EF5}" destId="{ADF21AA0-54AA-4FB8-B2EB-4130097BB6FB}" srcOrd="3" destOrd="0" parTransId="{28EB3CD2-EB3C-4D49-978C-4923D63B5185}" sibTransId="{2F662D24-CC76-428F-8835-C2D78F2D6556}"/>
    <dgm:cxn modelId="{BA36286C-4608-4FE9-A657-A2D3A2C48508}" type="presOf" srcId="{90D499A4-AD81-4202-89FA-D38D936B627B}" destId="{5B38455B-AF81-4E36-AFD3-35F08DFE56A4}" srcOrd="0" destOrd="0" presId="urn:microsoft.com/office/officeart/2005/8/layout/list1"/>
    <dgm:cxn modelId="{FAC0D546-56BA-481B-B38B-D088A04B612A}" srcId="{B92FDC67-77D8-4FA1-8278-E4B4ED532EF5}" destId="{120C8944-46F4-4AFA-9236-BA6C9BCCA667}" srcOrd="1" destOrd="0" parTransId="{69351156-280B-4166-AD55-856253A800F2}" sibTransId="{F2E50110-60B0-49A7-BE4E-BFBF5C26D883}"/>
    <dgm:cxn modelId="{22816AEC-3EF5-4371-A273-F4F1E7F934D1}" srcId="{D2BD6D47-AD31-4A43-909B-E10BE4877EC8}" destId="{B92FDC67-77D8-4FA1-8278-E4B4ED532EF5}" srcOrd="0" destOrd="0" parTransId="{FD1663AA-47C1-4E44-A49F-FD950E59A524}" sibTransId="{98FE6772-725B-4366-8B12-7AFD3AF252F7}"/>
    <dgm:cxn modelId="{791BF7F6-2FB7-4DB7-917A-93A0B0851A10}" type="presOf" srcId="{120C8944-46F4-4AFA-9236-BA6C9BCCA667}" destId="{5B38455B-AF81-4E36-AFD3-35F08DFE56A4}" srcOrd="0" destOrd="1" presId="urn:microsoft.com/office/officeart/2005/8/layout/list1"/>
    <dgm:cxn modelId="{ED1ABB9E-7B76-4045-8563-6560E365EFFE}" srcId="{B92FDC67-77D8-4FA1-8278-E4B4ED532EF5}" destId="{C35228FB-B371-4327-89B5-7A866F865DA1}" srcOrd="4" destOrd="0" parTransId="{BAEF3F74-EE5A-4012-A785-502F9CE2C14F}" sibTransId="{75756140-A5A4-4996-A858-E7103195E994}"/>
    <dgm:cxn modelId="{BD0F3028-F99B-44FA-AA88-AA852313E92A}" type="presOf" srcId="{B92FDC67-77D8-4FA1-8278-E4B4ED532EF5}" destId="{42F09DD0-43EA-47B9-9A21-D9A38CF96A8B}" srcOrd="1" destOrd="0" presId="urn:microsoft.com/office/officeart/2005/8/layout/list1"/>
    <dgm:cxn modelId="{640842E1-04CD-4692-B771-B10A13729AB5}" srcId="{B92FDC67-77D8-4FA1-8278-E4B4ED532EF5}" destId="{076D7079-C145-466D-8D97-AFE5089E4361}" srcOrd="2" destOrd="0" parTransId="{FF805B9D-5ECD-40BF-9F85-15C3437F3A9E}" sibTransId="{BE9ABA5F-7277-4C8F-8A2F-684D9D5A1C95}"/>
    <dgm:cxn modelId="{226265B7-786C-4492-BF53-C830EB8BDEB3}" type="presParOf" srcId="{58345F3B-E51C-4066-A497-C1C42A0BDEEA}" destId="{64AD21BD-148D-4521-A7E2-DD5F86D10235}" srcOrd="0" destOrd="0" presId="urn:microsoft.com/office/officeart/2005/8/layout/list1"/>
    <dgm:cxn modelId="{5AA9117F-3077-49BC-81E6-02F80B9692C5}" type="presParOf" srcId="{64AD21BD-148D-4521-A7E2-DD5F86D10235}" destId="{9859E5CA-918D-478C-99B1-6A877C2DBB56}" srcOrd="0" destOrd="0" presId="urn:microsoft.com/office/officeart/2005/8/layout/list1"/>
    <dgm:cxn modelId="{5D8E5DD9-E725-4AC1-A068-28EEBD683547}" type="presParOf" srcId="{64AD21BD-148D-4521-A7E2-DD5F86D10235}" destId="{42F09DD0-43EA-47B9-9A21-D9A38CF96A8B}" srcOrd="1" destOrd="0" presId="urn:microsoft.com/office/officeart/2005/8/layout/list1"/>
    <dgm:cxn modelId="{C7722A54-5620-4928-85A5-EE3F39783752}" type="presParOf" srcId="{58345F3B-E51C-4066-A497-C1C42A0BDEEA}" destId="{FCA4A8CB-D46F-4026-8E36-C6B3A4ECBA4D}" srcOrd="1" destOrd="0" presId="urn:microsoft.com/office/officeart/2005/8/layout/list1"/>
    <dgm:cxn modelId="{A595F259-96EB-41DF-8E32-9A6CC34287C5}" type="presParOf" srcId="{58345F3B-E51C-4066-A497-C1C42A0BDEEA}" destId="{5B38455B-AF81-4E36-AFD3-35F08DFE56A4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94D68AF-6338-42F9-9F3B-13258E973795}" type="doc">
      <dgm:prSet loTypeId="urn:microsoft.com/office/officeart/2005/8/layout/list1" loCatId="list" qsTypeId="urn:microsoft.com/office/officeart/2005/8/quickstyle/simple2" qsCatId="simple" csTypeId="urn:microsoft.com/office/officeart/2005/8/colors/accent1_4" csCatId="accent1" phldr="1"/>
      <dgm:spPr/>
      <dgm:t>
        <a:bodyPr/>
        <a:lstStyle/>
        <a:p>
          <a:endParaRPr lang="hu-HU"/>
        </a:p>
      </dgm:t>
    </dgm:pt>
    <dgm:pt modelId="{D20814C5-6762-4998-BC91-0652EA57B866}">
      <dgm:prSet/>
      <dgm:spPr/>
      <dgm:t>
        <a:bodyPr/>
        <a:lstStyle/>
        <a:p>
          <a:pPr rtl="0"/>
          <a:r>
            <a:rPr lang="hu-HU" dirty="0" smtClean="0"/>
            <a:t>A tanulók figyelmét már nem keltik fel a hagyományos frontális módszerek</a:t>
          </a:r>
          <a:endParaRPr lang="hu-HU" dirty="0"/>
        </a:p>
      </dgm:t>
    </dgm:pt>
    <dgm:pt modelId="{0CA20B14-B72B-4183-8878-74BD11FEE7AA}" type="parTrans" cxnId="{5296475C-ED24-47FE-865F-4645E26166F5}">
      <dgm:prSet/>
      <dgm:spPr/>
      <dgm:t>
        <a:bodyPr/>
        <a:lstStyle/>
        <a:p>
          <a:endParaRPr lang="hu-HU"/>
        </a:p>
      </dgm:t>
    </dgm:pt>
    <dgm:pt modelId="{DE9487EB-BBA3-4DD0-B2B1-A3EC1F4A8F75}" type="sibTrans" cxnId="{5296475C-ED24-47FE-865F-4645E26166F5}">
      <dgm:prSet/>
      <dgm:spPr/>
      <dgm:t>
        <a:bodyPr/>
        <a:lstStyle/>
        <a:p>
          <a:endParaRPr lang="hu-HU"/>
        </a:p>
      </dgm:t>
    </dgm:pt>
    <dgm:pt modelId="{0DEA4460-8BC1-4ABD-A290-C7B5EDC23D67}">
      <dgm:prSet/>
      <dgm:spPr/>
      <dgm:t>
        <a:bodyPr/>
        <a:lstStyle/>
        <a:p>
          <a:pPr rtl="0"/>
          <a:r>
            <a:rPr lang="hu-HU" dirty="0" smtClean="0"/>
            <a:t>Az oktatásban a „professzionálisan” elkészített oktatási anyagok (videók, </a:t>
          </a:r>
          <a:r>
            <a:rPr lang="hu-HU" i="1" dirty="0" err="1" smtClean="0"/>
            <a:t>screenshotok</a:t>
          </a:r>
          <a:r>
            <a:rPr lang="hu-HU" dirty="0" smtClean="0"/>
            <a:t>, animációk) szükségesek.</a:t>
          </a:r>
          <a:endParaRPr lang="hu-HU" dirty="0"/>
        </a:p>
      </dgm:t>
    </dgm:pt>
    <dgm:pt modelId="{65CB1C16-780A-42AD-8159-102DD3FA77D5}" type="parTrans" cxnId="{C2EBB368-B31A-43B6-B170-E8C8A61FADF7}">
      <dgm:prSet/>
      <dgm:spPr/>
      <dgm:t>
        <a:bodyPr/>
        <a:lstStyle/>
        <a:p>
          <a:endParaRPr lang="hu-HU"/>
        </a:p>
      </dgm:t>
    </dgm:pt>
    <dgm:pt modelId="{63C215E2-05E8-4F9C-B577-7398B5D05918}" type="sibTrans" cxnId="{C2EBB368-B31A-43B6-B170-E8C8A61FADF7}">
      <dgm:prSet/>
      <dgm:spPr/>
      <dgm:t>
        <a:bodyPr/>
        <a:lstStyle/>
        <a:p>
          <a:endParaRPr lang="hu-HU"/>
        </a:p>
      </dgm:t>
    </dgm:pt>
    <dgm:pt modelId="{C5DF1EDA-8BA3-4BCC-9AFB-C13A467D9FEA}">
      <dgm:prSet/>
      <dgm:spPr/>
      <dgm:t>
        <a:bodyPr/>
        <a:lstStyle/>
        <a:p>
          <a:pPr rtl="0"/>
          <a:r>
            <a:rPr lang="hu-HU" dirty="0" smtClean="0"/>
            <a:t>A diákok szemében „</a:t>
          </a:r>
          <a:r>
            <a:rPr lang="hu-HU" i="1" dirty="0" smtClean="0"/>
            <a:t>menőbb</a:t>
          </a:r>
          <a:r>
            <a:rPr lang="hu-HU" dirty="0" smtClean="0"/>
            <a:t>” a tanár ha korszerű infokommunikációs eszközöket mutat be, használ</a:t>
          </a:r>
          <a:endParaRPr lang="hu-HU" dirty="0"/>
        </a:p>
      </dgm:t>
    </dgm:pt>
    <dgm:pt modelId="{7773D60B-2BC7-4D1B-B100-55950664058F}" type="parTrans" cxnId="{5370FC64-393C-4242-8B47-F1B1933405E0}">
      <dgm:prSet/>
      <dgm:spPr/>
      <dgm:t>
        <a:bodyPr/>
        <a:lstStyle/>
        <a:p>
          <a:endParaRPr lang="hu-HU"/>
        </a:p>
      </dgm:t>
    </dgm:pt>
    <dgm:pt modelId="{3961E6BB-5D43-4A51-B3E8-60436ADC8827}" type="sibTrans" cxnId="{5370FC64-393C-4242-8B47-F1B1933405E0}">
      <dgm:prSet/>
      <dgm:spPr/>
      <dgm:t>
        <a:bodyPr/>
        <a:lstStyle/>
        <a:p>
          <a:endParaRPr lang="hu-HU"/>
        </a:p>
      </dgm:t>
    </dgm:pt>
    <dgm:pt modelId="{16B8BB47-039D-4065-90FA-5104B2E03BF8}">
      <dgm:prSet/>
      <dgm:spPr/>
      <dgm:t>
        <a:bodyPr/>
        <a:lstStyle/>
        <a:p>
          <a:pPr rtl="0"/>
          <a:r>
            <a:rPr lang="hu-HU" dirty="0" smtClean="0"/>
            <a:t>Motivációs kérdések</a:t>
          </a:r>
          <a:endParaRPr lang="hu-HU" dirty="0"/>
        </a:p>
      </dgm:t>
    </dgm:pt>
    <dgm:pt modelId="{5C0BF555-11D2-42A0-A3D6-17B13B74219A}" type="parTrans" cxnId="{346E4484-A805-4F5A-A277-DCD13D853084}">
      <dgm:prSet/>
      <dgm:spPr/>
      <dgm:t>
        <a:bodyPr/>
        <a:lstStyle/>
        <a:p>
          <a:endParaRPr lang="hu-HU"/>
        </a:p>
      </dgm:t>
    </dgm:pt>
    <dgm:pt modelId="{C4DF147B-F577-4FB6-B25A-155ED230C05B}" type="sibTrans" cxnId="{346E4484-A805-4F5A-A277-DCD13D853084}">
      <dgm:prSet/>
      <dgm:spPr/>
      <dgm:t>
        <a:bodyPr/>
        <a:lstStyle/>
        <a:p>
          <a:endParaRPr lang="hu-HU"/>
        </a:p>
      </dgm:t>
    </dgm:pt>
    <dgm:pt modelId="{B309BA3C-9F7A-4A19-9489-45DA007BCA18}" type="pres">
      <dgm:prSet presAssocID="{B94D68AF-6338-42F9-9F3B-13258E97379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C5C48485-9EFE-473F-9C0A-FBCCDF955E78}" type="pres">
      <dgm:prSet presAssocID="{16B8BB47-039D-4065-90FA-5104B2E03BF8}" presName="parentLin" presStyleCnt="0"/>
      <dgm:spPr/>
    </dgm:pt>
    <dgm:pt modelId="{6389C83B-8683-47C5-A0C5-AFC7042E29DC}" type="pres">
      <dgm:prSet presAssocID="{16B8BB47-039D-4065-90FA-5104B2E03BF8}" presName="parentLeftMargin" presStyleLbl="node1" presStyleIdx="0" presStyleCnt="1"/>
      <dgm:spPr/>
      <dgm:t>
        <a:bodyPr/>
        <a:lstStyle/>
        <a:p>
          <a:endParaRPr lang="hu-HU"/>
        </a:p>
      </dgm:t>
    </dgm:pt>
    <dgm:pt modelId="{BF0CBFCD-6169-46DF-8A20-71A42D51D7DA}" type="pres">
      <dgm:prSet presAssocID="{16B8BB47-039D-4065-90FA-5104B2E03BF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44B779A-4845-45CE-976D-2320E39F5B27}" type="pres">
      <dgm:prSet presAssocID="{16B8BB47-039D-4065-90FA-5104B2E03BF8}" presName="negativeSpace" presStyleCnt="0"/>
      <dgm:spPr/>
    </dgm:pt>
    <dgm:pt modelId="{EB387304-1806-4343-9B39-6110748EDA2D}" type="pres">
      <dgm:prSet presAssocID="{16B8BB47-039D-4065-90FA-5104B2E03BF8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5296475C-ED24-47FE-865F-4645E26166F5}" srcId="{16B8BB47-039D-4065-90FA-5104B2E03BF8}" destId="{D20814C5-6762-4998-BC91-0652EA57B866}" srcOrd="0" destOrd="0" parTransId="{0CA20B14-B72B-4183-8878-74BD11FEE7AA}" sibTransId="{DE9487EB-BBA3-4DD0-B2B1-A3EC1F4A8F75}"/>
    <dgm:cxn modelId="{61BB5E00-2642-432B-AEDC-BF2217363685}" type="presOf" srcId="{16B8BB47-039D-4065-90FA-5104B2E03BF8}" destId="{6389C83B-8683-47C5-A0C5-AFC7042E29DC}" srcOrd="0" destOrd="0" presId="urn:microsoft.com/office/officeart/2005/8/layout/list1"/>
    <dgm:cxn modelId="{E54E241E-D66F-44F4-8C76-19D24D426B16}" type="presOf" srcId="{0DEA4460-8BC1-4ABD-A290-C7B5EDC23D67}" destId="{EB387304-1806-4343-9B39-6110748EDA2D}" srcOrd="0" destOrd="1" presId="urn:microsoft.com/office/officeart/2005/8/layout/list1"/>
    <dgm:cxn modelId="{5370FC64-393C-4242-8B47-F1B1933405E0}" srcId="{16B8BB47-039D-4065-90FA-5104B2E03BF8}" destId="{C5DF1EDA-8BA3-4BCC-9AFB-C13A467D9FEA}" srcOrd="2" destOrd="0" parTransId="{7773D60B-2BC7-4D1B-B100-55950664058F}" sibTransId="{3961E6BB-5D43-4A51-B3E8-60436ADC8827}"/>
    <dgm:cxn modelId="{D6B36CD2-E20C-4B3F-99F1-98DF320335D1}" type="presOf" srcId="{B94D68AF-6338-42F9-9F3B-13258E973795}" destId="{B309BA3C-9F7A-4A19-9489-45DA007BCA18}" srcOrd="0" destOrd="0" presId="urn:microsoft.com/office/officeart/2005/8/layout/list1"/>
    <dgm:cxn modelId="{83B6E8BE-2988-4E2C-ADD4-B100FE5AD852}" type="presOf" srcId="{C5DF1EDA-8BA3-4BCC-9AFB-C13A467D9FEA}" destId="{EB387304-1806-4343-9B39-6110748EDA2D}" srcOrd="0" destOrd="2" presId="urn:microsoft.com/office/officeart/2005/8/layout/list1"/>
    <dgm:cxn modelId="{A135E69C-168E-4627-9799-3B1B6D11DA6D}" type="presOf" srcId="{16B8BB47-039D-4065-90FA-5104B2E03BF8}" destId="{BF0CBFCD-6169-46DF-8A20-71A42D51D7DA}" srcOrd="1" destOrd="0" presId="urn:microsoft.com/office/officeart/2005/8/layout/list1"/>
    <dgm:cxn modelId="{C2EBB368-B31A-43B6-B170-E8C8A61FADF7}" srcId="{16B8BB47-039D-4065-90FA-5104B2E03BF8}" destId="{0DEA4460-8BC1-4ABD-A290-C7B5EDC23D67}" srcOrd="1" destOrd="0" parTransId="{65CB1C16-780A-42AD-8159-102DD3FA77D5}" sibTransId="{63C215E2-05E8-4F9C-B577-7398B5D05918}"/>
    <dgm:cxn modelId="{0AA40CD2-9EC1-447A-B678-AA07FC4CCC86}" type="presOf" srcId="{D20814C5-6762-4998-BC91-0652EA57B866}" destId="{EB387304-1806-4343-9B39-6110748EDA2D}" srcOrd="0" destOrd="0" presId="urn:microsoft.com/office/officeart/2005/8/layout/list1"/>
    <dgm:cxn modelId="{346E4484-A805-4F5A-A277-DCD13D853084}" srcId="{B94D68AF-6338-42F9-9F3B-13258E973795}" destId="{16B8BB47-039D-4065-90FA-5104B2E03BF8}" srcOrd="0" destOrd="0" parTransId="{5C0BF555-11D2-42A0-A3D6-17B13B74219A}" sibTransId="{C4DF147B-F577-4FB6-B25A-155ED230C05B}"/>
    <dgm:cxn modelId="{B92E1D13-2A0B-40A7-811C-B83EA3906C35}" type="presParOf" srcId="{B309BA3C-9F7A-4A19-9489-45DA007BCA18}" destId="{C5C48485-9EFE-473F-9C0A-FBCCDF955E78}" srcOrd="0" destOrd="0" presId="urn:microsoft.com/office/officeart/2005/8/layout/list1"/>
    <dgm:cxn modelId="{7395B927-8850-4D44-A363-511AB48923CE}" type="presParOf" srcId="{C5C48485-9EFE-473F-9C0A-FBCCDF955E78}" destId="{6389C83B-8683-47C5-A0C5-AFC7042E29DC}" srcOrd="0" destOrd="0" presId="urn:microsoft.com/office/officeart/2005/8/layout/list1"/>
    <dgm:cxn modelId="{74B5A3F2-1716-40E9-8889-6D9BD530E5B9}" type="presParOf" srcId="{C5C48485-9EFE-473F-9C0A-FBCCDF955E78}" destId="{BF0CBFCD-6169-46DF-8A20-71A42D51D7DA}" srcOrd="1" destOrd="0" presId="urn:microsoft.com/office/officeart/2005/8/layout/list1"/>
    <dgm:cxn modelId="{3E0EA195-2729-48BD-892A-0E1FA39DC4CB}" type="presParOf" srcId="{B309BA3C-9F7A-4A19-9489-45DA007BCA18}" destId="{844B779A-4845-45CE-976D-2320E39F5B27}" srcOrd="1" destOrd="0" presId="urn:microsoft.com/office/officeart/2005/8/layout/list1"/>
    <dgm:cxn modelId="{D2B214DD-3F21-456C-876B-D42D42AB7210}" type="presParOf" srcId="{B309BA3C-9F7A-4A19-9489-45DA007BCA18}" destId="{EB387304-1806-4343-9B39-6110748EDA2D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D1E1A03-C7E8-4145-8367-99E3F5647335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hu-HU"/>
        </a:p>
      </dgm:t>
    </dgm:pt>
    <dgm:pt modelId="{CBDC8F16-0C3C-4D56-99B7-6BB82A65F074}">
      <dgm:prSet custT="1"/>
      <dgm:spPr/>
      <dgm:t>
        <a:bodyPr/>
        <a:lstStyle/>
        <a:p>
          <a:pPr rtl="0"/>
          <a:r>
            <a:rPr lang="hu-HU" sz="3200" dirty="0" smtClean="0"/>
            <a:t>Digitális tananyagok alkalmazása</a:t>
          </a:r>
          <a:endParaRPr lang="hu-HU" sz="3200" dirty="0"/>
        </a:p>
      </dgm:t>
    </dgm:pt>
    <dgm:pt modelId="{AF75E768-9410-42CC-824F-3790E7EF88AB}" type="parTrans" cxnId="{A39A5396-E919-47CA-9FC8-8C2ED5F887D7}">
      <dgm:prSet/>
      <dgm:spPr/>
      <dgm:t>
        <a:bodyPr/>
        <a:lstStyle/>
        <a:p>
          <a:endParaRPr lang="hu-HU"/>
        </a:p>
      </dgm:t>
    </dgm:pt>
    <dgm:pt modelId="{532F7B94-9437-447E-8A68-8804EB0419A6}" type="sibTrans" cxnId="{A39A5396-E919-47CA-9FC8-8C2ED5F887D7}">
      <dgm:prSet/>
      <dgm:spPr/>
      <dgm:t>
        <a:bodyPr/>
        <a:lstStyle/>
        <a:p>
          <a:endParaRPr lang="hu-HU"/>
        </a:p>
      </dgm:t>
    </dgm:pt>
    <dgm:pt modelId="{48CFE486-1272-4678-A06D-4454F9E1A9A7}" type="pres">
      <dgm:prSet presAssocID="{2D1E1A03-C7E8-4145-8367-99E3F564733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709202A5-D3F9-4056-8D2B-138FE4506A75}" type="pres">
      <dgm:prSet presAssocID="{CBDC8F16-0C3C-4D56-99B7-6BB82A65F07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A39A5396-E919-47CA-9FC8-8C2ED5F887D7}" srcId="{2D1E1A03-C7E8-4145-8367-99E3F5647335}" destId="{CBDC8F16-0C3C-4D56-99B7-6BB82A65F074}" srcOrd="0" destOrd="0" parTransId="{AF75E768-9410-42CC-824F-3790E7EF88AB}" sibTransId="{532F7B94-9437-447E-8A68-8804EB0419A6}"/>
    <dgm:cxn modelId="{C93DA31C-F4C8-4E2F-92A9-7B8432930150}" type="presOf" srcId="{CBDC8F16-0C3C-4D56-99B7-6BB82A65F074}" destId="{709202A5-D3F9-4056-8D2B-138FE4506A75}" srcOrd="0" destOrd="0" presId="urn:microsoft.com/office/officeart/2005/8/layout/vList2"/>
    <dgm:cxn modelId="{56EA2621-2E71-47D4-9716-ED0A2262B455}" type="presOf" srcId="{2D1E1A03-C7E8-4145-8367-99E3F5647335}" destId="{48CFE486-1272-4678-A06D-4454F9E1A9A7}" srcOrd="0" destOrd="0" presId="urn:microsoft.com/office/officeart/2005/8/layout/vList2"/>
    <dgm:cxn modelId="{5DDAE160-ACE4-4AE4-B40E-6F10ED0F5CC1}" type="presParOf" srcId="{48CFE486-1272-4678-A06D-4454F9E1A9A7}" destId="{709202A5-D3F9-4056-8D2B-138FE4506A7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C10F7B2-DF40-43A5-AE4E-A92E692FE38B}" type="doc">
      <dgm:prSet loTypeId="urn:microsoft.com/office/officeart/2005/8/layout/vList5" loCatId="list" qsTypeId="urn:microsoft.com/office/officeart/2005/8/quickstyle/simple2" qsCatId="simple" csTypeId="urn:microsoft.com/office/officeart/2005/8/colors/accent2_5" csCatId="accent2" phldr="1"/>
      <dgm:spPr/>
      <dgm:t>
        <a:bodyPr/>
        <a:lstStyle/>
        <a:p>
          <a:endParaRPr lang="hu-HU"/>
        </a:p>
      </dgm:t>
    </dgm:pt>
    <dgm:pt modelId="{7249B5A4-6631-4B4B-8771-28C0D47537B3}">
      <dgm:prSet/>
      <dgm:spPr/>
      <dgm:t>
        <a:bodyPr/>
        <a:lstStyle/>
        <a:p>
          <a:pPr rtl="0"/>
          <a:r>
            <a:rPr lang="hu-HU" dirty="0" smtClean="0"/>
            <a:t>Sok jó digitális, elektronikus tananyag van, </a:t>
          </a:r>
        </a:p>
        <a:p>
          <a:pPr rtl="0"/>
          <a:r>
            <a:rPr lang="hu-HU" dirty="0" smtClean="0"/>
            <a:t>DE…</a:t>
          </a:r>
          <a:endParaRPr lang="hu-HU" dirty="0"/>
        </a:p>
      </dgm:t>
    </dgm:pt>
    <dgm:pt modelId="{8D9DC05D-B0F7-4AF9-BE32-53024CC8047C}" type="parTrans" cxnId="{6F0678F0-894E-40EE-9D48-25FB4AFC4D78}">
      <dgm:prSet/>
      <dgm:spPr/>
      <dgm:t>
        <a:bodyPr/>
        <a:lstStyle/>
        <a:p>
          <a:endParaRPr lang="hu-HU"/>
        </a:p>
      </dgm:t>
    </dgm:pt>
    <dgm:pt modelId="{EAB58D9A-AA7B-41BA-BB0A-4674C26D2A76}" type="sibTrans" cxnId="{6F0678F0-894E-40EE-9D48-25FB4AFC4D78}">
      <dgm:prSet/>
      <dgm:spPr/>
      <dgm:t>
        <a:bodyPr/>
        <a:lstStyle/>
        <a:p>
          <a:endParaRPr lang="hu-HU"/>
        </a:p>
      </dgm:t>
    </dgm:pt>
    <dgm:pt modelId="{A9D5462A-1B2A-4FB5-83F8-4360CB8A25E8}">
      <dgm:prSet/>
      <dgm:spPr/>
      <dgm:t>
        <a:bodyPr/>
        <a:lstStyle/>
        <a:p>
          <a:pPr rtl="0"/>
          <a:r>
            <a:rPr lang="hu-HU" dirty="0" smtClean="0"/>
            <a:t>Nem alkalmazkodik az OKJ szakmákhoz</a:t>
          </a:r>
          <a:r>
            <a:rPr lang="hu-HU" smtClean="0"/>
            <a:t>, tananyagokhoz.</a:t>
          </a:r>
          <a:endParaRPr lang="hu-HU" dirty="0"/>
        </a:p>
      </dgm:t>
    </dgm:pt>
    <dgm:pt modelId="{1F2C352D-DCA7-4B2E-B987-79D4F4FE6E56}" type="parTrans" cxnId="{7C0B36B8-3522-44D4-9D82-84503EE34AFE}">
      <dgm:prSet/>
      <dgm:spPr/>
      <dgm:t>
        <a:bodyPr/>
        <a:lstStyle/>
        <a:p>
          <a:endParaRPr lang="hu-HU"/>
        </a:p>
      </dgm:t>
    </dgm:pt>
    <dgm:pt modelId="{2BFE23C6-894C-4DFB-9332-6E9E5CAC465B}" type="sibTrans" cxnId="{7C0B36B8-3522-44D4-9D82-84503EE34AFE}">
      <dgm:prSet/>
      <dgm:spPr/>
      <dgm:t>
        <a:bodyPr/>
        <a:lstStyle/>
        <a:p>
          <a:endParaRPr lang="hu-HU"/>
        </a:p>
      </dgm:t>
    </dgm:pt>
    <dgm:pt modelId="{33813353-8B27-40A6-A776-B74977089EF2}">
      <dgm:prSet/>
      <dgm:spPr/>
      <dgm:t>
        <a:bodyPr/>
        <a:lstStyle/>
        <a:p>
          <a:pPr rtl="0"/>
          <a:r>
            <a:rPr lang="hu-HU" dirty="0" smtClean="0"/>
            <a:t>Nehéz „összevadászni” az Internetről.</a:t>
          </a:r>
          <a:endParaRPr lang="hu-HU" dirty="0"/>
        </a:p>
      </dgm:t>
    </dgm:pt>
    <dgm:pt modelId="{E57A3F3C-2018-4CD6-9C11-34282A271706}" type="parTrans" cxnId="{D17D4C55-ABD5-45D5-8EC7-257369647286}">
      <dgm:prSet/>
      <dgm:spPr/>
      <dgm:t>
        <a:bodyPr/>
        <a:lstStyle/>
        <a:p>
          <a:endParaRPr lang="hu-HU"/>
        </a:p>
      </dgm:t>
    </dgm:pt>
    <dgm:pt modelId="{F8B2CBA4-D007-4962-87C9-2FD16A0184AD}" type="sibTrans" cxnId="{D17D4C55-ABD5-45D5-8EC7-257369647286}">
      <dgm:prSet/>
      <dgm:spPr/>
      <dgm:t>
        <a:bodyPr/>
        <a:lstStyle/>
        <a:p>
          <a:endParaRPr lang="hu-HU"/>
        </a:p>
      </dgm:t>
    </dgm:pt>
    <dgm:pt modelId="{7B68EFE9-A401-4825-AAA4-D935E37809D6}">
      <dgm:prSet/>
      <dgm:spPr/>
      <dgm:t>
        <a:bodyPr/>
        <a:lstStyle/>
        <a:p>
          <a:pPr rtl="0"/>
          <a:r>
            <a:rPr lang="hu-HU" dirty="0" smtClean="0"/>
            <a:t>Nem </a:t>
          </a:r>
          <a:r>
            <a:rPr lang="hu-HU" smtClean="0"/>
            <a:t>rendszerezett anyagok.</a:t>
          </a:r>
          <a:endParaRPr lang="hu-HU" dirty="0"/>
        </a:p>
      </dgm:t>
    </dgm:pt>
    <dgm:pt modelId="{CF94C1F7-BF8D-483A-8081-61F20A00AE0D}" type="parTrans" cxnId="{1D8A6EB4-9759-4E2E-9213-F72359F37217}">
      <dgm:prSet/>
      <dgm:spPr/>
      <dgm:t>
        <a:bodyPr/>
        <a:lstStyle/>
        <a:p>
          <a:endParaRPr lang="hu-HU"/>
        </a:p>
      </dgm:t>
    </dgm:pt>
    <dgm:pt modelId="{4AAF928D-47C9-4314-8021-8CE92C8E7DC0}" type="sibTrans" cxnId="{1D8A6EB4-9759-4E2E-9213-F72359F37217}">
      <dgm:prSet/>
      <dgm:spPr/>
      <dgm:t>
        <a:bodyPr/>
        <a:lstStyle/>
        <a:p>
          <a:endParaRPr lang="hu-HU"/>
        </a:p>
      </dgm:t>
    </dgm:pt>
    <dgm:pt modelId="{4C24ACC3-C13E-49C7-A881-B47BF1C1DD44}">
      <dgm:prSet/>
      <dgm:spPr/>
      <dgm:t>
        <a:bodyPr/>
        <a:lstStyle/>
        <a:p>
          <a:pPr rtl="0"/>
          <a:r>
            <a:rPr lang="hu-HU" dirty="0" smtClean="0"/>
            <a:t>Módosításra, kiegészítésre, az iskolarendszerű oktatáshoz történő igazításra szorulnak.</a:t>
          </a:r>
          <a:endParaRPr lang="hu-HU" dirty="0"/>
        </a:p>
      </dgm:t>
    </dgm:pt>
    <dgm:pt modelId="{4562FED1-7890-490B-9D82-31715A0BFB43}" type="parTrans" cxnId="{3475158F-04B8-45BA-B054-6EA055215B87}">
      <dgm:prSet/>
      <dgm:spPr/>
      <dgm:t>
        <a:bodyPr/>
        <a:lstStyle/>
        <a:p>
          <a:endParaRPr lang="hu-HU"/>
        </a:p>
      </dgm:t>
    </dgm:pt>
    <dgm:pt modelId="{E201F3AB-08CE-4F2E-8D5B-5FD121806226}" type="sibTrans" cxnId="{3475158F-04B8-45BA-B054-6EA055215B87}">
      <dgm:prSet/>
      <dgm:spPr/>
      <dgm:t>
        <a:bodyPr/>
        <a:lstStyle/>
        <a:p>
          <a:endParaRPr lang="hu-HU"/>
        </a:p>
      </dgm:t>
    </dgm:pt>
    <dgm:pt modelId="{5F109645-8793-4BED-81DA-3B5C316A3E57}" type="pres">
      <dgm:prSet presAssocID="{CC10F7B2-DF40-43A5-AE4E-A92E692FE38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AC1D0223-1CFB-4FC1-AAD0-FCCCF7196D8C}" type="pres">
      <dgm:prSet presAssocID="{7249B5A4-6631-4B4B-8771-28C0D47537B3}" presName="linNode" presStyleCnt="0"/>
      <dgm:spPr/>
    </dgm:pt>
    <dgm:pt modelId="{67512C61-411F-4291-9ECE-DDD0415CA551}" type="pres">
      <dgm:prSet presAssocID="{7249B5A4-6631-4B4B-8771-28C0D47537B3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DC57EDA-D45F-47CC-A927-C753BBCE4733}" type="pres">
      <dgm:prSet presAssocID="{7249B5A4-6631-4B4B-8771-28C0D47537B3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BEE31C0B-CB30-450F-BB59-DAF43B3DE2C6}" type="presOf" srcId="{7249B5A4-6631-4B4B-8771-28C0D47537B3}" destId="{67512C61-411F-4291-9ECE-DDD0415CA551}" srcOrd="0" destOrd="0" presId="urn:microsoft.com/office/officeart/2005/8/layout/vList5"/>
    <dgm:cxn modelId="{1D8A6EB4-9759-4E2E-9213-F72359F37217}" srcId="{7249B5A4-6631-4B4B-8771-28C0D47537B3}" destId="{7B68EFE9-A401-4825-AAA4-D935E37809D6}" srcOrd="2" destOrd="0" parTransId="{CF94C1F7-BF8D-483A-8081-61F20A00AE0D}" sibTransId="{4AAF928D-47C9-4314-8021-8CE92C8E7DC0}"/>
    <dgm:cxn modelId="{BEB04E48-F07D-4E5D-894A-D83D103FEF93}" type="presOf" srcId="{33813353-8B27-40A6-A776-B74977089EF2}" destId="{4DC57EDA-D45F-47CC-A927-C753BBCE4733}" srcOrd="0" destOrd="1" presId="urn:microsoft.com/office/officeart/2005/8/layout/vList5"/>
    <dgm:cxn modelId="{F07874C3-C1A3-47E4-B670-51D09B40D412}" type="presOf" srcId="{A9D5462A-1B2A-4FB5-83F8-4360CB8A25E8}" destId="{4DC57EDA-D45F-47CC-A927-C753BBCE4733}" srcOrd="0" destOrd="0" presId="urn:microsoft.com/office/officeart/2005/8/layout/vList5"/>
    <dgm:cxn modelId="{115B628B-B044-49BC-B5BE-ACC3CEE2A31D}" type="presOf" srcId="{7B68EFE9-A401-4825-AAA4-D935E37809D6}" destId="{4DC57EDA-D45F-47CC-A927-C753BBCE4733}" srcOrd="0" destOrd="2" presId="urn:microsoft.com/office/officeart/2005/8/layout/vList5"/>
    <dgm:cxn modelId="{228DE4C9-F041-4F1C-B3CC-EDB83E29E7E4}" type="presOf" srcId="{4C24ACC3-C13E-49C7-A881-B47BF1C1DD44}" destId="{4DC57EDA-D45F-47CC-A927-C753BBCE4733}" srcOrd="0" destOrd="3" presId="urn:microsoft.com/office/officeart/2005/8/layout/vList5"/>
    <dgm:cxn modelId="{284029BF-9C4A-4990-B010-A5F88E5B75E8}" type="presOf" srcId="{CC10F7B2-DF40-43A5-AE4E-A92E692FE38B}" destId="{5F109645-8793-4BED-81DA-3B5C316A3E57}" srcOrd="0" destOrd="0" presId="urn:microsoft.com/office/officeart/2005/8/layout/vList5"/>
    <dgm:cxn modelId="{6F0678F0-894E-40EE-9D48-25FB4AFC4D78}" srcId="{CC10F7B2-DF40-43A5-AE4E-A92E692FE38B}" destId="{7249B5A4-6631-4B4B-8771-28C0D47537B3}" srcOrd="0" destOrd="0" parTransId="{8D9DC05D-B0F7-4AF9-BE32-53024CC8047C}" sibTransId="{EAB58D9A-AA7B-41BA-BB0A-4674C26D2A76}"/>
    <dgm:cxn modelId="{3475158F-04B8-45BA-B054-6EA055215B87}" srcId="{7249B5A4-6631-4B4B-8771-28C0D47537B3}" destId="{4C24ACC3-C13E-49C7-A881-B47BF1C1DD44}" srcOrd="3" destOrd="0" parTransId="{4562FED1-7890-490B-9D82-31715A0BFB43}" sibTransId="{E201F3AB-08CE-4F2E-8D5B-5FD121806226}"/>
    <dgm:cxn modelId="{D17D4C55-ABD5-45D5-8EC7-257369647286}" srcId="{7249B5A4-6631-4B4B-8771-28C0D47537B3}" destId="{33813353-8B27-40A6-A776-B74977089EF2}" srcOrd="1" destOrd="0" parTransId="{E57A3F3C-2018-4CD6-9C11-34282A271706}" sibTransId="{F8B2CBA4-D007-4962-87C9-2FD16A0184AD}"/>
    <dgm:cxn modelId="{7C0B36B8-3522-44D4-9D82-84503EE34AFE}" srcId="{7249B5A4-6631-4B4B-8771-28C0D47537B3}" destId="{A9D5462A-1B2A-4FB5-83F8-4360CB8A25E8}" srcOrd="0" destOrd="0" parTransId="{1F2C352D-DCA7-4B2E-B987-79D4F4FE6E56}" sibTransId="{2BFE23C6-894C-4DFB-9332-6E9E5CAC465B}"/>
    <dgm:cxn modelId="{6D536684-F496-411C-A49F-AA2CCA97362F}" type="presParOf" srcId="{5F109645-8793-4BED-81DA-3B5C316A3E57}" destId="{AC1D0223-1CFB-4FC1-AAD0-FCCCF7196D8C}" srcOrd="0" destOrd="0" presId="urn:microsoft.com/office/officeart/2005/8/layout/vList5"/>
    <dgm:cxn modelId="{5A83EEFA-63CD-4764-B0AB-96A0779C980F}" type="presParOf" srcId="{AC1D0223-1CFB-4FC1-AAD0-FCCCF7196D8C}" destId="{67512C61-411F-4291-9ECE-DDD0415CA551}" srcOrd="0" destOrd="0" presId="urn:microsoft.com/office/officeart/2005/8/layout/vList5"/>
    <dgm:cxn modelId="{D1903987-D954-48E7-9BFB-C499B01181AA}" type="presParOf" srcId="{AC1D0223-1CFB-4FC1-AAD0-FCCCF7196D8C}" destId="{4DC57EDA-D45F-47CC-A927-C753BBCE473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4DF9157-1260-43C7-BF7D-FE0E932FDFBC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/>
      <dgm:spPr/>
      <dgm:t>
        <a:bodyPr/>
        <a:lstStyle/>
        <a:p>
          <a:endParaRPr lang="hu-HU"/>
        </a:p>
      </dgm:t>
    </dgm:pt>
    <dgm:pt modelId="{0C48F2BE-BC85-4F7C-B14F-1EE2C9149AD9}">
      <dgm:prSet custT="1"/>
      <dgm:spPr/>
      <dgm:t>
        <a:bodyPr/>
        <a:lstStyle/>
        <a:p>
          <a:pPr rtl="0"/>
          <a:r>
            <a:rPr lang="hu-HU" sz="3600" dirty="0" smtClean="0"/>
            <a:t>Publikálás, elérhetőség </a:t>
          </a:r>
          <a:endParaRPr lang="hu-HU" sz="3600" dirty="0"/>
        </a:p>
      </dgm:t>
    </dgm:pt>
    <dgm:pt modelId="{6FAB675F-A1B4-44C1-A13A-C49A4566961C}" type="parTrans" cxnId="{FF68A1BE-EFCB-4A17-B3EA-89DCA51E3AF5}">
      <dgm:prSet/>
      <dgm:spPr/>
      <dgm:t>
        <a:bodyPr/>
        <a:lstStyle/>
        <a:p>
          <a:endParaRPr lang="hu-HU"/>
        </a:p>
      </dgm:t>
    </dgm:pt>
    <dgm:pt modelId="{32580742-B364-4759-8317-BD58415BA20F}" type="sibTrans" cxnId="{FF68A1BE-EFCB-4A17-B3EA-89DCA51E3AF5}">
      <dgm:prSet/>
      <dgm:spPr/>
      <dgm:t>
        <a:bodyPr/>
        <a:lstStyle/>
        <a:p>
          <a:endParaRPr lang="hu-HU"/>
        </a:p>
      </dgm:t>
    </dgm:pt>
    <dgm:pt modelId="{A08B9287-998B-4DBC-8C26-CCE98CB4DFAF}" type="pres">
      <dgm:prSet presAssocID="{C4DF9157-1260-43C7-BF7D-FE0E932FDFB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49FBD850-2587-4F18-9937-8CA33482A966}" type="pres">
      <dgm:prSet presAssocID="{0C48F2BE-BC85-4F7C-B14F-1EE2C9149AD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FF68A1BE-EFCB-4A17-B3EA-89DCA51E3AF5}" srcId="{C4DF9157-1260-43C7-BF7D-FE0E932FDFBC}" destId="{0C48F2BE-BC85-4F7C-B14F-1EE2C9149AD9}" srcOrd="0" destOrd="0" parTransId="{6FAB675F-A1B4-44C1-A13A-C49A4566961C}" sibTransId="{32580742-B364-4759-8317-BD58415BA20F}"/>
    <dgm:cxn modelId="{49DC21AA-C5BA-4AB6-8DBD-1133CEF39B5A}" type="presOf" srcId="{C4DF9157-1260-43C7-BF7D-FE0E932FDFBC}" destId="{A08B9287-998B-4DBC-8C26-CCE98CB4DFAF}" srcOrd="0" destOrd="0" presId="urn:microsoft.com/office/officeart/2005/8/layout/vList2"/>
    <dgm:cxn modelId="{A8AB021B-65C2-4785-9799-56F58A369F11}" type="presOf" srcId="{0C48F2BE-BC85-4F7C-B14F-1EE2C9149AD9}" destId="{49FBD850-2587-4F18-9937-8CA33482A966}" srcOrd="0" destOrd="0" presId="urn:microsoft.com/office/officeart/2005/8/layout/vList2"/>
    <dgm:cxn modelId="{50E95A60-00B0-4E9A-9600-6D482B627565}" type="presParOf" srcId="{A08B9287-998B-4DBC-8C26-CCE98CB4DFAF}" destId="{49FBD850-2587-4F18-9937-8CA33482A96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0688744-F8BD-4D8F-BD57-D54C3EC76E12}" type="doc">
      <dgm:prSet loTypeId="urn:microsoft.com/office/officeart/2005/8/layout/process4" loCatId="list" qsTypeId="urn:microsoft.com/office/officeart/2005/8/quickstyle/simple2" qsCatId="simple" csTypeId="urn:microsoft.com/office/officeart/2005/8/colors/accent2_3" csCatId="accent2" phldr="1"/>
      <dgm:spPr/>
      <dgm:t>
        <a:bodyPr/>
        <a:lstStyle/>
        <a:p>
          <a:endParaRPr lang="hu-HU"/>
        </a:p>
      </dgm:t>
    </dgm:pt>
    <dgm:pt modelId="{62CD18A6-AF11-48CC-BB08-FF2126613326}">
      <dgm:prSet phldrT="[Szöveg]"/>
      <dgm:spPr/>
      <dgm:t>
        <a:bodyPr/>
        <a:lstStyle/>
        <a:p>
          <a:r>
            <a:rPr lang="hu-HU" smtClean="0"/>
            <a:t>Régi módszer</a:t>
          </a:r>
          <a:endParaRPr lang="hu-HU" dirty="0"/>
        </a:p>
      </dgm:t>
    </dgm:pt>
    <dgm:pt modelId="{0DC006F6-DE7D-49AB-AD67-852DE320C136}" type="parTrans" cxnId="{05DB557F-BDF2-4005-86C2-898DCE1EDDA4}">
      <dgm:prSet/>
      <dgm:spPr/>
      <dgm:t>
        <a:bodyPr/>
        <a:lstStyle/>
        <a:p>
          <a:endParaRPr lang="hu-HU"/>
        </a:p>
      </dgm:t>
    </dgm:pt>
    <dgm:pt modelId="{97D4CE55-F4D5-4999-AC37-2A259C4BC993}" type="sibTrans" cxnId="{05DB557F-BDF2-4005-86C2-898DCE1EDDA4}">
      <dgm:prSet/>
      <dgm:spPr/>
      <dgm:t>
        <a:bodyPr/>
        <a:lstStyle/>
        <a:p>
          <a:endParaRPr lang="hu-HU"/>
        </a:p>
      </dgm:t>
    </dgm:pt>
    <dgm:pt modelId="{A1B764FA-1EF6-4684-AA81-35C9AD0DAD3A}">
      <dgm:prSet phldrT="[Szöveg]" custT="1"/>
      <dgm:spPr/>
      <dgm:t>
        <a:bodyPr/>
        <a:lstStyle/>
        <a:p>
          <a:r>
            <a:rPr lang="hu-HU" sz="1200" dirty="0" smtClean="0"/>
            <a:t>Összegyűjteni, letölteni az Internetről</a:t>
          </a:r>
          <a:endParaRPr lang="hu-HU" sz="1200" dirty="0"/>
        </a:p>
      </dgm:t>
    </dgm:pt>
    <dgm:pt modelId="{23176BAA-515B-4352-B602-33C43566099F}" type="parTrans" cxnId="{0EFD88E8-B78A-49B0-B02B-83CA89C354BB}">
      <dgm:prSet/>
      <dgm:spPr/>
      <dgm:t>
        <a:bodyPr/>
        <a:lstStyle/>
        <a:p>
          <a:endParaRPr lang="hu-HU"/>
        </a:p>
      </dgm:t>
    </dgm:pt>
    <dgm:pt modelId="{E41EFE08-37A6-4876-9DFE-134870256A20}" type="sibTrans" cxnId="{0EFD88E8-B78A-49B0-B02B-83CA89C354BB}">
      <dgm:prSet/>
      <dgm:spPr/>
      <dgm:t>
        <a:bodyPr/>
        <a:lstStyle/>
        <a:p>
          <a:endParaRPr lang="hu-HU"/>
        </a:p>
      </dgm:t>
    </dgm:pt>
    <dgm:pt modelId="{45C8F9C4-0790-462E-AA4C-B1800B1A6B53}">
      <dgm:prSet phldrT="[Szöveg]" custT="1"/>
      <dgm:spPr/>
      <dgm:t>
        <a:bodyPr/>
        <a:lstStyle/>
        <a:p>
          <a:r>
            <a:rPr lang="hu-HU" sz="1200" dirty="0" smtClean="0"/>
            <a:t>Mappákba rendszerezni</a:t>
          </a:r>
          <a:endParaRPr lang="hu-HU" sz="1200" dirty="0"/>
        </a:p>
      </dgm:t>
    </dgm:pt>
    <dgm:pt modelId="{5D21F271-85E6-4F71-B1FE-8EF6A89D5EDA}" type="parTrans" cxnId="{C07908A6-43B7-4B1F-8303-B4F76B86FEFB}">
      <dgm:prSet/>
      <dgm:spPr/>
      <dgm:t>
        <a:bodyPr/>
        <a:lstStyle/>
        <a:p>
          <a:endParaRPr lang="hu-HU"/>
        </a:p>
      </dgm:t>
    </dgm:pt>
    <dgm:pt modelId="{ACF0B311-8098-4CC8-98D8-450D551F96C9}" type="sibTrans" cxnId="{C07908A6-43B7-4B1F-8303-B4F76B86FEFB}">
      <dgm:prSet/>
      <dgm:spPr/>
      <dgm:t>
        <a:bodyPr/>
        <a:lstStyle/>
        <a:p>
          <a:endParaRPr lang="hu-HU"/>
        </a:p>
      </dgm:t>
    </dgm:pt>
    <dgm:pt modelId="{E83386DC-787F-4985-AFA2-BADA41E0DACB}">
      <dgm:prSet phldrT="[Szöveg]"/>
      <dgm:spPr/>
      <dgm:t>
        <a:bodyPr/>
        <a:lstStyle/>
        <a:p>
          <a:r>
            <a:rPr lang="hu-HU" smtClean="0"/>
            <a:t>Publikációs Portál</a:t>
          </a:r>
          <a:endParaRPr lang="hu-HU" dirty="0"/>
        </a:p>
      </dgm:t>
    </dgm:pt>
    <dgm:pt modelId="{68C2280C-A7C0-4105-8370-1DAB2A9FFAA2}" type="parTrans" cxnId="{3C60D819-D596-4C48-8148-65A7D7BD44CF}">
      <dgm:prSet/>
      <dgm:spPr/>
      <dgm:t>
        <a:bodyPr/>
        <a:lstStyle/>
        <a:p>
          <a:endParaRPr lang="hu-HU"/>
        </a:p>
      </dgm:t>
    </dgm:pt>
    <dgm:pt modelId="{4E420AC6-7B89-405F-8F8B-A5D8AE65B6C1}" type="sibTrans" cxnId="{3C60D819-D596-4C48-8148-65A7D7BD44CF}">
      <dgm:prSet/>
      <dgm:spPr/>
      <dgm:t>
        <a:bodyPr/>
        <a:lstStyle/>
        <a:p>
          <a:endParaRPr lang="hu-HU"/>
        </a:p>
      </dgm:t>
    </dgm:pt>
    <dgm:pt modelId="{A94AACBC-8CE1-4A22-A001-BC01E14EA105}">
      <dgm:prSet phldrT="[Szöveg]" custT="1"/>
      <dgm:spPr/>
      <dgm:t>
        <a:bodyPr/>
        <a:lstStyle/>
        <a:p>
          <a:r>
            <a:rPr lang="hu-HU" sz="1400" dirty="0" smtClean="0"/>
            <a:t>DVD vagy Internet alapú automatikus frissítési lehetőség</a:t>
          </a:r>
          <a:endParaRPr lang="hu-HU" sz="1400" dirty="0"/>
        </a:p>
      </dgm:t>
    </dgm:pt>
    <dgm:pt modelId="{F378BCB4-19AA-4255-8CF0-398B8D8F40E5}" type="parTrans" cxnId="{F2FC2E69-A55F-4651-85F1-A98AADFC43A2}">
      <dgm:prSet/>
      <dgm:spPr/>
      <dgm:t>
        <a:bodyPr/>
        <a:lstStyle/>
        <a:p>
          <a:endParaRPr lang="hu-HU"/>
        </a:p>
      </dgm:t>
    </dgm:pt>
    <dgm:pt modelId="{A0003054-CC6E-4E51-8C6C-A5C61F926D41}" type="sibTrans" cxnId="{F2FC2E69-A55F-4651-85F1-A98AADFC43A2}">
      <dgm:prSet/>
      <dgm:spPr/>
      <dgm:t>
        <a:bodyPr/>
        <a:lstStyle/>
        <a:p>
          <a:endParaRPr lang="hu-HU"/>
        </a:p>
      </dgm:t>
    </dgm:pt>
    <dgm:pt modelId="{969DA7F6-A5D6-4D6C-A9B6-9C173C02C7B6}">
      <dgm:prSet phldrT="[Szöveg]" custT="1"/>
      <dgm:spPr/>
      <dgm:t>
        <a:bodyPr/>
        <a:lstStyle/>
        <a:p>
          <a:r>
            <a:rPr lang="hu-HU" sz="1200" dirty="0" smtClean="0"/>
            <a:t>Fájl szerveren, közös könyvtárakba tárolni</a:t>
          </a:r>
          <a:endParaRPr lang="hu-HU" sz="1200" dirty="0"/>
        </a:p>
      </dgm:t>
    </dgm:pt>
    <dgm:pt modelId="{4193E6E8-873A-42E8-8C15-7DFDDC25E56A}" type="parTrans" cxnId="{70AAE1C3-CBE6-4825-A514-051199AE3673}">
      <dgm:prSet/>
      <dgm:spPr/>
      <dgm:t>
        <a:bodyPr/>
        <a:lstStyle/>
        <a:p>
          <a:endParaRPr lang="hu-HU"/>
        </a:p>
      </dgm:t>
    </dgm:pt>
    <dgm:pt modelId="{F26FC7A1-7F97-435E-AB6D-CCB5518A8390}" type="sibTrans" cxnId="{70AAE1C3-CBE6-4825-A514-051199AE3673}">
      <dgm:prSet/>
      <dgm:spPr/>
      <dgm:t>
        <a:bodyPr/>
        <a:lstStyle/>
        <a:p>
          <a:endParaRPr lang="hu-HU"/>
        </a:p>
      </dgm:t>
    </dgm:pt>
    <dgm:pt modelId="{1A926953-176E-4B71-99B7-5B12AE59E507}">
      <dgm:prSet phldrT="[Szöveg]" custT="1"/>
      <dgm:spPr/>
      <dgm:t>
        <a:bodyPr/>
        <a:lstStyle/>
        <a:p>
          <a:r>
            <a:rPr lang="hu-HU" sz="1200" dirty="0" smtClean="0"/>
            <a:t>Fájl szintű hozzáférés szabályozása</a:t>
          </a:r>
          <a:endParaRPr lang="hu-HU" sz="1200" dirty="0"/>
        </a:p>
      </dgm:t>
    </dgm:pt>
    <dgm:pt modelId="{7BCD52C9-A3F4-4B65-80D7-3B23C91C508E}" type="parTrans" cxnId="{E477C155-FF6F-41BC-A4AA-B3F2F3CFE075}">
      <dgm:prSet/>
      <dgm:spPr/>
      <dgm:t>
        <a:bodyPr/>
        <a:lstStyle/>
        <a:p>
          <a:endParaRPr lang="hu-HU"/>
        </a:p>
      </dgm:t>
    </dgm:pt>
    <dgm:pt modelId="{FD777F2F-EC6B-455A-958F-61BE84A4EB12}" type="sibTrans" cxnId="{E477C155-FF6F-41BC-A4AA-B3F2F3CFE075}">
      <dgm:prSet/>
      <dgm:spPr/>
      <dgm:t>
        <a:bodyPr/>
        <a:lstStyle/>
        <a:p>
          <a:endParaRPr lang="hu-HU"/>
        </a:p>
      </dgm:t>
    </dgm:pt>
    <dgm:pt modelId="{1BECCD48-2E09-4F60-A347-B959EFB92BF0}">
      <dgm:prSet phldrT="[Szöveg]" custT="1"/>
      <dgm:spPr/>
      <dgm:t>
        <a:bodyPr/>
        <a:lstStyle/>
        <a:p>
          <a:r>
            <a:rPr lang="hu-HU" sz="1400" dirty="0" smtClean="0"/>
            <a:t>Korszerű keresési, szűrési lehetőségek </a:t>
          </a:r>
          <a:r>
            <a:rPr lang="hu-HU" sz="1400" dirty="0" err="1" smtClean="0"/>
            <a:t>metaadatok</a:t>
          </a:r>
          <a:r>
            <a:rPr lang="hu-HU" sz="1400" dirty="0" smtClean="0"/>
            <a:t> alapján</a:t>
          </a:r>
          <a:endParaRPr lang="hu-HU" sz="1400" dirty="0"/>
        </a:p>
      </dgm:t>
    </dgm:pt>
    <dgm:pt modelId="{B42E451D-5FE2-4408-B01C-B60EB4828EB5}" type="parTrans" cxnId="{32B5957B-3A7B-4284-83E0-72FFAB5BF574}">
      <dgm:prSet/>
      <dgm:spPr/>
      <dgm:t>
        <a:bodyPr/>
        <a:lstStyle/>
        <a:p>
          <a:endParaRPr lang="hu-HU"/>
        </a:p>
      </dgm:t>
    </dgm:pt>
    <dgm:pt modelId="{6470E3CF-4C06-48C4-9DEC-FC41F1A65A28}" type="sibTrans" cxnId="{32B5957B-3A7B-4284-83E0-72FFAB5BF574}">
      <dgm:prSet/>
      <dgm:spPr/>
      <dgm:t>
        <a:bodyPr/>
        <a:lstStyle/>
        <a:p>
          <a:endParaRPr lang="hu-HU"/>
        </a:p>
      </dgm:t>
    </dgm:pt>
    <dgm:pt modelId="{1F2C1FE4-3318-4C14-BB73-6884F4D0AD7B}">
      <dgm:prSet phldrT="[Szöveg]" custT="1"/>
      <dgm:spPr/>
      <dgm:t>
        <a:bodyPr/>
        <a:lstStyle/>
        <a:p>
          <a:r>
            <a:rPr lang="hu-HU" sz="1400" dirty="0" smtClean="0"/>
            <a:t>Kimeneti szakmák és tantárgyak szerinti rendszerezett tartalom</a:t>
          </a:r>
          <a:endParaRPr lang="hu-HU" sz="1400" dirty="0"/>
        </a:p>
      </dgm:t>
    </dgm:pt>
    <dgm:pt modelId="{D656E730-D8D5-49F2-803F-268B2BE751EA}" type="parTrans" cxnId="{B44152A8-9D8E-41D5-91C4-948F64925753}">
      <dgm:prSet/>
      <dgm:spPr/>
      <dgm:t>
        <a:bodyPr/>
        <a:lstStyle/>
        <a:p>
          <a:endParaRPr lang="hu-HU"/>
        </a:p>
      </dgm:t>
    </dgm:pt>
    <dgm:pt modelId="{33BA4D7A-67CA-464F-BCA4-62C69A251415}" type="sibTrans" cxnId="{B44152A8-9D8E-41D5-91C4-948F64925753}">
      <dgm:prSet/>
      <dgm:spPr/>
      <dgm:t>
        <a:bodyPr/>
        <a:lstStyle/>
        <a:p>
          <a:endParaRPr lang="hu-HU"/>
        </a:p>
      </dgm:t>
    </dgm:pt>
    <dgm:pt modelId="{E8A6E8CB-E94C-4AD4-9E83-38D5C82305FD}">
      <dgm:prSet phldrT="[Szöveg]" custT="1"/>
      <dgm:spPr/>
      <dgm:t>
        <a:bodyPr/>
        <a:lstStyle/>
        <a:p>
          <a:r>
            <a:rPr lang="hu-HU" sz="1200" dirty="0" smtClean="0"/>
            <a:t>Lokális (fájl) szintű hozzáférhetőség</a:t>
          </a:r>
          <a:endParaRPr lang="hu-HU" sz="1200" dirty="0"/>
        </a:p>
      </dgm:t>
    </dgm:pt>
    <dgm:pt modelId="{53F04D59-5A3F-43D7-83EA-177D1C66EEF3}" type="parTrans" cxnId="{D1ED120C-718B-4828-80AE-783D1C03CA3F}">
      <dgm:prSet/>
      <dgm:spPr/>
      <dgm:t>
        <a:bodyPr/>
        <a:lstStyle/>
        <a:p>
          <a:endParaRPr lang="hu-HU"/>
        </a:p>
      </dgm:t>
    </dgm:pt>
    <dgm:pt modelId="{61CA587C-0163-4849-B1ED-E90F84C53118}" type="sibTrans" cxnId="{D1ED120C-718B-4828-80AE-783D1C03CA3F}">
      <dgm:prSet/>
      <dgm:spPr/>
      <dgm:t>
        <a:bodyPr/>
        <a:lstStyle/>
        <a:p>
          <a:endParaRPr lang="hu-HU"/>
        </a:p>
      </dgm:t>
    </dgm:pt>
    <dgm:pt modelId="{8B499ECA-BC28-4D42-9195-32D8861139B3}">
      <dgm:prSet phldrT="[Szöveg]" custT="1"/>
      <dgm:spPr/>
      <dgm:t>
        <a:bodyPr/>
        <a:lstStyle/>
        <a:p>
          <a:r>
            <a:rPr lang="hu-HU" sz="1400" dirty="0" smtClean="0"/>
            <a:t>WEB alapú hozzáférés tetszőleges helyről és eszközzel</a:t>
          </a:r>
          <a:endParaRPr lang="hu-HU" sz="1400" dirty="0"/>
        </a:p>
      </dgm:t>
    </dgm:pt>
    <dgm:pt modelId="{4B37A632-B260-46A8-8699-671FCB7ABB0C}" type="parTrans" cxnId="{6705CCEC-09B9-4DC5-8314-7A7FDBB46745}">
      <dgm:prSet/>
      <dgm:spPr/>
      <dgm:t>
        <a:bodyPr/>
        <a:lstStyle/>
        <a:p>
          <a:endParaRPr lang="hu-HU"/>
        </a:p>
      </dgm:t>
    </dgm:pt>
    <dgm:pt modelId="{E9AC6B75-D318-48D9-B82E-77CC9A5F78BD}" type="sibTrans" cxnId="{6705CCEC-09B9-4DC5-8314-7A7FDBB46745}">
      <dgm:prSet/>
      <dgm:spPr/>
      <dgm:t>
        <a:bodyPr/>
        <a:lstStyle/>
        <a:p>
          <a:endParaRPr lang="hu-HU"/>
        </a:p>
      </dgm:t>
    </dgm:pt>
    <dgm:pt modelId="{A4D2BB95-28F6-4A69-97D0-FC69F0617C55}">
      <dgm:prSet phldrT="[Szöveg]" custT="1"/>
      <dgm:spPr/>
      <dgm:t>
        <a:bodyPr/>
        <a:lstStyle/>
        <a:p>
          <a:r>
            <a:rPr lang="hu-HU" sz="1400" dirty="0" smtClean="0"/>
            <a:t>Művelet szintű hozzáférési szabályozás</a:t>
          </a:r>
          <a:endParaRPr lang="hu-HU" sz="1400" dirty="0"/>
        </a:p>
      </dgm:t>
    </dgm:pt>
    <dgm:pt modelId="{26F6C525-4F3E-4854-901B-7F160ECD5EE3}" type="parTrans" cxnId="{43CBCFA8-455B-45D4-8F41-CFCA732EB4EB}">
      <dgm:prSet/>
      <dgm:spPr/>
      <dgm:t>
        <a:bodyPr/>
        <a:lstStyle/>
        <a:p>
          <a:endParaRPr lang="hu-HU"/>
        </a:p>
      </dgm:t>
    </dgm:pt>
    <dgm:pt modelId="{0FE5390B-CB5F-4C98-A631-81B8ED9CE003}" type="sibTrans" cxnId="{43CBCFA8-455B-45D4-8F41-CFCA732EB4EB}">
      <dgm:prSet/>
      <dgm:spPr/>
      <dgm:t>
        <a:bodyPr/>
        <a:lstStyle/>
        <a:p>
          <a:endParaRPr lang="hu-HU"/>
        </a:p>
      </dgm:t>
    </dgm:pt>
    <dgm:pt modelId="{13A17A46-9452-4526-8748-352D77851CEF}">
      <dgm:prSet phldrT="[Szöveg]" custT="1"/>
      <dgm:spPr/>
      <dgm:t>
        <a:bodyPr/>
        <a:lstStyle/>
        <a:p>
          <a:r>
            <a:rPr lang="hu-HU" sz="1200" dirty="0" smtClean="0"/>
            <a:t>Nincsenek </a:t>
          </a:r>
          <a:r>
            <a:rPr lang="hu-HU" sz="1200" dirty="0" err="1" smtClean="0"/>
            <a:t>metaadatok</a:t>
          </a:r>
          <a:endParaRPr lang="hu-HU" sz="1200" dirty="0"/>
        </a:p>
      </dgm:t>
    </dgm:pt>
    <dgm:pt modelId="{D84A0218-188B-49F8-A0BE-76E0E54E6117}" type="parTrans" cxnId="{CD6FEA11-D1F2-412B-9642-72BAB8C88ADC}">
      <dgm:prSet/>
      <dgm:spPr/>
      <dgm:t>
        <a:bodyPr/>
        <a:lstStyle/>
        <a:p>
          <a:endParaRPr lang="hu-HU"/>
        </a:p>
      </dgm:t>
    </dgm:pt>
    <dgm:pt modelId="{D3181239-B466-4605-A9BC-B8290AC20DDE}" type="sibTrans" cxnId="{CD6FEA11-D1F2-412B-9642-72BAB8C88ADC}">
      <dgm:prSet/>
      <dgm:spPr/>
      <dgm:t>
        <a:bodyPr/>
        <a:lstStyle/>
        <a:p>
          <a:endParaRPr lang="hu-HU"/>
        </a:p>
      </dgm:t>
    </dgm:pt>
    <dgm:pt modelId="{BEFB9FBD-6172-4BD1-AFBE-68849AD37F15}" type="pres">
      <dgm:prSet presAssocID="{20688744-F8BD-4D8F-BD57-D54C3EC76E1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425E9770-5749-4C2D-AD38-1603013F4357}" type="pres">
      <dgm:prSet presAssocID="{E83386DC-787F-4985-AFA2-BADA41E0DACB}" presName="boxAndChildren" presStyleCnt="0"/>
      <dgm:spPr/>
    </dgm:pt>
    <dgm:pt modelId="{52EA023A-B371-4C18-840F-E6FA1C9BB307}" type="pres">
      <dgm:prSet presAssocID="{E83386DC-787F-4985-AFA2-BADA41E0DACB}" presName="parentTextBox" presStyleLbl="node1" presStyleIdx="0" presStyleCnt="2"/>
      <dgm:spPr/>
      <dgm:t>
        <a:bodyPr/>
        <a:lstStyle/>
        <a:p>
          <a:endParaRPr lang="hu-HU"/>
        </a:p>
      </dgm:t>
    </dgm:pt>
    <dgm:pt modelId="{DABA79F3-E892-42C2-BF20-C6C3982FC249}" type="pres">
      <dgm:prSet presAssocID="{E83386DC-787F-4985-AFA2-BADA41E0DACB}" presName="entireBox" presStyleLbl="node1" presStyleIdx="0" presStyleCnt="2" custScaleY="216693"/>
      <dgm:spPr/>
      <dgm:t>
        <a:bodyPr/>
        <a:lstStyle/>
        <a:p>
          <a:endParaRPr lang="hu-HU"/>
        </a:p>
      </dgm:t>
    </dgm:pt>
    <dgm:pt modelId="{EF82C70C-BC33-4620-84E7-9B59CE0710A7}" type="pres">
      <dgm:prSet presAssocID="{E83386DC-787F-4985-AFA2-BADA41E0DACB}" presName="descendantBox" presStyleCnt="0"/>
      <dgm:spPr/>
    </dgm:pt>
    <dgm:pt modelId="{C3BEACB7-0ACE-4BAF-B0C9-7753B1D96EED}" type="pres">
      <dgm:prSet presAssocID="{A94AACBC-8CE1-4A22-A001-BC01E14EA105}" presName="childTextBox" presStyleLbl="fgAccFollowNode1" presStyleIdx="0" presStyleCnt="11" custScaleY="260545" custLinFactNeighborX="-61" custLinFactNeighborY="4408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DAD748A-980D-451B-9C24-829E80804553}" type="pres">
      <dgm:prSet presAssocID="{1F2C1FE4-3318-4C14-BB73-6884F4D0AD7B}" presName="childTextBox" presStyleLbl="fgAccFollowNode1" presStyleIdx="1" presStyleCnt="11" custScaleY="260545" custLinFactNeighborX="-923" custLinFactNeighborY="4408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95D5C6C-209A-4BE4-9674-E091EF184479}" type="pres">
      <dgm:prSet presAssocID="{1BECCD48-2E09-4F60-A347-B959EFB92BF0}" presName="childTextBox" presStyleLbl="fgAccFollowNode1" presStyleIdx="2" presStyleCnt="11" custScaleY="260545" custLinFactNeighborX="-923" custLinFactNeighborY="4408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E337FFA-E69D-47B4-9C8B-3C04435D98C3}" type="pres">
      <dgm:prSet presAssocID="{8B499ECA-BC28-4D42-9195-32D8861139B3}" presName="childTextBox" presStyleLbl="fgAccFollowNode1" presStyleIdx="3" presStyleCnt="11" custScaleY="260545" custLinFactNeighborX="-923" custLinFactNeighborY="4408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659D524-9B25-4294-A12D-C0D610C16498}" type="pres">
      <dgm:prSet presAssocID="{A4D2BB95-28F6-4A69-97D0-FC69F0617C55}" presName="childTextBox" presStyleLbl="fgAccFollowNode1" presStyleIdx="4" presStyleCnt="11" custScaleY="260545" custLinFactNeighborX="-923" custLinFactNeighborY="4408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24535BE-0D6E-4296-A1E1-F2C9E2CAF7F4}" type="pres">
      <dgm:prSet presAssocID="{97D4CE55-F4D5-4999-AC37-2A259C4BC993}" presName="sp" presStyleCnt="0"/>
      <dgm:spPr/>
    </dgm:pt>
    <dgm:pt modelId="{2E855AFE-D34A-4354-BBCA-0D613EED1925}" type="pres">
      <dgm:prSet presAssocID="{62CD18A6-AF11-48CC-BB08-FF2126613326}" presName="arrowAndChildren" presStyleCnt="0"/>
      <dgm:spPr/>
    </dgm:pt>
    <dgm:pt modelId="{9E12166A-577A-4CE8-9A1E-7760858C5BCB}" type="pres">
      <dgm:prSet presAssocID="{62CD18A6-AF11-48CC-BB08-FF2126613326}" presName="parentTextArrow" presStyleLbl="node1" presStyleIdx="0" presStyleCnt="2"/>
      <dgm:spPr/>
      <dgm:t>
        <a:bodyPr/>
        <a:lstStyle/>
        <a:p>
          <a:endParaRPr lang="hu-HU"/>
        </a:p>
      </dgm:t>
    </dgm:pt>
    <dgm:pt modelId="{32B44F2F-F297-4D94-A9BD-379C2DD049E4}" type="pres">
      <dgm:prSet presAssocID="{62CD18A6-AF11-48CC-BB08-FF2126613326}" presName="arrow" presStyleLbl="node1" presStyleIdx="1" presStyleCnt="2"/>
      <dgm:spPr/>
      <dgm:t>
        <a:bodyPr/>
        <a:lstStyle/>
        <a:p>
          <a:endParaRPr lang="hu-HU"/>
        </a:p>
      </dgm:t>
    </dgm:pt>
    <dgm:pt modelId="{33D39D09-76DA-4E43-AF54-05697F38F4A0}" type="pres">
      <dgm:prSet presAssocID="{62CD18A6-AF11-48CC-BB08-FF2126613326}" presName="descendantArrow" presStyleCnt="0"/>
      <dgm:spPr/>
    </dgm:pt>
    <dgm:pt modelId="{61585EB1-24D7-4A91-BD4E-9F2192766EC3}" type="pres">
      <dgm:prSet presAssocID="{A1B764FA-1EF6-4684-AA81-35C9AD0DAD3A}" presName="childTextArrow" presStyleLbl="fgAccFollowNode1" presStyleIdx="5" presStyleCnt="11" custScaleY="13102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E7D77A1-5367-4363-AF96-5CE299484213}" type="pres">
      <dgm:prSet presAssocID="{45C8F9C4-0790-462E-AA4C-B1800B1A6B53}" presName="childTextArrow" presStyleLbl="fgAccFollowNode1" presStyleIdx="6" presStyleCnt="11" custScaleY="13102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37DA754-C0D2-443F-8133-AF85D5E2CF4D}" type="pres">
      <dgm:prSet presAssocID="{969DA7F6-A5D6-4D6C-A9B6-9C173C02C7B6}" presName="childTextArrow" presStyleLbl="fgAccFollowNode1" presStyleIdx="7" presStyleCnt="11" custScaleY="13102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51BCABA-4F04-4EED-8A83-230A2ED0EB4A}" type="pres">
      <dgm:prSet presAssocID="{1A926953-176E-4B71-99B7-5B12AE59E507}" presName="childTextArrow" presStyleLbl="fgAccFollowNode1" presStyleIdx="8" presStyleCnt="11" custScaleY="13102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E1758EF-6250-4A01-9224-E775AE15B1FE}" type="pres">
      <dgm:prSet presAssocID="{13A17A46-9452-4526-8748-352D77851CEF}" presName="childTextArrow" presStyleLbl="fgAccFollowNode1" presStyleIdx="9" presStyleCnt="11" custScaleY="13102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4678FEF-950B-407C-A405-D05A8213DA5E}" type="pres">
      <dgm:prSet presAssocID="{E8A6E8CB-E94C-4AD4-9E83-38D5C82305FD}" presName="childTextArrow" presStyleLbl="fgAccFollowNode1" presStyleIdx="10" presStyleCnt="11" custScaleY="13102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43CBCFA8-455B-45D4-8F41-CFCA732EB4EB}" srcId="{E83386DC-787F-4985-AFA2-BADA41E0DACB}" destId="{A4D2BB95-28F6-4A69-97D0-FC69F0617C55}" srcOrd="4" destOrd="0" parTransId="{26F6C525-4F3E-4854-901B-7F160ECD5EE3}" sibTransId="{0FE5390B-CB5F-4C98-A631-81B8ED9CE003}"/>
    <dgm:cxn modelId="{D1ED120C-718B-4828-80AE-783D1C03CA3F}" srcId="{62CD18A6-AF11-48CC-BB08-FF2126613326}" destId="{E8A6E8CB-E94C-4AD4-9E83-38D5C82305FD}" srcOrd="5" destOrd="0" parTransId="{53F04D59-5A3F-43D7-83EA-177D1C66EEF3}" sibTransId="{61CA587C-0163-4849-B1ED-E90F84C53118}"/>
    <dgm:cxn modelId="{96F38F0A-1E3C-4E5E-9773-F7427B8DF437}" type="presOf" srcId="{969DA7F6-A5D6-4D6C-A9B6-9C173C02C7B6}" destId="{837DA754-C0D2-443F-8133-AF85D5E2CF4D}" srcOrd="0" destOrd="0" presId="urn:microsoft.com/office/officeart/2005/8/layout/process4"/>
    <dgm:cxn modelId="{3C60D819-D596-4C48-8148-65A7D7BD44CF}" srcId="{20688744-F8BD-4D8F-BD57-D54C3EC76E12}" destId="{E83386DC-787F-4985-AFA2-BADA41E0DACB}" srcOrd="1" destOrd="0" parTransId="{68C2280C-A7C0-4105-8370-1DAB2A9FFAA2}" sibTransId="{4E420AC6-7B89-405F-8F8B-A5D8AE65B6C1}"/>
    <dgm:cxn modelId="{B44152A8-9D8E-41D5-91C4-948F64925753}" srcId="{E83386DC-787F-4985-AFA2-BADA41E0DACB}" destId="{1F2C1FE4-3318-4C14-BB73-6884F4D0AD7B}" srcOrd="1" destOrd="0" parTransId="{D656E730-D8D5-49F2-803F-268B2BE751EA}" sibTransId="{33BA4D7A-67CA-464F-BCA4-62C69A251415}"/>
    <dgm:cxn modelId="{0E778874-CCDC-4133-B43C-90B887BC8581}" type="presOf" srcId="{1BECCD48-2E09-4F60-A347-B959EFB92BF0}" destId="{695D5C6C-209A-4BE4-9674-E091EF184479}" srcOrd="0" destOrd="0" presId="urn:microsoft.com/office/officeart/2005/8/layout/process4"/>
    <dgm:cxn modelId="{6705CCEC-09B9-4DC5-8314-7A7FDBB46745}" srcId="{E83386DC-787F-4985-AFA2-BADA41E0DACB}" destId="{8B499ECA-BC28-4D42-9195-32D8861139B3}" srcOrd="3" destOrd="0" parTransId="{4B37A632-B260-46A8-8699-671FCB7ABB0C}" sibTransId="{E9AC6B75-D318-48D9-B82E-77CC9A5F78BD}"/>
    <dgm:cxn modelId="{85A341BB-BAD2-4453-ACC3-2250F1747207}" type="presOf" srcId="{20688744-F8BD-4D8F-BD57-D54C3EC76E12}" destId="{BEFB9FBD-6172-4BD1-AFBE-68849AD37F15}" srcOrd="0" destOrd="0" presId="urn:microsoft.com/office/officeart/2005/8/layout/process4"/>
    <dgm:cxn modelId="{6DAEBB21-A412-4D73-8ADF-E76A2AB264A9}" type="presOf" srcId="{8B499ECA-BC28-4D42-9195-32D8861139B3}" destId="{BE337FFA-E69D-47B4-9C8B-3C04435D98C3}" srcOrd="0" destOrd="0" presId="urn:microsoft.com/office/officeart/2005/8/layout/process4"/>
    <dgm:cxn modelId="{E250080A-8048-4832-8747-A934B5A01CC7}" type="presOf" srcId="{E83386DC-787F-4985-AFA2-BADA41E0DACB}" destId="{DABA79F3-E892-42C2-BF20-C6C3982FC249}" srcOrd="1" destOrd="0" presId="urn:microsoft.com/office/officeart/2005/8/layout/process4"/>
    <dgm:cxn modelId="{720276B9-4FA3-476E-B4F5-4A65720D3BCD}" type="presOf" srcId="{E8A6E8CB-E94C-4AD4-9E83-38D5C82305FD}" destId="{34678FEF-950B-407C-A405-D05A8213DA5E}" srcOrd="0" destOrd="0" presId="urn:microsoft.com/office/officeart/2005/8/layout/process4"/>
    <dgm:cxn modelId="{D0B886B5-B248-49C3-B8B6-4A97AF9C1E35}" type="presOf" srcId="{62CD18A6-AF11-48CC-BB08-FF2126613326}" destId="{32B44F2F-F297-4D94-A9BD-379C2DD049E4}" srcOrd="1" destOrd="0" presId="urn:microsoft.com/office/officeart/2005/8/layout/process4"/>
    <dgm:cxn modelId="{6B499E8E-7DC5-4580-9249-BB177EECFA91}" type="presOf" srcId="{A1B764FA-1EF6-4684-AA81-35C9AD0DAD3A}" destId="{61585EB1-24D7-4A91-BD4E-9F2192766EC3}" srcOrd="0" destOrd="0" presId="urn:microsoft.com/office/officeart/2005/8/layout/process4"/>
    <dgm:cxn modelId="{32B5957B-3A7B-4284-83E0-72FFAB5BF574}" srcId="{E83386DC-787F-4985-AFA2-BADA41E0DACB}" destId="{1BECCD48-2E09-4F60-A347-B959EFB92BF0}" srcOrd="2" destOrd="0" parTransId="{B42E451D-5FE2-4408-B01C-B60EB4828EB5}" sibTransId="{6470E3CF-4C06-48C4-9DEC-FC41F1A65A28}"/>
    <dgm:cxn modelId="{F2FC2E69-A55F-4651-85F1-A98AADFC43A2}" srcId="{E83386DC-787F-4985-AFA2-BADA41E0DACB}" destId="{A94AACBC-8CE1-4A22-A001-BC01E14EA105}" srcOrd="0" destOrd="0" parTransId="{F378BCB4-19AA-4255-8CF0-398B8D8F40E5}" sibTransId="{A0003054-CC6E-4E51-8C6C-A5C61F926D41}"/>
    <dgm:cxn modelId="{70AAE1C3-CBE6-4825-A514-051199AE3673}" srcId="{62CD18A6-AF11-48CC-BB08-FF2126613326}" destId="{969DA7F6-A5D6-4D6C-A9B6-9C173C02C7B6}" srcOrd="2" destOrd="0" parTransId="{4193E6E8-873A-42E8-8C15-7DFDDC25E56A}" sibTransId="{F26FC7A1-7F97-435E-AB6D-CCB5518A8390}"/>
    <dgm:cxn modelId="{0EFD88E8-B78A-49B0-B02B-83CA89C354BB}" srcId="{62CD18A6-AF11-48CC-BB08-FF2126613326}" destId="{A1B764FA-1EF6-4684-AA81-35C9AD0DAD3A}" srcOrd="0" destOrd="0" parTransId="{23176BAA-515B-4352-B602-33C43566099F}" sibTransId="{E41EFE08-37A6-4876-9DFE-134870256A20}"/>
    <dgm:cxn modelId="{2E8F5D12-8909-4ABD-A6F5-D5DAB906ED7B}" type="presOf" srcId="{A94AACBC-8CE1-4A22-A001-BC01E14EA105}" destId="{C3BEACB7-0ACE-4BAF-B0C9-7753B1D96EED}" srcOrd="0" destOrd="0" presId="urn:microsoft.com/office/officeart/2005/8/layout/process4"/>
    <dgm:cxn modelId="{EA0906A3-C678-4E50-ADFD-F53EBDA16216}" type="presOf" srcId="{1F2C1FE4-3318-4C14-BB73-6884F4D0AD7B}" destId="{ADAD748A-980D-451B-9C24-829E80804553}" srcOrd="0" destOrd="0" presId="urn:microsoft.com/office/officeart/2005/8/layout/process4"/>
    <dgm:cxn modelId="{05DB557F-BDF2-4005-86C2-898DCE1EDDA4}" srcId="{20688744-F8BD-4D8F-BD57-D54C3EC76E12}" destId="{62CD18A6-AF11-48CC-BB08-FF2126613326}" srcOrd="0" destOrd="0" parTransId="{0DC006F6-DE7D-49AB-AD67-852DE320C136}" sibTransId="{97D4CE55-F4D5-4999-AC37-2A259C4BC993}"/>
    <dgm:cxn modelId="{C07908A6-43B7-4B1F-8303-B4F76B86FEFB}" srcId="{62CD18A6-AF11-48CC-BB08-FF2126613326}" destId="{45C8F9C4-0790-462E-AA4C-B1800B1A6B53}" srcOrd="1" destOrd="0" parTransId="{5D21F271-85E6-4F71-B1FE-8EF6A89D5EDA}" sibTransId="{ACF0B311-8098-4CC8-98D8-450D551F96C9}"/>
    <dgm:cxn modelId="{CD6FEA11-D1F2-412B-9642-72BAB8C88ADC}" srcId="{62CD18A6-AF11-48CC-BB08-FF2126613326}" destId="{13A17A46-9452-4526-8748-352D77851CEF}" srcOrd="4" destOrd="0" parTransId="{D84A0218-188B-49F8-A0BE-76E0E54E6117}" sibTransId="{D3181239-B466-4605-A9BC-B8290AC20DDE}"/>
    <dgm:cxn modelId="{6BA47A3F-1096-4721-9C8C-EF63848DD980}" type="presOf" srcId="{45C8F9C4-0790-462E-AA4C-B1800B1A6B53}" destId="{6E7D77A1-5367-4363-AF96-5CE299484213}" srcOrd="0" destOrd="0" presId="urn:microsoft.com/office/officeart/2005/8/layout/process4"/>
    <dgm:cxn modelId="{A550445A-D6CB-4FD2-AE58-88BC896F612F}" type="presOf" srcId="{E83386DC-787F-4985-AFA2-BADA41E0DACB}" destId="{52EA023A-B371-4C18-840F-E6FA1C9BB307}" srcOrd="0" destOrd="0" presId="urn:microsoft.com/office/officeart/2005/8/layout/process4"/>
    <dgm:cxn modelId="{CBB8733B-7BDC-42C3-A6EF-251D55C444E1}" type="presOf" srcId="{13A17A46-9452-4526-8748-352D77851CEF}" destId="{9E1758EF-6250-4A01-9224-E775AE15B1FE}" srcOrd="0" destOrd="0" presId="urn:microsoft.com/office/officeart/2005/8/layout/process4"/>
    <dgm:cxn modelId="{E477C155-FF6F-41BC-A4AA-B3F2F3CFE075}" srcId="{62CD18A6-AF11-48CC-BB08-FF2126613326}" destId="{1A926953-176E-4B71-99B7-5B12AE59E507}" srcOrd="3" destOrd="0" parTransId="{7BCD52C9-A3F4-4B65-80D7-3B23C91C508E}" sibTransId="{FD777F2F-EC6B-455A-958F-61BE84A4EB12}"/>
    <dgm:cxn modelId="{405DE86A-1DFB-40D0-A599-551311A746EB}" type="presOf" srcId="{62CD18A6-AF11-48CC-BB08-FF2126613326}" destId="{9E12166A-577A-4CE8-9A1E-7760858C5BCB}" srcOrd="0" destOrd="0" presId="urn:microsoft.com/office/officeart/2005/8/layout/process4"/>
    <dgm:cxn modelId="{1C7F8584-6A81-40CD-BADB-5D9D0C2E754D}" type="presOf" srcId="{1A926953-176E-4B71-99B7-5B12AE59E507}" destId="{F51BCABA-4F04-4EED-8A83-230A2ED0EB4A}" srcOrd="0" destOrd="0" presId="urn:microsoft.com/office/officeart/2005/8/layout/process4"/>
    <dgm:cxn modelId="{9E1DECD7-5CB7-45C3-B4FA-5305075512F9}" type="presOf" srcId="{A4D2BB95-28F6-4A69-97D0-FC69F0617C55}" destId="{C659D524-9B25-4294-A12D-C0D610C16498}" srcOrd="0" destOrd="0" presId="urn:microsoft.com/office/officeart/2005/8/layout/process4"/>
    <dgm:cxn modelId="{E7AEB67E-4B09-42CF-9C12-F58F4341F4F0}" type="presParOf" srcId="{BEFB9FBD-6172-4BD1-AFBE-68849AD37F15}" destId="{425E9770-5749-4C2D-AD38-1603013F4357}" srcOrd="0" destOrd="0" presId="urn:microsoft.com/office/officeart/2005/8/layout/process4"/>
    <dgm:cxn modelId="{60ABB778-828C-44E8-968D-324FAC4779C9}" type="presParOf" srcId="{425E9770-5749-4C2D-AD38-1603013F4357}" destId="{52EA023A-B371-4C18-840F-E6FA1C9BB307}" srcOrd="0" destOrd="0" presId="urn:microsoft.com/office/officeart/2005/8/layout/process4"/>
    <dgm:cxn modelId="{88ED8BFF-C85C-4AA9-9907-EB2ED1597488}" type="presParOf" srcId="{425E9770-5749-4C2D-AD38-1603013F4357}" destId="{DABA79F3-E892-42C2-BF20-C6C3982FC249}" srcOrd="1" destOrd="0" presId="urn:microsoft.com/office/officeart/2005/8/layout/process4"/>
    <dgm:cxn modelId="{07A4D984-B889-4C00-8C94-5E4A4F9928FA}" type="presParOf" srcId="{425E9770-5749-4C2D-AD38-1603013F4357}" destId="{EF82C70C-BC33-4620-84E7-9B59CE0710A7}" srcOrd="2" destOrd="0" presId="urn:microsoft.com/office/officeart/2005/8/layout/process4"/>
    <dgm:cxn modelId="{960E8A46-DE5B-4590-A71D-09FA71FD8032}" type="presParOf" srcId="{EF82C70C-BC33-4620-84E7-9B59CE0710A7}" destId="{C3BEACB7-0ACE-4BAF-B0C9-7753B1D96EED}" srcOrd="0" destOrd="0" presId="urn:microsoft.com/office/officeart/2005/8/layout/process4"/>
    <dgm:cxn modelId="{B5667C54-8E95-441C-BB6C-721B3F5A4753}" type="presParOf" srcId="{EF82C70C-BC33-4620-84E7-9B59CE0710A7}" destId="{ADAD748A-980D-451B-9C24-829E80804553}" srcOrd="1" destOrd="0" presId="urn:microsoft.com/office/officeart/2005/8/layout/process4"/>
    <dgm:cxn modelId="{3A9F121C-1E3A-4680-97AE-463C6500EE91}" type="presParOf" srcId="{EF82C70C-BC33-4620-84E7-9B59CE0710A7}" destId="{695D5C6C-209A-4BE4-9674-E091EF184479}" srcOrd="2" destOrd="0" presId="urn:microsoft.com/office/officeart/2005/8/layout/process4"/>
    <dgm:cxn modelId="{5315E175-05A3-4402-82BA-33E1AFFF3D98}" type="presParOf" srcId="{EF82C70C-BC33-4620-84E7-9B59CE0710A7}" destId="{BE337FFA-E69D-47B4-9C8B-3C04435D98C3}" srcOrd="3" destOrd="0" presId="urn:microsoft.com/office/officeart/2005/8/layout/process4"/>
    <dgm:cxn modelId="{48086BA6-604E-45B0-A475-8A04566334ED}" type="presParOf" srcId="{EF82C70C-BC33-4620-84E7-9B59CE0710A7}" destId="{C659D524-9B25-4294-A12D-C0D610C16498}" srcOrd="4" destOrd="0" presId="urn:microsoft.com/office/officeart/2005/8/layout/process4"/>
    <dgm:cxn modelId="{385ECEAD-3712-442C-B157-8E30A5B1FD5F}" type="presParOf" srcId="{BEFB9FBD-6172-4BD1-AFBE-68849AD37F15}" destId="{524535BE-0D6E-4296-A1E1-F2C9E2CAF7F4}" srcOrd="1" destOrd="0" presId="urn:microsoft.com/office/officeart/2005/8/layout/process4"/>
    <dgm:cxn modelId="{56FE53F1-9DC2-43B8-8B93-EDA75620C71A}" type="presParOf" srcId="{BEFB9FBD-6172-4BD1-AFBE-68849AD37F15}" destId="{2E855AFE-D34A-4354-BBCA-0D613EED1925}" srcOrd="2" destOrd="0" presId="urn:microsoft.com/office/officeart/2005/8/layout/process4"/>
    <dgm:cxn modelId="{29021813-68FA-4645-AA05-7F2139547180}" type="presParOf" srcId="{2E855AFE-D34A-4354-BBCA-0D613EED1925}" destId="{9E12166A-577A-4CE8-9A1E-7760858C5BCB}" srcOrd="0" destOrd="0" presId="urn:microsoft.com/office/officeart/2005/8/layout/process4"/>
    <dgm:cxn modelId="{E4999441-C874-41E0-8ED2-6B3942EB8CA9}" type="presParOf" srcId="{2E855AFE-D34A-4354-BBCA-0D613EED1925}" destId="{32B44F2F-F297-4D94-A9BD-379C2DD049E4}" srcOrd="1" destOrd="0" presId="urn:microsoft.com/office/officeart/2005/8/layout/process4"/>
    <dgm:cxn modelId="{3B2BAA70-7E6B-4605-A892-0ED76B13D1D3}" type="presParOf" srcId="{2E855AFE-D34A-4354-BBCA-0D613EED1925}" destId="{33D39D09-76DA-4E43-AF54-05697F38F4A0}" srcOrd="2" destOrd="0" presId="urn:microsoft.com/office/officeart/2005/8/layout/process4"/>
    <dgm:cxn modelId="{B32D127D-B0CE-4B14-81FF-D52A1774CA30}" type="presParOf" srcId="{33D39D09-76DA-4E43-AF54-05697F38F4A0}" destId="{61585EB1-24D7-4A91-BD4E-9F2192766EC3}" srcOrd="0" destOrd="0" presId="urn:microsoft.com/office/officeart/2005/8/layout/process4"/>
    <dgm:cxn modelId="{9959FFA5-D693-4F7E-A151-C13CFCB52AFF}" type="presParOf" srcId="{33D39D09-76DA-4E43-AF54-05697F38F4A0}" destId="{6E7D77A1-5367-4363-AF96-5CE299484213}" srcOrd="1" destOrd="0" presId="urn:microsoft.com/office/officeart/2005/8/layout/process4"/>
    <dgm:cxn modelId="{6A5B397E-FE2E-4DBE-B07A-C00ABD76C2C5}" type="presParOf" srcId="{33D39D09-76DA-4E43-AF54-05697F38F4A0}" destId="{837DA754-C0D2-443F-8133-AF85D5E2CF4D}" srcOrd="2" destOrd="0" presId="urn:microsoft.com/office/officeart/2005/8/layout/process4"/>
    <dgm:cxn modelId="{2C8339F7-B39A-439D-A8A6-E06B38734072}" type="presParOf" srcId="{33D39D09-76DA-4E43-AF54-05697F38F4A0}" destId="{F51BCABA-4F04-4EED-8A83-230A2ED0EB4A}" srcOrd="3" destOrd="0" presId="urn:microsoft.com/office/officeart/2005/8/layout/process4"/>
    <dgm:cxn modelId="{3AA2EF8C-D93F-45D2-B3BD-9BB0574BD1F3}" type="presParOf" srcId="{33D39D09-76DA-4E43-AF54-05697F38F4A0}" destId="{9E1758EF-6250-4A01-9224-E775AE15B1FE}" srcOrd="4" destOrd="0" presId="urn:microsoft.com/office/officeart/2005/8/layout/process4"/>
    <dgm:cxn modelId="{BC00C034-70BC-4DFB-B109-C0022FA4660E}" type="presParOf" srcId="{33D39D09-76DA-4E43-AF54-05697F38F4A0}" destId="{34678FEF-950B-407C-A405-D05A8213DA5E}" srcOrd="5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0688744-F8BD-4D8F-BD57-D54C3EC76E12}" type="doc">
      <dgm:prSet loTypeId="urn:microsoft.com/office/officeart/2005/8/layout/list1" loCatId="list" qsTypeId="urn:microsoft.com/office/officeart/2005/8/quickstyle/simple2" qsCatId="simple" csTypeId="urn:microsoft.com/office/officeart/2005/8/colors/accent1_4" csCatId="accent1" phldr="1"/>
      <dgm:spPr/>
      <dgm:t>
        <a:bodyPr/>
        <a:lstStyle/>
        <a:p>
          <a:endParaRPr lang="hu-HU"/>
        </a:p>
      </dgm:t>
    </dgm:pt>
    <dgm:pt modelId="{62CD18A6-AF11-48CC-BB08-FF2126613326}">
      <dgm:prSet phldrT="[Szöveg]" custT="1"/>
      <dgm:spPr/>
      <dgm:t>
        <a:bodyPr/>
        <a:lstStyle/>
        <a:p>
          <a:r>
            <a:rPr lang="hu-HU" sz="4000" dirty="0" smtClean="0"/>
            <a:t>Publikációs Portál</a:t>
          </a:r>
        </a:p>
      </dgm:t>
    </dgm:pt>
    <dgm:pt modelId="{0DC006F6-DE7D-49AB-AD67-852DE320C136}" type="parTrans" cxnId="{05DB557F-BDF2-4005-86C2-898DCE1EDDA4}">
      <dgm:prSet/>
      <dgm:spPr/>
      <dgm:t>
        <a:bodyPr/>
        <a:lstStyle/>
        <a:p>
          <a:endParaRPr lang="hu-HU"/>
        </a:p>
      </dgm:t>
    </dgm:pt>
    <dgm:pt modelId="{97D4CE55-F4D5-4999-AC37-2A259C4BC993}" type="sibTrans" cxnId="{05DB557F-BDF2-4005-86C2-898DCE1EDDA4}">
      <dgm:prSet/>
      <dgm:spPr/>
      <dgm:t>
        <a:bodyPr/>
        <a:lstStyle/>
        <a:p>
          <a:endParaRPr lang="hu-HU"/>
        </a:p>
      </dgm:t>
    </dgm:pt>
    <dgm:pt modelId="{0D96680F-3EF1-4441-BA6F-78EA2DD9E5D2}">
      <dgm:prSet phldrT="[Szöveg]"/>
      <dgm:spPr/>
      <dgm:t>
        <a:bodyPr/>
        <a:lstStyle/>
        <a:p>
          <a:r>
            <a:rPr lang="hu-HU" dirty="0" smtClean="0"/>
            <a:t>Szabadon bővíthető tartalom és struktúra</a:t>
          </a:r>
          <a:endParaRPr lang="hu-HU" dirty="0"/>
        </a:p>
      </dgm:t>
    </dgm:pt>
    <dgm:pt modelId="{016896A8-7443-40AD-8664-5ECF0AA586BB}" type="parTrans" cxnId="{1C6C2B23-BD35-4E87-86D5-61AF0050D277}">
      <dgm:prSet/>
      <dgm:spPr/>
      <dgm:t>
        <a:bodyPr/>
        <a:lstStyle/>
        <a:p>
          <a:endParaRPr lang="hu-HU"/>
        </a:p>
      </dgm:t>
    </dgm:pt>
    <dgm:pt modelId="{8C04542A-8437-4A26-976F-C583186A97A0}" type="sibTrans" cxnId="{1C6C2B23-BD35-4E87-86D5-61AF0050D277}">
      <dgm:prSet/>
      <dgm:spPr/>
      <dgm:t>
        <a:bodyPr/>
        <a:lstStyle/>
        <a:p>
          <a:endParaRPr lang="hu-HU"/>
        </a:p>
      </dgm:t>
    </dgm:pt>
    <dgm:pt modelId="{253F5AD9-B5AE-4E9C-A238-82BE11CDCC2F}">
      <dgm:prSet phldrT="[Szöveg]"/>
      <dgm:spPr/>
      <dgm:t>
        <a:bodyPr/>
        <a:lstStyle/>
        <a:p>
          <a:r>
            <a:rPr lang="hu-HU" dirty="0" smtClean="0"/>
            <a:t>Előre kialakított </a:t>
          </a:r>
          <a:r>
            <a:rPr lang="hu-HU" dirty="0" err="1" smtClean="0"/>
            <a:t>webportál</a:t>
          </a:r>
          <a:r>
            <a:rPr lang="hu-HU" dirty="0" smtClean="0"/>
            <a:t> a szakképző intézmények specifikumai alapján</a:t>
          </a:r>
          <a:endParaRPr lang="hu-HU" dirty="0"/>
        </a:p>
      </dgm:t>
    </dgm:pt>
    <dgm:pt modelId="{1ECDF9B8-AD19-44CE-B0F2-B69530EFF080}" type="parTrans" cxnId="{458C4E44-009A-425E-A33A-94F77CECAE29}">
      <dgm:prSet/>
      <dgm:spPr/>
      <dgm:t>
        <a:bodyPr/>
        <a:lstStyle/>
        <a:p>
          <a:endParaRPr lang="hu-HU"/>
        </a:p>
      </dgm:t>
    </dgm:pt>
    <dgm:pt modelId="{9F36886D-3C80-4106-A188-2493B04E49D7}" type="sibTrans" cxnId="{458C4E44-009A-425E-A33A-94F77CECAE29}">
      <dgm:prSet/>
      <dgm:spPr/>
      <dgm:t>
        <a:bodyPr/>
        <a:lstStyle/>
        <a:p>
          <a:endParaRPr lang="hu-HU"/>
        </a:p>
      </dgm:t>
    </dgm:pt>
    <dgm:pt modelId="{F8D5BE98-55B1-4088-9496-D079E398F974}">
      <dgm:prSet phldrT="[Szöveg]"/>
      <dgm:spPr/>
      <dgm:t>
        <a:bodyPr/>
        <a:lstStyle/>
        <a:p>
          <a:r>
            <a:rPr lang="hu-HU" dirty="0" smtClean="0"/>
            <a:t>Integrációs szolgáltatások biztosítása</a:t>
          </a:r>
          <a:endParaRPr lang="hu-HU" dirty="0"/>
        </a:p>
      </dgm:t>
    </dgm:pt>
    <dgm:pt modelId="{6D1A4CB9-AAB3-40AE-BC04-8C7CE6E34E25}" type="parTrans" cxnId="{218136F7-0B6E-426E-BE42-580ED79B040C}">
      <dgm:prSet/>
      <dgm:spPr/>
    </dgm:pt>
    <dgm:pt modelId="{694E74A2-1F7D-4937-9C95-ABDA5AAD16C9}" type="sibTrans" cxnId="{218136F7-0B6E-426E-BE42-580ED79B040C}">
      <dgm:prSet/>
      <dgm:spPr/>
    </dgm:pt>
    <dgm:pt modelId="{8F37D162-0752-4BE5-80ED-858907C661D1}">
      <dgm:prSet phldrT="[Szöveg]"/>
      <dgm:spPr/>
      <dgm:t>
        <a:bodyPr/>
        <a:lstStyle/>
        <a:p>
          <a:r>
            <a:rPr lang="hu-HU" dirty="0" smtClean="0"/>
            <a:t>Microsoft SharePoint Office Server 2007 alapon működő webes portál</a:t>
          </a:r>
          <a:endParaRPr lang="hu-HU" dirty="0"/>
        </a:p>
      </dgm:t>
    </dgm:pt>
    <dgm:pt modelId="{1337FA9E-F54F-425E-A359-6AB296534A97}" type="parTrans" cxnId="{2F5DE4E5-C0A2-4189-A341-70CB23194F6D}">
      <dgm:prSet/>
      <dgm:spPr/>
    </dgm:pt>
    <dgm:pt modelId="{76F55EB5-397A-46AB-9D25-2F4FD902A252}" type="sibTrans" cxnId="{2F5DE4E5-C0A2-4189-A341-70CB23194F6D}">
      <dgm:prSet/>
      <dgm:spPr/>
    </dgm:pt>
    <dgm:pt modelId="{CF1B5748-39D2-460B-BEC4-731E94842E9D}">
      <dgm:prSet phldrT="[Szöveg]"/>
      <dgm:spPr/>
      <dgm:t>
        <a:bodyPr/>
        <a:lstStyle/>
        <a:p>
          <a:r>
            <a:rPr lang="hu-HU" dirty="0" smtClean="0"/>
            <a:t>A tanárok munkáját támogató rendszer megvalósítása</a:t>
          </a:r>
          <a:endParaRPr lang="hu-HU" dirty="0"/>
        </a:p>
      </dgm:t>
    </dgm:pt>
    <dgm:pt modelId="{0DFDFC16-8E31-420B-B477-A5E1A04CC59E}" type="parTrans" cxnId="{74B77D4D-814A-4D03-93D5-1134471A21F3}">
      <dgm:prSet/>
      <dgm:spPr/>
    </dgm:pt>
    <dgm:pt modelId="{8A154EED-8767-4C33-87EE-FD6896379D5A}" type="sibTrans" cxnId="{74B77D4D-814A-4D03-93D5-1134471A21F3}">
      <dgm:prSet/>
      <dgm:spPr/>
    </dgm:pt>
    <dgm:pt modelId="{F152C696-C0B7-48DD-BA63-DCD981310891}">
      <dgm:prSet phldrT="[Szöveg]"/>
      <dgm:spPr/>
      <dgm:t>
        <a:bodyPr/>
        <a:lstStyle/>
        <a:p>
          <a:r>
            <a:rPr lang="hu-HU" dirty="0" smtClean="0"/>
            <a:t>Tartalommal feltöltött és rendszerezett</a:t>
          </a:r>
          <a:endParaRPr lang="hu-HU" dirty="0"/>
        </a:p>
      </dgm:t>
    </dgm:pt>
    <dgm:pt modelId="{1CB14B39-14DF-44E1-BCB2-455DDCF51311}" type="parTrans" cxnId="{4F4AD4F4-6D8F-483B-AE75-0258DDA01ABD}">
      <dgm:prSet/>
      <dgm:spPr/>
    </dgm:pt>
    <dgm:pt modelId="{9BC48234-74FF-40C4-81CF-B44C759954F4}" type="sibTrans" cxnId="{4F4AD4F4-6D8F-483B-AE75-0258DDA01ABD}">
      <dgm:prSet/>
      <dgm:spPr/>
    </dgm:pt>
    <dgm:pt modelId="{F5D6151B-4D5D-4FBC-BAE9-9BEBD0D7A6E8}" type="pres">
      <dgm:prSet presAssocID="{20688744-F8BD-4D8F-BD57-D54C3EC76E1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7ACA12AF-DE44-43DB-BED1-6CFA8137668A}" type="pres">
      <dgm:prSet presAssocID="{62CD18A6-AF11-48CC-BB08-FF2126613326}" presName="parentLin" presStyleCnt="0"/>
      <dgm:spPr/>
    </dgm:pt>
    <dgm:pt modelId="{3AEF9FEC-7974-4AFA-B9C7-AEBF6DC27260}" type="pres">
      <dgm:prSet presAssocID="{62CD18A6-AF11-48CC-BB08-FF2126613326}" presName="parentLeftMargin" presStyleLbl="node1" presStyleIdx="0" presStyleCnt="1"/>
      <dgm:spPr/>
      <dgm:t>
        <a:bodyPr/>
        <a:lstStyle/>
        <a:p>
          <a:endParaRPr lang="hu-HU"/>
        </a:p>
      </dgm:t>
    </dgm:pt>
    <dgm:pt modelId="{D75ABAA6-30F3-43BB-8FBA-B45C7CFBF97C}" type="pres">
      <dgm:prSet presAssocID="{62CD18A6-AF11-48CC-BB08-FF2126613326}" presName="parentText" presStyleLbl="node1" presStyleIdx="0" presStyleCnt="1" custScaleY="70278" custLinFactNeighborX="-25234" custLinFactNeighborY="-23498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CCC7E8B-0583-4765-BB7E-A271DE3AFCDC}" type="pres">
      <dgm:prSet presAssocID="{62CD18A6-AF11-48CC-BB08-FF2126613326}" presName="negativeSpace" presStyleCnt="0"/>
      <dgm:spPr/>
    </dgm:pt>
    <dgm:pt modelId="{951C5DF0-83A1-4D9E-93C9-786F6F4246E7}" type="pres">
      <dgm:prSet presAssocID="{62CD18A6-AF11-48CC-BB08-FF2126613326}" presName="childText" presStyleLbl="conFgAcc1" presStyleIdx="0" presStyleCnt="1" custScaleY="42337" custLinFactNeighborY="54808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218136F7-0B6E-426E-BE42-580ED79B040C}" srcId="{62CD18A6-AF11-48CC-BB08-FF2126613326}" destId="{F8D5BE98-55B1-4088-9496-D079E398F974}" srcOrd="5" destOrd="0" parTransId="{6D1A4CB9-AAB3-40AE-BC04-8C7CE6E34E25}" sibTransId="{694E74A2-1F7D-4937-9C95-ABDA5AAD16C9}"/>
    <dgm:cxn modelId="{00DEA668-5502-4444-B92C-D6F11567400E}" type="presOf" srcId="{20688744-F8BD-4D8F-BD57-D54C3EC76E12}" destId="{F5D6151B-4D5D-4FBC-BAE9-9BEBD0D7A6E8}" srcOrd="0" destOrd="0" presId="urn:microsoft.com/office/officeart/2005/8/layout/list1"/>
    <dgm:cxn modelId="{05DB557F-BDF2-4005-86C2-898DCE1EDDA4}" srcId="{20688744-F8BD-4D8F-BD57-D54C3EC76E12}" destId="{62CD18A6-AF11-48CC-BB08-FF2126613326}" srcOrd="0" destOrd="0" parTransId="{0DC006F6-DE7D-49AB-AD67-852DE320C136}" sibTransId="{97D4CE55-F4D5-4999-AC37-2A259C4BC993}"/>
    <dgm:cxn modelId="{3F6CA95B-66BB-4741-B48B-C18E3225C8B7}" type="presOf" srcId="{CF1B5748-39D2-460B-BEC4-731E94842E9D}" destId="{951C5DF0-83A1-4D9E-93C9-786F6F4246E7}" srcOrd="0" destOrd="1" presId="urn:microsoft.com/office/officeart/2005/8/layout/list1"/>
    <dgm:cxn modelId="{2F5DE4E5-C0A2-4189-A341-70CB23194F6D}" srcId="{62CD18A6-AF11-48CC-BB08-FF2126613326}" destId="{8F37D162-0752-4BE5-80ED-858907C661D1}" srcOrd="0" destOrd="0" parTransId="{1337FA9E-F54F-425E-A359-6AB296534A97}" sibTransId="{76F55EB5-397A-46AB-9D25-2F4FD902A252}"/>
    <dgm:cxn modelId="{152F9AE9-C091-43F3-9D7E-A79E2D371F21}" type="presOf" srcId="{F8D5BE98-55B1-4088-9496-D079E398F974}" destId="{951C5DF0-83A1-4D9E-93C9-786F6F4246E7}" srcOrd="0" destOrd="5" presId="urn:microsoft.com/office/officeart/2005/8/layout/list1"/>
    <dgm:cxn modelId="{1C6C2B23-BD35-4E87-86D5-61AF0050D277}" srcId="{62CD18A6-AF11-48CC-BB08-FF2126613326}" destId="{0D96680F-3EF1-4441-BA6F-78EA2DD9E5D2}" srcOrd="4" destOrd="0" parTransId="{016896A8-7443-40AD-8664-5ECF0AA586BB}" sibTransId="{8C04542A-8437-4A26-976F-C583186A97A0}"/>
    <dgm:cxn modelId="{5535FCE5-3A01-4F0C-A7ED-4419F8FFFC12}" type="presOf" srcId="{0D96680F-3EF1-4441-BA6F-78EA2DD9E5D2}" destId="{951C5DF0-83A1-4D9E-93C9-786F6F4246E7}" srcOrd="0" destOrd="4" presId="urn:microsoft.com/office/officeart/2005/8/layout/list1"/>
    <dgm:cxn modelId="{74B77D4D-814A-4D03-93D5-1134471A21F3}" srcId="{62CD18A6-AF11-48CC-BB08-FF2126613326}" destId="{CF1B5748-39D2-460B-BEC4-731E94842E9D}" srcOrd="1" destOrd="0" parTransId="{0DFDFC16-8E31-420B-B477-A5E1A04CC59E}" sibTransId="{8A154EED-8767-4C33-87EE-FD6896379D5A}"/>
    <dgm:cxn modelId="{7A33DD0A-B8FF-420F-B4D5-4FD3DCCDD4A6}" type="presOf" srcId="{253F5AD9-B5AE-4E9C-A238-82BE11CDCC2F}" destId="{951C5DF0-83A1-4D9E-93C9-786F6F4246E7}" srcOrd="0" destOrd="2" presId="urn:microsoft.com/office/officeart/2005/8/layout/list1"/>
    <dgm:cxn modelId="{FBB98C1E-107F-4B11-9ED0-E53DB64B0A57}" type="presOf" srcId="{8F37D162-0752-4BE5-80ED-858907C661D1}" destId="{951C5DF0-83A1-4D9E-93C9-786F6F4246E7}" srcOrd="0" destOrd="0" presId="urn:microsoft.com/office/officeart/2005/8/layout/list1"/>
    <dgm:cxn modelId="{45E6B055-D4F3-4E84-AA85-3DA5B7153980}" type="presOf" srcId="{62CD18A6-AF11-48CC-BB08-FF2126613326}" destId="{D75ABAA6-30F3-43BB-8FBA-B45C7CFBF97C}" srcOrd="1" destOrd="0" presId="urn:microsoft.com/office/officeart/2005/8/layout/list1"/>
    <dgm:cxn modelId="{458C4E44-009A-425E-A33A-94F77CECAE29}" srcId="{62CD18A6-AF11-48CC-BB08-FF2126613326}" destId="{253F5AD9-B5AE-4E9C-A238-82BE11CDCC2F}" srcOrd="2" destOrd="0" parTransId="{1ECDF9B8-AD19-44CE-B0F2-B69530EFF080}" sibTransId="{9F36886D-3C80-4106-A188-2493B04E49D7}"/>
    <dgm:cxn modelId="{FB92115A-C71D-45D2-B33F-3E0D96B13D21}" type="presOf" srcId="{F152C696-C0B7-48DD-BA63-DCD981310891}" destId="{951C5DF0-83A1-4D9E-93C9-786F6F4246E7}" srcOrd="0" destOrd="3" presId="urn:microsoft.com/office/officeart/2005/8/layout/list1"/>
    <dgm:cxn modelId="{DDB1ED64-88D9-49FF-ACA5-3742D6E39978}" type="presOf" srcId="{62CD18A6-AF11-48CC-BB08-FF2126613326}" destId="{3AEF9FEC-7974-4AFA-B9C7-AEBF6DC27260}" srcOrd="0" destOrd="0" presId="urn:microsoft.com/office/officeart/2005/8/layout/list1"/>
    <dgm:cxn modelId="{4F4AD4F4-6D8F-483B-AE75-0258DDA01ABD}" srcId="{62CD18A6-AF11-48CC-BB08-FF2126613326}" destId="{F152C696-C0B7-48DD-BA63-DCD981310891}" srcOrd="3" destOrd="0" parTransId="{1CB14B39-14DF-44E1-BCB2-455DDCF51311}" sibTransId="{9BC48234-74FF-40C4-81CF-B44C759954F4}"/>
    <dgm:cxn modelId="{62F6B6C1-B5AD-49A1-89B7-D0350F9B8FAA}" type="presParOf" srcId="{F5D6151B-4D5D-4FBC-BAE9-9BEBD0D7A6E8}" destId="{7ACA12AF-DE44-43DB-BED1-6CFA8137668A}" srcOrd="0" destOrd="0" presId="urn:microsoft.com/office/officeart/2005/8/layout/list1"/>
    <dgm:cxn modelId="{16B4A7D8-46A6-4992-B7E7-6E211226FBF2}" type="presParOf" srcId="{7ACA12AF-DE44-43DB-BED1-6CFA8137668A}" destId="{3AEF9FEC-7974-4AFA-B9C7-AEBF6DC27260}" srcOrd="0" destOrd="0" presId="urn:microsoft.com/office/officeart/2005/8/layout/list1"/>
    <dgm:cxn modelId="{B9FF1F58-6300-4C65-BD69-E651A20A5770}" type="presParOf" srcId="{7ACA12AF-DE44-43DB-BED1-6CFA8137668A}" destId="{D75ABAA6-30F3-43BB-8FBA-B45C7CFBF97C}" srcOrd="1" destOrd="0" presId="urn:microsoft.com/office/officeart/2005/8/layout/list1"/>
    <dgm:cxn modelId="{524F9E56-50D2-477C-9311-25A5B9FE88DE}" type="presParOf" srcId="{F5D6151B-4D5D-4FBC-BAE9-9BEBD0D7A6E8}" destId="{9CCC7E8B-0583-4765-BB7E-A271DE3AFCDC}" srcOrd="1" destOrd="0" presId="urn:microsoft.com/office/officeart/2005/8/layout/list1"/>
    <dgm:cxn modelId="{BB8A5638-E728-4ACE-B5FF-E18B8F37AC40}" type="presParOf" srcId="{F5D6151B-4D5D-4FBC-BAE9-9BEBD0D7A6E8}" destId="{951C5DF0-83A1-4D9E-93C9-786F6F4246E7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0688744-F8BD-4D8F-BD57-D54C3EC76E12}" type="doc">
      <dgm:prSet loTypeId="urn:microsoft.com/office/officeart/2005/8/layout/list1" loCatId="list" qsTypeId="urn:microsoft.com/office/officeart/2005/8/quickstyle/simple2" qsCatId="simple" csTypeId="urn:microsoft.com/office/officeart/2005/8/colors/accent1_4" csCatId="accent1" phldr="1"/>
      <dgm:spPr/>
      <dgm:t>
        <a:bodyPr/>
        <a:lstStyle/>
        <a:p>
          <a:endParaRPr lang="hu-HU"/>
        </a:p>
      </dgm:t>
    </dgm:pt>
    <dgm:pt modelId="{62CD18A6-AF11-48CC-BB08-FF2126613326}">
      <dgm:prSet phldrT="[Szöveg]" custT="1"/>
      <dgm:spPr/>
      <dgm:t>
        <a:bodyPr/>
        <a:lstStyle/>
        <a:p>
          <a:r>
            <a:rPr lang="hu-HU" sz="4000" dirty="0" smtClean="0"/>
            <a:t>Struktúra</a:t>
          </a:r>
          <a:endParaRPr lang="hu-HU" sz="4000" dirty="0"/>
        </a:p>
      </dgm:t>
    </dgm:pt>
    <dgm:pt modelId="{0DC006F6-DE7D-49AB-AD67-852DE320C136}" type="parTrans" cxnId="{05DB557F-BDF2-4005-86C2-898DCE1EDDA4}">
      <dgm:prSet/>
      <dgm:spPr/>
      <dgm:t>
        <a:bodyPr/>
        <a:lstStyle/>
        <a:p>
          <a:endParaRPr lang="hu-HU"/>
        </a:p>
      </dgm:t>
    </dgm:pt>
    <dgm:pt modelId="{97D4CE55-F4D5-4999-AC37-2A259C4BC993}" type="sibTrans" cxnId="{05DB557F-BDF2-4005-86C2-898DCE1EDDA4}">
      <dgm:prSet/>
      <dgm:spPr/>
      <dgm:t>
        <a:bodyPr/>
        <a:lstStyle/>
        <a:p>
          <a:endParaRPr lang="hu-HU"/>
        </a:p>
      </dgm:t>
    </dgm:pt>
    <dgm:pt modelId="{A1B764FA-1EF6-4684-AA81-35C9AD0DAD3A}">
      <dgm:prSet phldrT="[Szöveg]"/>
      <dgm:spPr/>
      <dgm:t>
        <a:bodyPr/>
        <a:lstStyle/>
        <a:p>
          <a:r>
            <a:rPr lang="hu-HU" dirty="0" smtClean="0"/>
            <a:t>Az intézmények saját dokumentumainak publikálása, tárolása</a:t>
          </a:r>
          <a:endParaRPr lang="hu-HU" dirty="0"/>
        </a:p>
      </dgm:t>
    </dgm:pt>
    <dgm:pt modelId="{23176BAA-515B-4352-B602-33C43566099F}" type="parTrans" cxnId="{0EFD88E8-B78A-49B0-B02B-83CA89C354BB}">
      <dgm:prSet/>
      <dgm:spPr/>
      <dgm:t>
        <a:bodyPr/>
        <a:lstStyle/>
        <a:p>
          <a:endParaRPr lang="hu-HU"/>
        </a:p>
      </dgm:t>
    </dgm:pt>
    <dgm:pt modelId="{E41EFE08-37A6-4876-9DFE-134870256A20}" type="sibTrans" cxnId="{0EFD88E8-B78A-49B0-B02B-83CA89C354BB}">
      <dgm:prSet/>
      <dgm:spPr/>
      <dgm:t>
        <a:bodyPr/>
        <a:lstStyle/>
        <a:p>
          <a:endParaRPr lang="hu-HU"/>
        </a:p>
      </dgm:t>
    </dgm:pt>
    <dgm:pt modelId="{0D96680F-3EF1-4441-BA6F-78EA2DD9E5D2}">
      <dgm:prSet phldrT="[Szöveg]"/>
      <dgm:spPr/>
      <dgm:t>
        <a:bodyPr/>
        <a:lstStyle/>
        <a:p>
          <a:r>
            <a:rPr lang="hu-HU" dirty="0" smtClean="0"/>
            <a:t>Az oktatási struktúra dokumentumainak tárolása (tantervek, képzési programok, tanmenetek stb.)</a:t>
          </a:r>
          <a:endParaRPr lang="hu-HU" dirty="0"/>
        </a:p>
      </dgm:t>
    </dgm:pt>
    <dgm:pt modelId="{016896A8-7443-40AD-8664-5ECF0AA586BB}" type="parTrans" cxnId="{1C6C2B23-BD35-4E87-86D5-61AF0050D277}">
      <dgm:prSet/>
      <dgm:spPr/>
      <dgm:t>
        <a:bodyPr/>
        <a:lstStyle/>
        <a:p>
          <a:endParaRPr lang="hu-HU"/>
        </a:p>
      </dgm:t>
    </dgm:pt>
    <dgm:pt modelId="{8C04542A-8437-4A26-976F-C583186A97A0}" type="sibTrans" cxnId="{1C6C2B23-BD35-4E87-86D5-61AF0050D277}">
      <dgm:prSet/>
      <dgm:spPr/>
      <dgm:t>
        <a:bodyPr/>
        <a:lstStyle/>
        <a:p>
          <a:endParaRPr lang="hu-HU"/>
        </a:p>
      </dgm:t>
    </dgm:pt>
    <dgm:pt modelId="{253F5AD9-B5AE-4E9C-A238-82BE11CDCC2F}">
      <dgm:prSet phldrT="[Szöveg]"/>
      <dgm:spPr/>
      <dgm:t>
        <a:bodyPr/>
        <a:lstStyle/>
        <a:p>
          <a:r>
            <a:rPr lang="hu-HU" dirty="0" smtClean="0"/>
            <a:t>A központi oktatásirányítás dokumentumtárai (SZVK, KPP)</a:t>
          </a:r>
          <a:endParaRPr lang="hu-HU" dirty="0"/>
        </a:p>
      </dgm:t>
    </dgm:pt>
    <dgm:pt modelId="{1ECDF9B8-AD19-44CE-B0F2-B69530EFF080}" type="parTrans" cxnId="{458C4E44-009A-425E-A33A-94F77CECAE29}">
      <dgm:prSet/>
      <dgm:spPr/>
      <dgm:t>
        <a:bodyPr/>
        <a:lstStyle/>
        <a:p>
          <a:endParaRPr lang="hu-HU"/>
        </a:p>
      </dgm:t>
    </dgm:pt>
    <dgm:pt modelId="{9F36886D-3C80-4106-A188-2493B04E49D7}" type="sibTrans" cxnId="{458C4E44-009A-425E-A33A-94F77CECAE29}">
      <dgm:prSet/>
      <dgm:spPr/>
      <dgm:t>
        <a:bodyPr/>
        <a:lstStyle/>
        <a:p>
          <a:endParaRPr lang="hu-HU"/>
        </a:p>
      </dgm:t>
    </dgm:pt>
    <dgm:pt modelId="{8F64ECC7-3E9E-4AE0-B2C8-8BA4AB618361}">
      <dgm:prSet phldrT="[Szöveg]"/>
      <dgm:spPr/>
      <dgm:t>
        <a:bodyPr/>
        <a:lstStyle/>
        <a:p>
          <a:r>
            <a:rPr lang="hu-HU" dirty="0" smtClean="0"/>
            <a:t>Szakmacsoportonként, szakképesítésenként, tantárgyanként rendszerezett tananyagtár</a:t>
          </a:r>
          <a:endParaRPr lang="hu-HU" dirty="0"/>
        </a:p>
      </dgm:t>
    </dgm:pt>
    <dgm:pt modelId="{97674D52-A949-452C-AB4D-0DE8A3F31484}" type="parTrans" cxnId="{B33A5305-E910-4CDC-AAB5-887B40AB89A3}">
      <dgm:prSet/>
      <dgm:spPr/>
      <dgm:t>
        <a:bodyPr/>
        <a:lstStyle/>
        <a:p>
          <a:endParaRPr lang="hu-HU"/>
        </a:p>
      </dgm:t>
    </dgm:pt>
    <dgm:pt modelId="{8DB9CE7B-2BB2-4ACF-8DC1-885B9C398034}" type="sibTrans" cxnId="{B33A5305-E910-4CDC-AAB5-887B40AB89A3}">
      <dgm:prSet/>
      <dgm:spPr/>
      <dgm:t>
        <a:bodyPr/>
        <a:lstStyle/>
        <a:p>
          <a:endParaRPr lang="hu-HU"/>
        </a:p>
      </dgm:t>
    </dgm:pt>
    <dgm:pt modelId="{99B51D52-ECC3-46E4-A778-73B559DC3E69}">
      <dgm:prSet phldrT="[Szöveg]"/>
      <dgm:spPr/>
      <dgm:t>
        <a:bodyPr/>
        <a:lstStyle/>
        <a:p>
          <a:r>
            <a:rPr lang="hu-HU" dirty="0" smtClean="0"/>
            <a:t>Elektronikus napló dokumentumai (osztálynaplók, statisztikák, tanári dokumentumok)</a:t>
          </a:r>
          <a:endParaRPr lang="hu-HU" dirty="0"/>
        </a:p>
      </dgm:t>
    </dgm:pt>
    <dgm:pt modelId="{B05B3F07-77D5-409C-A9A1-5A843FBE8D44}" type="parTrans" cxnId="{AB78351D-7176-4934-96CD-CEFA8FD6ADB8}">
      <dgm:prSet/>
      <dgm:spPr/>
      <dgm:t>
        <a:bodyPr/>
        <a:lstStyle/>
        <a:p>
          <a:endParaRPr lang="hu-HU"/>
        </a:p>
      </dgm:t>
    </dgm:pt>
    <dgm:pt modelId="{C4CC79E6-57BE-43A4-9DBB-4F8B1C877CD9}" type="sibTrans" cxnId="{AB78351D-7176-4934-96CD-CEFA8FD6ADB8}">
      <dgm:prSet/>
      <dgm:spPr/>
      <dgm:t>
        <a:bodyPr/>
        <a:lstStyle/>
        <a:p>
          <a:endParaRPr lang="hu-HU"/>
        </a:p>
      </dgm:t>
    </dgm:pt>
    <dgm:pt modelId="{FCFA6120-0893-4564-BC45-D808C56A3EA5}">
      <dgm:prSet phldrT="[Szöveg]"/>
      <dgm:spPr/>
      <dgm:t>
        <a:bodyPr/>
        <a:lstStyle/>
        <a:p>
          <a:r>
            <a:rPr lang="hu-HU" dirty="0" smtClean="0"/>
            <a:t>Digitális médiatár</a:t>
          </a:r>
          <a:endParaRPr lang="hu-HU" dirty="0"/>
        </a:p>
      </dgm:t>
    </dgm:pt>
    <dgm:pt modelId="{988B3C07-0CFB-4542-BF3D-008AA9CFCD06}" type="parTrans" cxnId="{3A9E783D-A3E8-418E-9A40-080B09046C7A}">
      <dgm:prSet/>
      <dgm:spPr/>
      <dgm:t>
        <a:bodyPr/>
        <a:lstStyle/>
        <a:p>
          <a:endParaRPr lang="hu-HU"/>
        </a:p>
      </dgm:t>
    </dgm:pt>
    <dgm:pt modelId="{C6991675-EB1F-4856-9AE0-FC82D321BC43}" type="sibTrans" cxnId="{3A9E783D-A3E8-418E-9A40-080B09046C7A}">
      <dgm:prSet/>
      <dgm:spPr/>
      <dgm:t>
        <a:bodyPr/>
        <a:lstStyle/>
        <a:p>
          <a:endParaRPr lang="hu-HU"/>
        </a:p>
      </dgm:t>
    </dgm:pt>
    <dgm:pt modelId="{F5D6151B-4D5D-4FBC-BAE9-9BEBD0D7A6E8}" type="pres">
      <dgm:prSet presAssocID="{20688744-F8BD-4D8F-BD57-D54C3EC76E1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7ACA12AF-DE44-43DB-BED1-6CFA8137668A}" type="pres">
      <dgm:prSet presAssocID="{62CD18A6-AF11-48CC-BB08-FF2126613326}" presName="parentLin" presStyleCnt="0"/>
      <dgm:spPr/>
    </dgm:pt>
    <dgm:pt modelId="{3AEF9FEC-7974-4AFA-B9C7-AEBF6DC27260}" type="pres">
      <dgm:prSet presAssocID="{62CD18A6-AF11-48CC-BB08-FF2126613326}" presName="parentLeftMargin" presStyleLbl="node1" presStyleIdx="0" presStyleCnt="1"/>
      <dgm:spPr/>
      <dgm:t>
        <a:bodyPr/>
        <a:lstStyle/>
        <a:p>
          <a:endParaRPr lang="hu-HU"/>
        </a:p>
      </dgm:t>
    </dgm:pt>
    <dgm:pt modelId="{D75ABAA6-30F3-43BB-8FBA-B45C7CFBF97C}" type="pres">
      <dgm:prSet presAssocID="{62CD18A6-AF11-48CC-BB08-FF212661332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CCC7E8B-0583-4765-BB7E-A271DE3AFCDC}" type="pres">
      <dgm:prSet presAssocID="{62CD18A6-AF11-48CC-BB08-FF2126613326}" presName="negativeSpace" presStyleCnt="0"/>
      <dgm:spPr/>
    </dgm:pt>
    <dgm:pt modelId="{951C5DF0-83A1-4D9E-93C9-786F6F4246E7}" type="pres">
      <dgm:prSet presAssocID="{62CD18A6-AF11-48CC-BB08-FF2126613326}" presName="childText" presStyleLbl="conFgAcc1" presStyleIdx="0" presStyleCnt="1" custScaleY="9383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05DB557F-BDF2-4005-86C2-898DCE1EDDA4}" srcId="{20688744-F8BD-4D8F-BD57-D54C3EC76E12}" destId="{62CD18A6-AF11-48CC-BB08-FF2126613326}" srcOrd="0" destOrd="0" parTransId="{0DC006F6-DE7D-49AB-AD67-852DE320C136}" sibTransId="{97D4CE55-F4D5-4999-AC37-2A259C4BC993}"/>
    <dgm:cxn modelId="{4CF44F49-0D9B-4DE1-8552-908D4BF95A80}" type="presOf" srcId="{A1B764FA-1EF6-4684-AA81-35C9AD0DAD3A}" destId="{951C5DF0-83A1-4D9E-93C9-786F6F4246E7}" srcOrd="0" destOrd="0" presId="urn:microsoft.com/office/officeart/2005/8/layout/list1"/>
    <dgm:cxn modelId="{20EFCDEE-B056-494D-8F57-63119D9ED29D}" type="presOf" srcId="{62CD18A6-AF11-48CC-BB08-FF2126613326}" destId="{3AEF9FEC-7974-4AFA-B9C7-AEBF6DC27260}" srcOrd="0" destOrd="0" presId="urn:microsoft.com/office/officeart/2005/8/layout/list1"/>
    <dgm:cxn modelId="{3A9E783D-A3E8-418E-9A40-080B09046C7A}" srcId="{62CD18A6-AF11-48CC-BB08-FF2126613326}" destId="{FCFA6120-0893-4564-BC45-D808C56A3EA5}" srcOrd="5" destOrd="0" parTransId="{988B3C07-0CFB-4542-BF3D-008AA9CFCD06}" sibTransId="{C6991675-EB1F-4856-9AE0-FC82D321BC43}"/>
    <dgm:cxn modelId="{0EFD88E8-B78A-49B0-B02B-83CA89C354BB}" srcId="{62CD18A6-AF11-48CC-BB08-FF2126613326}" destId="{A1B764FA-1EF6-4684-AA81-35C9AD0DAD3A}" srcOrd="0" destOrd="0" parTransId="{23176BAA-515B-4352-B602-33C43566099F}" sibTransId="{E41EFE08-37A6-4876-9DFE-134870256A20}"/>
    <dgm:cxn modelId="{1C6C2B23-BD35-4E87-86D5-61AF0050D277}" srcId="{62CD18A6-AF11-48CC-BB08-FF2126613326}" destId="{0D96680F-3EF1-4441-BA6F-78EA2DD9E5D2}" srcOrd="2" destOrd="0" parTransId="{016896A8-7443-40AD-8664-5ECF0AA586BB}" sibTransId="{8C04542A-8437-4A26-976F-C583186A97A0}"/>
    <dgm:cxn modelId="{38D4805E-C059-44B0-95E8-FBE115F221C8}" type="presOf" srcId="{8F64ECC7-3E9E-4AE0-B2C8-8BA4AB618361}" destId="{951C5DF0-83A1-4D9E-93C9-786F6F4246E7}" srcOrd="0" destOrd="3" presId="urn:microsoft.com/office/officeart/2005/8/layout/list1"/>
    <dgm:cxn modelId="{28238918-CAEC-42D1-852F-F7C9144908EA}" type="presOf" srcId="{20688744-F8BD-4D8F-BD57-D54C3EC76E12}" destId="{F5D6151B-4D5D-4FBC-BAE9-9BEBD0D7A6E8}" srcOrd="0" destOrd="0" presId="urn:microsoft.com/office/officeart/2005/8/layout/list1"/>
    <dgm:cxn modelId="{73058D4B-62A2-460C-A0AD-1571CD9FBC21}" type="presOf" srcId="{FCFA6120-0893-4564-BC45-D808C56A3EA5}" destId="{951C5DF0-83A1-4D9E-93C9-786F6F4246E7}" srcOrd="0" destOrd="5" presId="urn:microsoft.com/office/officeart/2005/8/layout/list1"/>
    <dgm:cxn modelId="{AFC0814B-0B07-4512-8C6C-F90E14034766}" type="presOf" srcId="{99B51D52-ECC3-46E4-A778-73B559DC3E69}" destId="{951C5DF0-83A1-4D9E-93C9-786F6F4246E7}" srcOrd="0" destOrd="4" presId="urn:microsoft.com/office/officeart/2005/8/layout/list1"/>
    <dgm:cxn modelId="{C92C1DF9-DE7C-4BA7-9D61-3B9C1AFAEA95}" type="presOf" srcId="{253F5AD9-B5AE-4E9C-A238-82BE11CDCC2F}" destId="{951C5DF0-83A1-4D9E-93C9-786F6F4246E7}" srcOrd="0" destOrd="1" presId="urn:microsoft.com/office/officeart/2005/8/layout/list1"/>
    <dgm:cxn modelId="{AB78351D-7176-4934-96CD-CEFA8FD6ADB8}" srcId="{62CD18A6-AF11-48CC-BB08-FF2126613326}" destId="{99B51D52-ECC3-46E4-A778-73B559DC3E69}" srcOrd="4" destOrd="0" parTransId="{B05B3F07-77D5-409C-A9A1-5A843FBE8D44}" sibTransId="{C4CC79E6-57BE-43A4-9DBB-4F8B1C877CD9}"/>
    <dgm:cxn modelId="{B33A5305-E910-4CDC-AAB5-887B40AB89A3}" srcId="{62CD18A6-AF11-48CC-BB08-FF2126613326}" destId="{8F64ECC7-3E9E-4AE0-B2C8-8BA4AB618361}" srcOrd="3" destOrd="0" parTransId="{97674D52-A949-452C-AB4D-0DE8A3F31484}" sibTransId="{8DB9CE7B-2BB2-4ACF-8DC1-885B9C398034}"/>
    <dgm:cxn modelId="{C181BF71-293D-4B3F-BCBA-516B3D8E3195}" type="presOf" srcId="{62CD18A6-AF11-48CC-BB08-FF2126613326}" destId="{D75ABAA6-30F3-43BB-8FBA-B45C7CFBF97C}" srcOrd="1" destOrd="0" presId="urn:microsoft.com/office/officeart/2005/8/layout/list1"/>
    <dgm:cxn modelId="{FEBF42A9-589E-4CC8-903E-803AFBCD7290}" type="presOf" srcId="{0D96680F-3EF1-4441-BA6F-78EA2DD9E5D2}" destId="{951C5DF0-83A1-4D9E-93C9-786F6F4246E7}" srcOrd="0" destOrd="2" presId="urn:microsoft.com/office/officeart/2005/8/layout/list1"/>
    <dgm:cxn modelId="{458C4E44-009A-425E-A33A-94F77CECAE29}" srcId="{62CD18A6-AF11-48CC-BB08-FF2126613326}" destId="{253F5AD9-B5AE-4E9C-A238-82BE11CDCC2F}" srcOrd="1" destOrd="0" parTransId="{1ECDF9B8-AD19-44CE-B0F2-B69530EFF080}" sibTransId="{9F36886D-3C80-4106-A188-2493B04E49D7}"/>
    <dgm:cxn modelId="{07FF560B-939A-497A-9F06-A125478511D7}" type="presParOf" srcId="{F5D6151B-4D5D-4FBC-BAE9-9BEBD0D7A6E8}" destId="{7ACA12AF-DE44-43DB-BED1-6CFA8137668A}" srcOrd="0" destOrd="0" presId="urn:microsoft.com/office/officeart/2005/8/layout/list1"/>
    <dgm:cxn modelId="{596EF5DC-E83D-48BB-BA13-3BEA8829619A}" type="presParOf" srcId="{7ACA12AF-DE44-43DB-BED1-6CFA8137668A}" destId="{3AEF9FEC-7974-4AFA-B9C7-AEBF6DC27260}" srcOrd="0" destOrd="0" presId="urn:microsoft.com/office/officeart/2005/8/layout/list1"/>
    <dgm:cxn modelId="{2F030C6D-5180-4F81-B6C4-D852DBE2CD9A}" type="presParOf" srcId="{7ACA12AF-DE44-43DB-BED1-6CFA8137668A}" destId="{D75ABAA6-30F3-43BB-8FBA-B45C7CFBF97C}" srcOrd="1" destOrd="0" presId="urn:microsoft.com/office/officeart/2005/8/layout/list1"/>
    <dgm:cxn modelId="{03664E1D-EDD6-4729-AB5A-464E0EA2A02C}" type="presParOf" srcId="{F5D6151B-4D5D-4FBC-BAE9-9BEBD0D7A6E8}" destId="{9CCC7E8B-0583-4765-BB7E-A271DE3AFCDC}" srcOrd="1" destOrd="0" presId="urn:microsoft.com/office/officeart/2005/8/layout/list1"/>
    <dgm:cxn modelId="{673A9650-0C87-43BD-BCC2-19709777BA29}" type="presParOf" srcId="{F5D6151B-4D5D-4FBC-BAE9-9BEBD0D7A6E8}" destId="{951C5DF0-83A1-4D9E-93C9-786F6F4246E7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0DFA3D5-A263-493B-9043-0242F2D33E02}">
      <dsp:nvSpPr>
        <dsp:cNvPr id="0" name=""/>
        <dsp:cNvSpPr/>
      </dsp:nvSpPr>
      <dsp:spPr>
        <a:xfrm>
          <a:off x="0" y="896990"/>
          <a:ext cx="7772400" cy="99171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225" tIns="153627" rIns="603225" bIns="199136" numCol="1" spcCol="1270" anchor="t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u-HU" sz="2800" kern="1200" dirty="0">
            <a:solidFill>
              <a:srgbClr val="C00000"/>
            </a:solidFill>
          </a:endParaRP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800" kern="1200" dirty="0" smtClean="0">
              <a:solidFill>
                <a:srgbClr val="C00000"/>
              </a:solidFill>
            </a:rPr>
            <a:t>Publikációs Portálrendszer</a:t>
          </a:r>
          <a:endParaRPr lang="hu-HU" sz="2800" kern="1200" dirty="0">
            <a:solidFill>
              <a:srgbClr val="C00000"/>
            </a:solidFill>
          </a:endParaRPr>
        </a:p>
      </dsp:txBody>
      <dsp:txXfrm>
        <a:off x="0" y="896990"/>
        <a:ext cx="7772400" cy="991711"/>
      </dsp:txXfrm>
    </dsp:sp>
    <dsp:sp modelId="{90D04D0F-1EFF-4A35-892B-CC271FC33577}">
      <dsp:nvSpPr>
        <dsp:cNvPr id="0" name=""/>
        <dsp:cNvSpPr/>
      </dsp:nvSpPr>
      <dsp:spPr>
        <a:xfrm>
          <a:off x="304799" y="304801"/>
          <a:ext cx="7264204" cy="976737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200" kern="1200" dirty="0" smtClean="0"/>
            <a:t>Informatikai képzések tartalmi támogatása</a:t>
          </a:r>
          <a:endParaRPr lang="hu-HU" sz="3200" kern="1200" dirty="0"/>
        </a:p>
      </dsp:txBody>
      <dsp:txXfrm>
        <a:off x="304799" y="304801"/>
        <a:ext cx="7264204" cy="976737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56A302F-1E57-4AB3-BFD9-F303E952405C}">
      <dsp:nvSpPr>
        <dsp:cNvPr id="0" name=""/>
        <dsp:cNvSpPr/>
      </dsp:nvSpPr>
      <dsp:spPr>
        <a:xfrm>
          <a:off x="0" y="407579"/>
          <a:ext cx="8153400" cy="4750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794" tIns="541528" rIns="632794" bIns="184912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600" kern="1200" dirty="0" smtClean="0"/>
            <a:t>Internetes vagy DVD alapú frissítési lehetőség</a:t>
          </a:r>
          <a:endParaRPr lang="hu-HU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600" kern="1200" dirty="0" smtClean="0"/>
            <a:t>Tantervek, képzési programok, időtervek automatikus publikálása (</a:t>
          </a:r>
          <a:r>
            <a:rPr lang="hu-HU" sz="2600" kern="1200" dirty="0" err="1" smtClean="0"/>
            <a:t>e-SZAKMA</a:t>
          </a:r>
          <a:r>
            <a:rPr lang="hu-HU" sz="2600" kern="1200" dirty="0" smtClean="0"/>
            <a:t>)</a:t>
          </a:r>
          <a:endParaRPr lang="hu-HU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600" kern="1200" dirty="0" smtClean="0"/>
            <a:t>Elektronikus napló dokumentumainak publikálása (@Napló)</a:t>
          </a:r>
          <a:endParaRPr lang="hu-HU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600" kern="1200" dirty="0" smtClean="0"/>
            <a:t>SharePoint Office Server szolgáltatások (kivétel-, beadás kezelése, verziókövetés, véleményezési, jóváhagyási munkafolyamatok stb.)</a:t>
          </a:r>
          <a:endParaRPr lang="hu-HU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600" i="1" kern="1200" dirty="0" err="1" smtClean="0"/>
            <a:t>Active</a:t>
          </a:r>
          <a:r>
            <a:rPr lang="hu-HU" sz="2600" i="1" kern="1200" dirty="0" smtClean="0"/>
            <a:t> </a:t>
          </a:r>
          <a:r>
            <a:rPr lang="hu-HU" sz="2600" i="1" kern="1200" dirty="0" err="1" smtClean="0"/>
            <a:t>Directory</a:t>
          </a:r>
          <a:r>
            <a:rPr lang="hu-HU" sz="2600" i="1" kern="1200" dirty="0" smtClean="0"/>
            <a:t> </a:t>
          </a:r>
          <a:r>
            <a:rPr lang="hu-HU" sz="2600" kern="1200" dirty="0" smtClean="0"/>
            <a:t>integráció</a:t>
          </a:r>
          <a:endParaRPr lang="hu-HU" sz="2600" kern="1200" dirty="0"/>
        </a:p>
      </dsp:txBody>
      <dsp:txXfrm>
        <a:off x="0" y="407579"/>
        <a:ext cx="8153400" cy="4750200"/>
      </dsp:txXfrm>
    </dsp:sp>
    <dsp:sp modelId="{FC077E52-5ED4-4B0B-AF11-22E90A47B383}">
      <dsp:nvSpPr>
        <dsp:cNvPr id="0" name=""/>
        <dsp:cNvSpPr/>
      </dsp:nvSpPr>
      <dsp:spPr>
        <a:xfrm>
          <a:off x="407670" y="23819"/>
          <a:ext cx="5707380" cy="767520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4000" kern="1200" dirty="0" smtClean="0"/>
            <a:t>Szolgáltatások</a:t>
          </a:r>
          <a:endParaRPr lang="hu-HU" sz="4000" kern="1200" dirty="0"/>
        </a:p>
      </dsp:txBody>
      <dsp:txXfrm>
        <a:off x="407670" y="23819"/>
        <a:ext cx="5707380" cy="767520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56A302F-1E57-4AB3-BFD9-F303E952405C}">
      <dsp:nvSpPr>
        <dsp:cNvPr id="0" name=""/>
        <dsp:cNvSpPr/>
      </dsp:nvSpPr>
      <dsp:spPr>
        <a:xfrm>
          <a:off x="0" y="2251500"/>
          <a:ext cx="8153400" cy="163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077E52-5ED4-4B0B-AF11-22E90A47B383}">
      <dsp:nvSpPr>
        <dsp:cNvPr id="0" name=""/>
        <dsp:cNvSpPr/>
      </dsp:nvSpPr>
      <dsp:spPr>
        <a:xfrm>
          <a:off x="407670" y="1292100"/>
          <a:ext cx="5707380" cy="1918800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4000" kern="1200" dirty="0" smtClean="0"/>
            <a:t>Demó</a:t>
          </a:r>
          <a:endParaRPr lang="hu-HU" sz="4000" kern="1200" dirty="0"/>
        </a:p>
      </dsp:txBody>
      <dsp:txXfrm>
        <a:off x="407670" y="1292100"/>
        <a:ext cx="5707380" cy="1918800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56A302F-1E57-4AB3-BFD9-F303E952405C}">
      <dsp:nvSpPr>
        <dsp:cNvPr id="0" name=""/>
        <dsp:cNvSpPr/>
      </dsp:nvSpPr>
      <dsp:spPr>
        <a:xfrm>
          <a:off x="0" y="997370"/>
          <a:ext cx="8153400" cy="32248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794" tIns="1353820" rIns="632794" bIns="199136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800" kern="1200" dirty="0" smtClean="0"/>
            <a:t>Szabó László</a:t>
          </a:r>
          <a:endParaRPr lang="hu-HU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800" kern="1200" dirty="0" err="1" smtClean="0">
              <a:hlinkClick xmlns:r="http://schemas.openxmlformats.org/officeDocument/2006/relationships" r:id="rId1"/>
            </a:rPr>
            <a:t>szabol</a:t>
          </a:r>
          <a:r>
            <a:rPr lang="hu-HU" sz="2800" kern="1200" dirty="0" smtClean="0">
              <a:hlinkClick xmlns:r="http://schemas.openxmlformats.org/officeDocument/2006/relationships" r:id="rId1"/>
            </a:rPr>
            <a:t>@</a:t>
          </a:r>
          <a:r>
            <a:rPr lang="hu-HU" sz="2800" kern="1200" dirty="0" err="1" smtClean="0">
              <a:hlinkClick xmlns:r="http://schemas.openxmlformats.org/officeDocument/2006/relationships" r:id="rId1"/>
            </a:rPr>
            <a:t>twinnet.hu</a:t>
          </a:r>
          <a:endParaRPr lang="hu-HU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800" kern="1200" dirty="0" smtClean="0"/>
            <a:t>(1) 343-6430</a:t>
          </a:r>
          <a:endParaRPr lang="hu-HU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800" kern="1200" dirty="0" smtClean="0"/>
            <a:t>06 20 9421 244</a:t>
          </a:r>
          <a:endParaRPr lang="hu-HU" sz="2800" kern="1200" dirty="0"/>
        </a:p>
      </dsp:txBody>
      <dsp:txXfrm>
        <a:off x="0" y="997370"/>
        <a:ext cx="8153400" cy="3224812"/>
      </dsp:txXfrm>
    </dsp:sp>
    <dsp:sp modelId="{FC077E52-5ED4-4B0B-AF11-22E90A47B383}">
      <dsp:nvSpPr>
        <dsp:cNvPr id="0" name=""/>
        <dsp:cNvSpPr/>
      </dsp:nvSpPr>
      <dsp:spPr>
        <a:xfrm>
          <a:off x="457201" y="404845"/>
          <a:ext cx="6164598" cy="997353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4000" kern="1200" dirty="0" smtClean="0"/>
            <a:t>Köszönöm a figyelmet!</a:t>
          </a:r>
          <a:endParaRPr lang="hu-HU" sz="4000" kern="1200" dirty="0"/>
        </a:p>
      </dsp:txBody>
      <dsp:txXfrm>
        <a:off x="457201" y="404845"/>
        <a:ext cx="6164598" cy="99735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B38455B-AF81-4E36-AFD3-35F08DFE56A4}">
      <dsp:nvSpPr>
        <dsp:cNvPr id="0" name=""/>
        <dsp:cNvSpPr/>
      </dsp:nvSpPr>
      <dsp:spPr>
        <a:xfrm>
          <a:off x="0" y="523641"/>
          <a:ext cx="8229600" cy="463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666496" rIns="638708" bIns="227584" numCol="1" spcCol="1270" anchor="t" anchorCtr="0">
          <a:noAutofit/>
        </a:bodyPr>
        <a:lstStyle/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3200" kern="1200" dirty="0" smtClean="0"/>
            <a:t>Kevés a szakmákhoz, tananyagokhoz kapcsolódó tankönyv</a:t>
          </a:r>
          <a:endParaRPr lang="hu-HU" sz="3200" kern="1200" dirty="0"/>
        </a:p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3200" kern="1200" dirty="0" smtClean="0"/>
            <a:t>Gyorsan avuló tartalom</a:t>
          </a:r>
          <a:endParaRPr lang="hu-HU" sz="3200" kern="1200" dirty="0"/>
        </a:p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3200" kern="1200" dirty="0" smtClean="0"/>
            <a:t>Új technológiák, technikák megjelenése</a:t>
          </a:r>
          <a:endParaRPr lang="hu-HU" sz="3200" kern="1200" dirty="0"/>
        </a:p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3200" kern="1200" dirty="0" smtClean="0"/>
            <a:t>Magas szintű tanulói elvárások</a:t>
          </a:r>
          <a:endParaRPr lang="hu-HU" sz="3200" kern="1200" dirty="0"/>
        </a:p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3200" kern="1200" dirty="0" smtClean="0"/>
            <a:t>Tanárok szakmai felkészültségét állandóan naprakészen kell tartani</a:t>
          </a:r>
          <a:endParaRPr lang="hu-HU" sz="3200" kern="1200" dirty="0"/>
        </a:p>
      </dsp:txBody>
      <dsp:txXfrm>
        <a:off x="0" y="523641"/>
        <a:ext cx="8229600" cy="4636800"/>
      </dsp:txXfrm>
    </dsp:sp>
    <dsp:sp modelId="{42F09DD0-43EA-47B9-9A21-D9A38CF96A8B}">
      <dsp:nvSpPr>
        <dsp:cNvPr id="0" name=""/>
        <dsp:cNvSpPr/>
      </dsp:nvSpPr>
      <dsp:spPr>
        <a:xfrm>
          <a:off x="411480" y="51321"/>
          <a:ext cx="5760720" cy="944640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200" kern="1200" dirty="0" smtClean="0"/>
            <a:t>Informatikus szakmák oktatása</a:t>
          </a:r>
          <a:endParaRPr lang="hu-HU" sz="3200" kern="1200" dirty="0"/>
        </a:p>
      </dsp:txBody>
      <dsp:txXfrm>
        <a:off x="411480" y="51321"/>
        <a:ext cx="5760720" cy="94464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B387304-1806-4343-9B39-6110748EDA2D}">
      <dsp:nvSpPr>
        <dsp:cNvPr id="0" name=""/>
        <dsp:cNvSpPr/>
      </dsp:nvSpPr>
      <dsp:spPr>
        <a:xfrm>
          <a:off x="0" y="643461"/>
          <a:ext cx="8229600" cy="468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645668" rIns="638708" bIns="220472" numCol="1" spcCol="1270" anchor="t" anchorCtr="0">
          <a:noAutofit/>
        </a:bodyPr>
        <a:lstStyle/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3100" kern="1200" dirty="0" smtClean="0"/>
            <a:t>A tanulók figyelmét már nem keltik fel a hagyományos frontális módszerek</a:t>
          </a:r>
          <a:endParaRPr lang="hu-HU" sz="3100" kern="1200" dirty="0"/>
        </a:p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3100" kern="1200" dirty="0" smtClean="0"/>
            <a:t>Az oktatásban a „professzionálisan” elkészített oktatási anyagok (videók, </a:t>
          </a:r>
          <a:r>
            <a:rPr lang="hu-HU" sz="3100" i="1" kern="1200" dirty="0" err="1" smtClean="0"/>
            <a:t>screenshotok</a:t>
          </a:r>
          <a:r>
            <a:rPr lang="hu-HU" sz="3100" kern="1200" dirty="0" smtClean="0"/>
            <a:t>, animációk) szükségesek.</a:t>
          </a:r>
          <a:endParaRPr lang="hu-HU" sz="3100" kern="1200" dirty="0"/>
        </a:p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3100" kern="1200" dirty="0" smtClean="0"/>
            <a:t>A diákok szemében „</a:t>
          </a:r>
          <a:r>
            <a:rPr lang="hu-HU" sz="3100" i="1" kern="1200" dirty="0" smtClean="0"/>
            <a:t>menőbb</a:t>
          </a:r>
          <a:r>
            <a:rPr lang="hu-HU" sz="3100" kern="1200" dirty="0" smtClean="0"/>
            <a:t>” a tanár ha korszerű infokommunikációs eszközöket mutat be, használ</a:t>
          </a:r>
          <a:endParaRPr lang="hu-HU" sz="3100" kern="1200" dirty="0"/>
        </a:p>
      </dsp:txBody>
      <dsp:txXfrm>
        <a:off x="0" y="643461"/>
        <a:ext cx="8229600" cy="4687200"/>
      </dsp:txXfrm>
    </dsp:sp>
    <dsp:sp modelId="{BF0CBFCD-6169-46DF-8A20-71A42D51D7DA}">
      <dsp:nvSpPr>
        <dsp:cNvPr id="0" name=""/>
        <dsp:cNvSpPr/>
      </dsp:nvSpPr>
      <dsp:spPr>
        <a:xfrm>
          <a:off x="411480" y="185901"/>
          <a:ext cx="5760720" cy="915120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100" kern="1200" dirty="0" smtClean="0"/>
            <a:t>Motivációs kérdések</a:t>
          </a:r>
          <a:endParaRPr lang="hu-HU" sz="3100" kern="1200" dirty="0"/>
        </a:p>
      </dsp:txBody>
      <dsp:txXfrm>
        <a:off x="411480" y="185901"/>
        <a:ext cx="5760720" cy="91512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09202A5-D3F9-4056-8D2B-138FE4506A75}">
      <dsp:nvSpPr>
        <dsp:cNvPr id="0" name=""/>
        <dsp:cNvSpPr/>
      </dsp:nvSpPr>
      <dsp:spPr>
        <a:xfrm>
          <a:off x="0" y="4940"/>
          <a:ext cx="6934200" cy="1010880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200" kern="1200" dirty="0" smtClean="0"/>
            <a:t>Digitális tananyagok alkalmazása</a:t>
          </a:r>
          <a:endParaRPr lang="hu-HU" sz="3200" kern="1200" dirty="0"/>
        </a:p>
      </dsp:txBody>
      <dsp:txXfrm>
        <a:off x="0" y="4940"/>
        <a:ext cx="6934200" cy="101088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DC57EDA-D45F-47CC-A927-C753BBCE4733}">
      <dsp:nvSpPr>
        <dsp:cNvPr id="0" name=""/>
        <dsp:cNvSpPr/>
      </dsp:nvSpPr>
      <dsp:spPr>
        <a:xfrm rot="5400000">
          <a:off x="3785742" y="-370490"/>
          <a:ext cx="3620770" cy="5266944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700" kern="1200" dirty="0" smtClean="0"/>
            <a:t>Nem alkalmazkodik az OKJ szakmákhoz</a:t>
          </a:r>
          <a:r>
            <a:rPr lang="hu-HU" sz="2700" kern="1200" smtClean="0"/>
            <a:t>, tananyagokhoz.</a:t>
          </a:r>
          <a:endParaRPr lang="hu-HU" sz="2700" kern="1200" dirty="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700" kern="1200" dirty="0" smtClean="0"/>
            <a:t>Nehéz „összevadászni” az Internetről.</a:t>
          </a:r>
          <a:endParaRPr lang="hu-HU" sz="2700" kern="1200" dirty="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700" kern="1200" dirty="0" smtClean="0"/>
            <a:t>Nem </a:t>
          </a:r>
          <a:r>
            <a:rPr lang="hu-HU" sz="2700" kern="1200" smtClean="0"/>
            <a:t>rendszerezett anyagok.</a:t>
          </a:r>
          <a:endParaRPr lang="hu-HU" sz="2700" kern="1200" dirty="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700" kern="1200" dirty="0" smtClean="0"/>
            <a:t>Módosításra, kiegészítésre, az iskolarendszerű oktatáshoz történő igazításra szorulnak.</a:t>
          </a:r>
          <a:endParaRPr lang="hu-HU" sz="2700" kern="1200" dirty="0"/>
        </a:p>
      </dsp:txBody>
      <dsp:txXfrm rot="5400000">
        <a:off x="3785742" y="-370490"/>
        <a:ext cx="3620770" cy="5266944"/>
      </dsp:txXfrm>
    </dsp:sp>
    <dsp:sp modelId="{67512C61-411F-4291-9ECE-DDD0415CA551}">
      <dsp:nvSpPr>
        <dsp:cNvPr id="0" name=""/>
        <dsp:cNvSpPr/>
      </dsp:nvSpPr>
      <dsp:spPr>
        <a:xfrm>
          <a:off x="0" y="0"/>
          <a:ext cx="2962656" cy="4525963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500" kern="1200" dirty="0" smtClean="0"/>
            <a:t>Sok jó digitális, elektronikus tananyag van, </a:t>
          </a:r>
        </a:p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500" kern="1200" dirty="0" smtClean="0"/>
            <a:t>DE…</a:t>
          </a:r>
          <a:endParaRPr lang="hu-HU" sz="3500" kern="1200" dirty="0"/>
        </a:p>
      </dsp:txBody>
      <dsp:txXfrm>
        <a:off x="0" y="0"/>
        <a:ext cx="2962656" cy="4525963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9FBD850-2587-4F18-9937-8CA33482A966}">
      <dsp:nvSpPr>
        <dsp:cNvPr id="0" name=""/>
        <dsp:cNvSpPr/>
      </dsp:nvSpPr>
      <dsp:spPr>
        <a:xfrm>
          <a:off x="0" y="7919"/>
          <a:ext cx="5791200" cy="898560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600" kern="1200" dirty="0" smtClean="0"/>
            <a:t>Publikálás, elérhetőség </a:t>
          </a:r>
          <a:endParaRPr lang="hu-HU" sz="3600" kern="1200" dirty="0"/>
        </a:p>
      </dsp:txBody>
      <dsp:txXfrm>
        <a:off x="0" y="7919"/>
        <a:ext cx="5791200" cy="89856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ABA79F3-E892-42C2-BF20-C6C3982FC249}">
      <dsp:nvSpPr>
        <dsp:cNvPr id="0" name=""/>
        <dsp:cNvSpPr/>
      </dsp:nvSpPr>
      <dsp:spPr>
        <a:xfrm>
          <a:off x="0" y="1981441"/>
          <a:ext cx="8153400" cy="2819054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500" kern="1200" smtClean="0"/>
            <a:t>Publikációs Portál</a:t>
          </a:r>
          <a:endParaRPr lang="hu-HU" sz="2500" kern="1200" dirty="0"/>
        </a:p>
      </dsp:txBody>
      <dsp:txXfrm>
        <a:off x="0" y="1981441"/>
        <a:ext cx="8153400" cy="1522289"/>
      </dsp:txXfrm>
    </dsp:sp>
    <dsp:sp modelId="{C3BEACB7-0ACE-4BAF-B0C9-7753B1D96EED}">
      <dsp:nvSpPr>
        <dsp:cNvPr id="0" name=""/>
        <dsp:cNvSpPr/>
      </dsp:nvSpPr>
      <dsp:spPr>
        <a:xfrm>
          <a:off x="0" y="3200399"/>
          <a:ext cx="1630281" cy="155919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 smtClean="0"/>
            <a:t>DVD vagy Internet alapú automatikus frissítési lehetőség</a:t>
          </a:r>
          <a:endParaRPr lang="hu-HU" sz="1400" kern="1200" dirty="0"/>
        </a:p>
      </dsp:txBody>
      <dsp:txXfrm>
        <a:off x="0" y="3200399"/>
        <a:ext cx="1630281" cy="1559190"/>
      </dsp:txXfrm>
    </dsp:sp>
    <dsp:sp modelId="{ADAD748A-980D-451B-9C24-829E80804553}">
      <dsp:nvSpPr>
        <dsp:cNvPr id="0" name=""/>
        <dsp:cNvSpPr/>
      </dsp:nvSpPr>
      <dsp:spPr>
        <a:xfrm>
          <a:off x="1616229" y="3200399"/>
          <a:ext cx="1630281" cy="155919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 smtClean="0"/>
            <a:t>Kimeneti szakmák és tantárgyak szerinti rendszerezett tartalom</a:t>
          </a:r>
          <a:endParaRPr lang="hu-HU" sz="1400" kern="1200" dirty="0"/>
        </a:p>
      </dsp:txBody>
      <dsp:txXfrm>
        <a:off x="1616229" y="3200399"/>
        <a:ext cx="1630281" cy="1559190"/>
      </dsp:txXfrm>
    </dsp:sp>
    <dsp:sp modelId="{695D5C6C-209A-4BE4-9674-E091EF184479}">
      <dsp:nvSpPr>
        <dsp:cNvPr id="0" name=""/>
        <dsp:cNvSpPr/>
      </dsp:nvSpPr>
      <dsp:spPr>
        <a:xfrm>
          <a:off x="3246511" y="3200399"/>
          <a:ext cx="1630281" cy="155919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 smtClean="0"/>
            <a:t>Korszerű keresési, szűrési lehetőségek </a:t>
          </a:r>
          <a:r>
            <a:rPr lang="hu-HU" sz="1400" kern="1200" dirty="0" err="1" smtClean="0"/>
            <a:t>metaadatok</a:t>
          </a:r>
          <a:r>
            <a:rPr lang="hu-HU" sz="1400" kern="1200" dirty="0" smtClean="0"/>
            <a:t> alapján</a:t>
          </a:r>
          <a:endParaRPr lang="hu-HU" sz="1400" kern="1200" dirty="0"/>
        </a:p>
      </dsp:txBody>
      <dsp:txXfrm>
        <a:off x="3246511" y="3200399"/>
        <a:ext cx="1630281" cy="1559190"/>
      </dsp:txXfrm>
    </dsp:sp>
    <dsp:sp modelId="{BE337FFA-E69D-47B4-9C8B-3C04435D98C3}">
      <dsp:nvSpPr>
        <dsp:cNvPr id="0" name=""/>
        <dsp:cNvSpPr/>
      </dsp:nvSpPr>
      <dsp:spPr>
        <a:xfrm>
          <a:off x="4876793" y="3200399"/>
          <a:ext cx="1630281" cy="155919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 smtClean="0"/>
            <a:t>WEB alapú hozzáférés tetszőleges helyről és eszközzel</a:t>
          </a:r>
          <a:endParaRPr lang="hu-HU" sz="1400" kern="1200" dirty="0"/>
        </a:p>
      </dsp:txBody>
      <dsp:txXfrm>
        <a:off x="4876793" y="3200399"/>
        <a:ext cx="1630281" cy="1559190"/>
      </dsp:txXfrm>
    </dsp:sp>
    <dsp:sp modelId="{C659D524-9B25-4294-A12D-C0D610C16498}">
      <dsp:nvSpPr>
        <dsp:cNvPr id="0" name=""/>
        <dsp:cNvSpPr/>
      </dsp:nvSpPr>
      <dsp:spPr>
        <a:xfrm>
          <a:off x="6507075" y="3200399"/>
          <a:ext cx="1630281" cy="155919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 smtClean="0"/>
            <a:t>Művelet szintű hozzáférési szabályozás</a:t>
          </a:r>
          <a:endParaRPr lang="hu-HU" sz="1400" kern="1200" dirty="0"/>
        </a:p>
      </dsp:txBody>
      <dsp:txXfrm>
        <a:off x="6507075" y="3200399"/>
        <a:ext cx="1630281" cy="1559190"/>
      </dsp:txXfrm>
    </dsp:sp>
    <dsp:sp modelId="{32B44F2F-F297-4D94-A9BD-379C2DD049E4}">
      <dsp:nvSpPr>
        <dsp:cNvPr id="0" name=""/>
        <dsp:cNvSpPr/>
      </dsp:nvSpPr>
      <dsp:spPr>
        <a:xfrm rot="10800000">
          <a:off x="0" y="104"/>
          <a:ext cx="8153400" cy="2000851"/>
        </a:xfrm>
        <a:prstGeom prst="upArrowCallout">
          <a:avLst/>
        </a:prstGeom>
        <a:solidFill>
          <a:schemeClr val="accent2">
            <a:shade val="80000"/>
            <a:hueOff val="0"/>
            <a:satOff val="-28019"/>
            <a:lumOff val="31752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500" kern="1200" smtClean="0"/>
            <a:t>Régi módszer</a:t>
          </a:r>
          <a:endParaRPr lang="hu-HU" sz="2500" kern="1200" dirty="0"/>
        </a:p>
      </dsp:txBody>
      <dsp:txXfrm>
        <a:off x="0" y="104"/>
        <a:ext cx="8153400" cy="702298"/>
      </dsp:txXfrm>
    </dsp:sp>
    <dsp:sp modelId="{61585EB1-24D7-4A91-BD4E-9F2192766EC3}">
      <dsp:nvSpPr>
        <dsp:cNvPr id="0" name=""/>
        <dsp:cNvSpPr/>
      </dsp:nvSpPr>
      <dsp:spPr>
        <a:xfrm>
          <a:off x="3981" y="609601"/>
          <a:ext cx="1357572" cy="783857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kern="1200" dirty="0" smtClean="0"/>
            <a:t>Összegyűjteni, letölteni az Internetről</a:t>
          </a:r>
          <a:endParaRPr lang="hu-HU" sz="1200" kern="1200" dirty="0"/>
        </a:p>
      </dsp:txBody>
      <dsp:txXfrm>
        <a:off x="3981" y="609601"/>
        <a:ext cx="1357572" cy="783857"/>
      </dsp:txXfrm>
    </dsp:sp>
    <dsp:sp modelId="{6E7D77A1-5367-4363-AF96-5CE299484213}">
      <dsp:nvSpPr>
        <dsp:cNvPr id="0" name=""/>
        <dsp:cNvSpPr/>
      </dsp:nvSpPr>
      <dsp:spPr>
        <a:xfrm>
          <a:off x="1361554" y="609601"/>
          <a:ext cx="1357572" cy="783857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kern="1200" dirty="0" smtClean="0"/>
            <a:t>Mappákba rendszerezni</a:t>
          </a:r>
          <a:endParaRPr lang="hu-HU" sz="1200" kern="1200" dirty="0"/>
        </a:p>
      </dsp:txBody>
      <dsp:txXfrm>
        <a:off x="1361554" y="609601"/>
        <a:ext cx="1357572" cy="783857"/>
      </dsp:txXfrm>
    </dsp:sp>
    <dsp:sp modelId="{837DA754-C0D2-443F-8133-AF85D5E2CF4D}">
      <dsp:nvSpPr>
        <dsp:cNvPr id="0" name=""/>
        <dsp:cNvSpPr/>
      </dsp:nvSpPr>
      <dsp:spPr>
        <a:xfrm>
          <a:off x="2719127" y="609601"/>
          <a:ext cx="1357572" cy="783857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kern="1200" dirty="0" smtClean="0"/>
            <a:t>Fájl szerveren, közös könyvtárakba tárolni</a:t>
          </a:r>
          <a:endParaRPr lang="hu-HU" sz="1200" kern="1200" dirty="0"/>
        </a:p>
      </dsp:txBody>
      <dsp:txXfrm>
        <a:off x="2719127" y="609601"/>
        <a:ext cx="1357572" cy="783857"/>
      </dsp:txXfrm>
    </dsp:sp>
    <dsp:sp modelId="{F51BCABA-4F04-4EED-8A83-230A2ED0EB4A}">
      <dsp:nvSpPr>
        <dsp:cNvPr id="0" name=""/>
        <dsp:cNvSpPr/>
      </dsp:nvSpPr>
      <dsp:spPr>
        <a:xfrm>
          <a:off x="4076699" y="609601"/>
          <a:ext cx="1357572" cy="783857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kern="1200" dirty="0" smtClean="0"/>
            <a:t>Fájl szintű hozzáférés szabályozása</a:t>
          </a:r>
          <a:endParaRPr lang="hu-HU" sz="1200" kern="1200" dirty="0"/>
        </a:p>
      </dsp:txBody>
      <dsp:txXfrm>
        <a:off x="4076699" y="609601"/>
        <a:ext cx="1357572" cy="783857"/>
      </dsp:txXfrm>
    </dsp:sp>
    <dsp:sp modelId="{9E1758EF-6250-4A01-9224-E775AE15B1FE}">
      <dsp:nvSpPr>
        <dsp:cNvPr id="0" name=""/>
        <dsp:cNvSpPr/>
      </dsp:nvSpPr>
      <dsp:spPr>
        <a:xfrm>
          <a:off x="5434272" y="609601"/>
          <a:ext cx="1357572" cy="783857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kern="1200" dirty="0" smtClean="0"/>
            <a:t>Nincsenek </a:t>
          </a:r>
          <a:r>
            <a:rPr lang="hu-HU" sz="1200" kern="1200" dirty="0" err="1" smtClean="0"/>
            <a:t>metaadatok</a:t>
          </a:r>
          <a:endParaRPr lang="hu-HU" sz="1200" kern="1200" dirty="0"/>
        </a:p>
      </dsp:txBody>
      <dsp:txXfrm>
        <a:off x="5434272" y="609601"/>
        <a:ext cx="1357572" cy="783857"/>
      </dsp:txXfrm>
    </dsp:sp>
    <dsp:sp modelId="{34678FEF-950B-407C-A405-D05A8213DA5E}">
      <dsp:nvSpPr>
        <dsp:cNvPr id="0" name=""/>
        <dsp:cNvSpPr/>
      </dsp:nvSpPr>
      <dsp:spPr>
        <a:xfrm>
          <a:off x="6791845" y="609601"/>
          <a:ext cx="1357572" cy="783857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kern="1200" dirty="0" smtClean="0"/>
            <a:t>Lokális (fájl) szintű hozzáférhetőség</a:t>
          </a:r>
          <a:endParaRPr lang="hu-HU" sz="1200" kern="1200" dirty="0"/>
        </a:p>
      </dsp:txBody>
      <dsp:txXfrm>
        <a:off x="6791845" y="609601"/>
        <a:ext cx="1357572" cy="783857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1C5DF0-83A1-4D9E-93C9-786F6F4246E7}">
      <dsp:nvSpPr>
        <dsp:cNvPr id="0" name=""/>
        <dsp:cNvSpPr/>
      </dsp:nvSpPr>
      <dsp:spPr>
        <a:xfrm>
          <a:off x="0" y="609184"/>
          <a:ext cx="8153400" cy="480101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794" tIns="583184" rIns="632794" bIns="199136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800" kern="1200" dirty="0" smtClean="0"/>
            <a:t>Microsoft SharePoint Office Server 2007 alapon működő webes portál</a:t>
          </a:r>
          <a:endParaRPr lang="hu-HU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800" kern="1200" dirty="0" smtClean="0"/>
            <a:t>A tanárok munkáját támogató rendszer megvalósítása</a:t>
          </a:r>
          <a:endParaRPr lang="hu-HU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800" kern="1200" dirty="0" smtClean="0"/>
            <a:t>Előre kialakított </a:t>
          </a:r>
          <a:r>
            <a:rPr lang="hu-HU" sz="2800" kern="1200" dirty="0" err="1" smtClean="0"/>
            <a:t>webportál</a:t>
          </a:r>
          <a:r>
            <a:rPr lang="hu-HU" sz="2800" kern="1200" dirty="0" smtClean="0"/>
            <a:t> a szakképző intézmények specifikumai alapján</a:t>
          </a:r>
          <a:endParaRPr lang="hu-HU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800" kern="1200" dirty="0" smtClean="0"/>
            <a:t>Tartalommal feltöltött és rendszerezett</a:t>
          </a:r>
          <a:endParaRPr lang="hu-HU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800" kern="1200" dirty="0" smtClean="0"/>
            <a:t>Szabadon bővíthető tartalom és struktúra</a:t>
          </a:r>
          <a:endParaRPr lang="hu-HU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800" kern="1200" dirty="0" smtClean="0"/>
            <a:t>Integrációs szolgáltatások biztosítása</a:t>
          </a:r>
          <a:endParaRPr lang="hu-HU" sz="2800" kern="1200" dirty="0"/>
        </a:p>
      </dsp:txBody>
      <dsp:txXfrm>
        <a:off x="0" y="609184"/>
        <a:ext cx="8153400" cy="4801015"/>
      </dsp:txXfrm>
    </dsp:sp>
    <dsp:sp modelId="{D75ABAA6-30F3-43BB-8FBA-B45C7CFBF97C}">
      <dsp:nvSpPr>
        <dsp:cNvPr id="0" name=""/>
        <dsp:cNvSpPr/>
      </dsp:nvSpPr>
      <dsp:spPr>
        <a:xfrm>
          <a:off x="304798" y="0"/>
          <a:ext cx="5707380" cy="933572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4000" kern="1200" dirty="0" smtClean="0"/>
            <a:t>Publikációs Portál</a:t>
          </a:r>
        </a:p>
      </dsp:txBody>
      <dsp:txXfrm>
        <a:off x="304798" y="0"/>
        <a:ext cx="5707380" cy="933572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1C5DF0-83A1-4D9E-93C9-786F6F4246E7}">
      <dsp:nvSpPr>
        <dsp:cNvPr id="0" name=""/>
        <dsp:cNvSpPr/>
      </dsp:nvSpPr>
      <dsp:spPr>
        <a:xfrm>
          <a:off x="0" y="609604"/>
          <a:ext cx="8153400" cy="44690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794" tIns="479044" rIns="632794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300" kern="1200" dirty="0" smtClean="0"/>
            <a:t>Az intézmények saját dokumentumainak publikálása, tárolása</a:t>
          </a:r>
          <a:endParaRPr lang="hu-H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300" kern="1200" dirty="0" smtClean="0"/>
            <a:t>A központi oktatásirányítás dokumentumtárai (SZVK, KPP)</a:t>
          </a:r>
          <a:endParaRPr lang="hu-H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300" kern="1200" dirty="0" smtClean="0"/>
            <a:t>Az oktatási struktúra dokumentumainak tárolása (tantervek, képzési programok, tanmenetek stb.)</a:t>
          </a:r>
          <a:endParaRPr lang="hu-H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300" kern="1200" dirty="0" smtClean="0"/>
            <a:t>Szakmacsoportonként, szakképesítésenként, tantárgyanként rendszerezett tananyagtár</a:t>
          </a:r>
          <a:endParaRPr lang="hu-H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300" kern="1200" dirty="0" smtClean="0"/>
            <a:t>Elektronikus napló dokumentumai (osztálynaplók, statisztikák, tanári dokumentumok)</a:t>
          </a:r>
          <a:endParaRPr lang="hu-H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300" kern="1200" dirty="0" smtClean="0"/>
            <a:t>Digitális médiatár</a:t>
          </a:r>
          <a:endParaRPr lang="hu-HU" sz="2300" kern="1200" dirty="0"/>
        </a:p>
      </dsp:txBody>
      <dsp:txXfrm>
        <a:off x="0" y="609604"/>
        <a:ext cx="8153400" cy="4469030"/>
      </dsp:txXfrm>
    </dsp:sp>
    <dsp:sp modelId="{D75ABAA6-30F3-43BB-8FBA-B45C7CFBF97C}">
      <dsp:nvSpPr>
        <dsp:cNvPr id="0" name=""/>
        <dsp:cNvSpPr/>
      </dsp:nvSpPr>
      <dsp:spPr>
        <a:xfrm>
          <a:off x="407670" y="255364"/>
          <a:ext cx="5707380" cy="708480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4000" kern="1200" dirty="0" smtClean="0"/>
            <a:t>Struktúra</a:t>
          </a:r>
          <a:endParaRPr lang="hu-HU" sz="4000" kern="1200" dirty="0"/>
        </a:p>
      </dsp:txBody>
      <dsp:txXfrm>
        <a:off x="407670" y="255364"/>
        <a:ext cx="5707380" cy="7084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ABE1F6D-4E22-4D81-A1B2-732FBBE9BC5D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01FB46-6EDD-4CCA-B20C-9DE236152133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41C17A-19C8-40D3-A509-B23F1B480DDA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899315-0796-435E-ADE2-C1189FA12A89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C5D208-C755-4AA7-BB98-0C2D50B0C2FF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C32E94-E8DC-4B87-969C-EACA9CA05147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535928-A333-4940-B052-B34FEC03B675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BD2F41-2AD4-477F-929D-3DAD0A09FC8C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92F307-8852-4D03-96C5-DBF692F1648A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93E687-0736-49A4-9B73-16F799D629EA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3B07FB-47AE-4CFA-A71F-C0FE540E3BD1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CEA7FF-01CB-4451-969D-668D4F8E7948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3ACDF-A798-4516-A723-ADFD4DD073D6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A6D6FC-593F-4381-AF69-0CFCC41693F2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B81B9C-E100-4E5A-B4C9-A2A79D63F952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2A6F2B-1EA3-4231-B35B-F8E00C95F0D7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C4558A-F0BF-4A4C-8CBD-75EF4B543133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452CCF-F6AF-48D3-8437-54F2557E60F9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9C44DD-DEE0-456E-AF48-D44771A1579E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70E8EB-5037-4E2A-92BC-736FA71B451B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A07755-F6BA-4460-A867-0B7E7BFE5290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9ACAA2-F9CA-4457-B05B-F6165147FACF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C3EAE2-EB2C-425C-9ABD-11745A35C087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775FA2-3096-4815-9C86-E649E0C186FA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547FB0-BB38-474F-B571-F016F3AF7CDC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CD325E-FE63-4CF0-ADE6-47A5D866B308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49BFE5-FBFD-401E-905D-AF2895C63E65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14A4D8-24EA-4167-ABE3-B834A6D7F71C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DE7674-9849-4E15-AFA3-003746EC0375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E1E1E6-E0C6-4986-86D2-C33A89F61266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D47A59-216D-46C4-8948-6C2A5A80DEA8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8076B0-D67E-40D2-8891-39FFAA222D93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2B453B-3D8A-4B53-B242-D64AED597C27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7E2FB21-46C6-4E3C-BECA-E87B5E0643A3}" type="slidenum">
              <a:rPr lang="hu-HU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hu-HU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hu-HU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105322F-960B-4363-BDE9-A5691D125353}" type="slidenum">
              <a:rPr lang="hu-HU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hu-HU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hu-HU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88A5EF4-CE4C-4A11-BCF0-02B20D050974}" type="slidenum">
              <a:rPr lang="hu-HU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/>
        </p:nvGraphicFramePr>
        <p:xfrm>
          <a:off x="685800" y="1981200"/>
          <a:ext cx="7772400" cy="190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381000" y="838200"/>
          <a:ext cx="81534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457200" y="762000"/>
          <a:ext cx="8229600" cy="5211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457200" y="609600"/>
          <a:ext cx="8229600" cy="5516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/>
        </p:nvGraphicFramePr>
        <p:xfrm>
          <a:off x="457200" y="274638"/>
          <a:ext cx="6934200" cy="1020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/>
        </p:nvGraphicFramePr>
        <p:xfrm>
          <a:off x="533400" y="228600"/>
          <a:ext cx="5791200" cy="91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381000" y="1219200"/>
          <a:ext cx="81534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381000" y="685800"/>
          <a:ext cx="81534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381000" y="685800"/>
          <a:ext cx="81534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381000" y="838200"/>
          <a:ext cx="81534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381000" y="838200"/>
          <a:ext cx="81534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Alapértelmezett terv">
  <a:themeElements>
    <a:clrScheme name="1_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Alapértelmezett terv">
  <a:themeElements>
    <a:clrScheme name="2_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</TotalTime>
  <Words>339</Words>
  <Application>Microsoft Office PowerPoint</Application>
  <PresentationFormat>Diavetítés a képernyőre (4:3 oldalarány)</PresentationFormat>
  <Paragraphs>59</Paragraphs>
  <Slides>10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3</vt:i4>
      </vt:variant>
      <vt:variant>
        <vt:lpstr>Diacímek</vt:lpstr>
      </vt:variant>
      <vt:variant>
        <vt:i4>10</vt:i4>
      </vt:variant>
    </vt:vector>
  </HeadingPairs>
  <TitlesOfParts>
    <vt:vector size="13" baseType="lpstr">
      <vt:lpstr>Alapértelmezett terv</vt:lpstr>
      <vt:lpstr>1_Alapértelmezett terv</vt:lpstr>
      <vt:lpstr>2_Alapértelmezett terv</vt:lpstr>
      <vt:lpstr>1. dia</vt:lpstr>
      <vt:lpstr>2. dia</vt:lpstr>
      <vt:lpstr>3. dia</vt:lpstr>
      <vt:lpstr>4. dia</vt:lpstr>
      <vt:lpstr>5. dia</vt:lpstr>
      <vt:lpstr>6. dia</vt:lpstr>
      <vt:lpstr>7. dia</vt:lpstr>
      <vt:lpstr>8. dia</vt:lpstr>
      <vt:lpstr>9. dia</vt:lpstr>
      <vt:lpstr>10.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szabol</dc:creator>
  <cp:lastModifiedBy>szabol</cp:lastModifiedBy>
  <cp:revision>29</cp:revision>
  <cp:lastPrinted>1601-01-01T00:00:00Z</cp:lastPrinted>
  <dcterms:created xsi:type="dcterms:W3CDTF">1601-01-01T00:00:00Z</dcterms:created>
  <dcterms:modified xsi:type="dcterms:W3CDTF">2009-08-18T07:07:58Z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