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sldIdLst>
    <p:sldId id="256" r:id="rId3"/>
    <p:sldId id="257" r:id="rId4"/>
    <p:sldId id="270" r:id="rId5"/>
    <p:sldId id="258" r:id="rId6"/>
    <p:sldId id="261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68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385BFA-195E-4E9F-9E8A-86900EEC6D5D}">
      <p14:sectionPr xmlns:p14="http://schemas.microsoft.com/office/powerpoint/2007/7/12/main" xmlns="">
        <p14:section name="Bevezetés" slideIdLst="256 257 270" id="{22FB5E2F-6D2F-4436-BC4F-AC951F8C6749}"/>
        <p14:section name="Technikai" slideIdLst="258 261 259 260 262" id="{63D963E7-FF3D-4F4E-B375-0CAF289CC8A7}"/>
        <p14:section name="Referenciák és tervek" slideIdLst="263 264 265 266" id="{388CB821-CC74-4E4D-B972-18D499F43DAE}"/>
        <p14:section name="Linkek és befejezés" slideIdLst="267 271 268 269" id="{080902D9-9D6B-4F46-8BF0-4561198FD0D2}"/>
      </p14:sectionPr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07/7/12/main" xmlns="">
          <a:srgbClr xmlns:mc="http://schemas.openxmlformats.org/markup-compatibility/2006" xmlns:a14="http://schemas.microsoft.com/office/drawing/2007/7/7/main" val="FF0000" mc:Ignorable=""/>
        </p14:laserClr>
      </p:ext>
      <p:ext uri="{2FDB2607-1784-4EEB-B798-7EB5836EED8A}">
        <p14:showMediaCtrls xmlns:p14="http://schemas.microsoft.com/office/powerpoint/2007/7/12/main" xmlns="" val="1"/>
      </p:ext>
    </p:extLst>
  </p:showPr>
  <p:extLst>
    <p:ext uri="{E76CE94A-603C-4142-B9EB-6D1370010A27}">
      <p14:discardImageEditData xmlns:p14="http://schemas.microsoft.com/office/powerpoint/2007/7/12/main" xmlns="" val="0"/>
    </p:ext>
    <p:ext uri="{D31A062A-798A-4329-ABDD-BBA856620510}">
      <p14:defaultImageDpi xmlns:p14="http://schemas.microsoft.com/office/powerpoint/2007/7/12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F0808-BC08-4493-A808-6ABA8C7215B1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69C2BFAA-9B75-4CEB-AB3E-EC242832F271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b="1" dirty="0" smtClean="0"/>
            <a:t>Intézmény (igazgató)</a:t>
          </a:r>
          <a:br>
            <a:rPr lang="hu-HU" b="1" dirty="0" smtClean="0"/>
          </a:br>
          <a:r>
            <a:rPr lang="hu-HU" dirty="0" smtClean="0"/>
            <a:t>Arculat, versenyelőny</a:t>
          </a:r>
          <a:br>
            <a:rPr lang="hu-HU" dirty="0" smtClean="0"/>
          </a:br>
          <a:r>
            <a:rPr lang="hu-HU" dirty="0" smtClean="0"/>
            <a:t>Költségelőny</a:t>
          </a:r>
          <a:br>
            <a:rPr lang="hu-HU" dirty="0" smtClean="0"/>
          </a:br>
          <a:r>
            <a:rPr lang="hu-HU" dirty="0" smtClean="0"/>
            <a:t>Hivatalos e-mail, elérés</a:t>
          </a:r>
          <a:br>
            <a:rPr lang="hu-HU" dirty="0" smtClean="0"/>
          </a:br>
          <a:endParaRPr lang="hu-HU" dirty="0"/>
        </a:p>
      </dgm:t>
    </dgm:pt>
    <dgm:pt modelId="{B11D9834-4BFB-4AFC-9DDD-79E6686E560D}" type="parTrans" cxnId="{E10D6E83-06DC-45CB-A2B0-803B6C2DD26A}">
      <dgm:prSet/>
      <dgm:spPr/>
      <dgm:t>
        <a:bodyPr/>
        <a:lstStyle/>
        <a:p>
          <a:endParaRPr lang="hu-HU"/>
        </a:p>
      </dgm:t>
    </dgm:pt>
    <dgm:pt modelId="{349BBB32-E90D-4F88-B4EA-24086FB01C60}" type="sibTrans" cxnId="{E10D6E83-06DC-45CB-A2B0-803B6C2DD26A}">
      <dgm:prSet/>
      <dgm:spPr/>
      <dgm:t>
        <a:bodyPr/>
        <a:lstStyle/>
        <a:p>
          <a:endParaRPr lang="hu-HU"/>
        </a:p>
      </dgm:t>
    </dgm:pt>
    <dgm:pt modelId="{3C35D93D-CDF5-4262-A183-022823A9DFE1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b="1" dirty="0" smtClean="0"/>
            <a:t>Rendszergazda</a:t>
          </a:r>
          <a:br>
            <a:rPr lang="hu-HU" b="1" dirty="0" smtClean="0"/>
          </a:br>
          <a:r>
            <a:rPr lang="hu-HU" b="0" dirty="0" smtClean="0"/>
            <a:t>Könnyű fenntartani</a:t>
          </a:r>
          <a:br>
            <a:rPr lang="hu-HU" b="0" dirty="0" smtClean="0"/>
          </a:br>
          <a:r>
            <a:rPr lang="hu-HU" b="0" dirty="0" smtClean="0"/>
            <a:t>(hardver, adminisztráció)</a:t>
          </a:r>
        </a:p>
        <a:p>
          <a:r>
            <a:rPr lang="hu-HU" b="0" dirty="0" smtClean="0"/>
            <a:t>Megbízható (backup, vírusvédelem, spam védelem)</a:t>
          </a:r>
          <a:br>
            <a:rPr lang="hu-HU" b="0" dirty="0" smtClean="0"/>
          </a:br>
          <a:r>
            <a:rPr lang="hu-HU" b="0" dirty="0" smtClean="0"/>
            <a:t>Távoli elérés</a:t>
          </a:r>
          <a:endParaRPr lang="hu-HU" b="0" dirty="0"/>
        </a:p>
      </dgm:t>
    </dgm:pt>
    <dgm:pt modelId="{02335E4C-28CF-45AB-8793-42ACD1E13069}" type="parTrans" cxnId="{4A19CA70-6F80-4020-AE5B-095D416DA315}">
      <dgm:prSet/>
      <dgm:spPr/>
      <dgm:t>
        <a:bodyPr/>
        <a:lstStyle/>
        <a:p>
          <a:endParaRPr lang="hu-HU"/>
        </a:p>
      </dgm:t>
    </dgm:pt>
    <dgm:pt modelId="{87E61408-7067-4D90-87E8-EE0B8F28A06B}" type="sibTrans" cxnId="{4A19CA70-6F80-4020-AE5B-095D416DA315}">
      <dgm:prSet/>
      <dgm:spPr/>
      <dgm:t>
        <a:bodyPr/>
        <a:lstStyle/>
        <a:p>
          <a:endParaRPr lang="hu-HU"/>
        </a:p>
      </dgm:t>
    </dgm:pt>
    <dgm:pt modelId="{BD9EDF31-061E-4EA6-B431-3E42F4C2182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b="1" dirty="0" smtClean="0"/>
            <a:t>Felhasználó</a:t>
          </a:r>
          <a:r>
            <a:rPr lang="hu-HU" dirty="0" smtClean="0"/>
            <a:t/>
          </a:r>
          <a:br>
            <a:rPr lang="hu-HU" dirty="0" smtClean="0"/>
          </a:br>
          <a:r>
            <a:rPr lang="hu-HU" dirty="0" smtClean="0"/>
            <a:t>10GB mailbox</a:t>
          </a:r>
          <a:br>
            <a:rPr lang="hu-HU" dirty="0" smtClean="0"/>
          </a:br>
          <a:r>
            <a:rPr lang="hu-HU" dirty="0" smtClean="0"/>
            <a:t>Bárhonnan elérhető: OWA, Outlook, Windows Mail, Mobil</a:t>
          </a:r>
          <a:br>
            <a:rPr lang="hu-HU" dirty="0" smtClean="0"/>
          </a:br>
          <a:r>
            <a:rPr lang="hu-HU" dirty="0" smtClean="0"/>
            <a:t>Közös naptár, Hivatalos e-mail cím, Címjegyzék</a:t>
          </a:r>
          <a:endParaRPr lang="hu-HU" dirty="0"/>
        </a:p>
      </dgm:t>
    </dgm:pt>
    <dgm:pt modelId="{21474F70-F352-4383-B900-22093216C4EC}" type="parTrans" cxnId="{52D2A1EC-6F1B-48D1-86F6-373F7D82CB64}">
      <dgm:prSet/>
      <dgm:spPr/>
      <dgm:t>
        <a:bodyPr/>
        <a:lstStyle/>
        <a:p>
          <a:endParaRPr lang="hu-HU"/>
        </a:p>
      </dgm:t>
    </dgm:pt>
    <dgm:pt modelId="{5EF54B44-78C9-4FBB-934A-65F64393FDC9}" type="sibTrans" cxnId="{52D2A1EC-6F1B-48D1-86F6-373F7D82CB64}">
      <dgm:prSet/>
      <dgm:spPr/>
      <dgm:t>
        <a:bodyPr/>
        <a:lstStyle/>
        <a:p>
          <a:endParaRPr lang="hu-HU"/>
        </a:p>
      </dgm:t>
    </dgm:pt>
    <dgm:pt modelId="{CE95541A-FB32-44BD-9224-A232FE5173B3}" type="pres">
      <dgm:prSet presAssocID="{AEEF0808-BC08-4493-A808-6ABA8C7215B1}" presName="Name0" presStyleCnt="0">
        <dgm:presLayoutVars>
          <dgm:dir/>
          <dgm:resizeHandles val="exact"/>
        </dgm:presLayoutVars>
      </dgm:prSet>
      <dgm:spPr/>
    </dgm:pt>
    <dgm:pt modelId="{7D65BF36-6183-4521-92FA-BBA52AB6E2E1}" type="pres">
      <dgm:prSet presAssocID="{AEEF0808-BC08-4493-A808-6ABA8C7215B1}" presName="fgShape" presStyleLbl="fgShp" presStyleIdx="0" presStyleCnt="1" custScaleY="38637" custLinFactNeighborX="-8" custLinFactNeighborY="42091"/>
      <dgm:spPr/>
    </dgm:pt>
    <dgm:pt modelId="{F7525FA7-B51B-404A-A05D-E69C1D9E6F42}" type="pres">
      <dgm:prSet presAssocID="{AEEF0808-BC08-4493-A808-6ABA8C7215B1}" presName="linComp" presStyleCnt="0"/>
      <dgm:spPr/>
    </dgm:pt>
    <dgm:pt modelId="{ED267F15-06E6-409E-85C5-E524A27A947A}" type="pres">
      <dgm:prSet presAssocID="{69C2BFAA-9B75-4CEB-AB3E-EC242832F271}" presName="compNode" presStyleCnt="0"/>
      <dgm:spPr/>
    </dgm:pt>
    <dgm:pt modelId="{C502CBC3-F67B-4D76-AA73-71DC06F6049D}" type="pres">
      <dgm:prSet presAssocID="{69C2BFAA-9B75-4CEB-AB3E-EC242832F271}" presName="bkgdShape" presStyleLbl="node1" presStyleIdx="0" presStyleCnt="3"/>
      <dgm:spPr/>
      <dgm:t>
        <a:bodyPr/>
        <a:lstStyle/>
        <a:p>
          <a:endParaRPr lang="hu-HU"/>
        </a:p>
      </dgm:t>
    </dgm:pt>
    <dgm:pt modelId="{8E09450B-7C29-4ADB-BAC8-9FE19353E875}" type="pres">
      <dgm:prSet presAssocID="{69C2BFAA-9B75-4CEB-AB3E-EC242832F27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B208192-65E8-491D-ADF9-85B095D61ABB}" type="pres">
      <dgm:prSet presAssocID="{69C2BFAA-9B75-4CEB-AB3E-EC242832F271}" presName="invisiNode" presStyleLbl="node1" presStyleIdx="0" presStyleCnt="3"/>
      <dgm:spPr/>
    </dgm:pt>
    <dgm:pt modelId="{B141E05B-18FD-4DCA-BA78-C53406575DCE}" type="pres">
      <dgm:prSet presAssocID="{69C2BFAA-9B75-4CEB-AB3E-EC242832F271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 l="-22000" r="-22000"/>
          </a:stretch>
        </a:blipFill>
      </dgm:spPr>
      <dgm:extLst>
        <a:ext uri="E40237B7-FDA0-4f09-8148-C483321AD2D9">
          <dgm14:cNvPr xmlns:dgm14="http://schemas.microsoft.com/officeart/2007/7/20/diagram" xmlns="" id="0" name="" descr="man outdoors smiling.png"/>
        </a:ext>
      </dgm:extLst>
    </dgm:pt>
    <dgm:pt modelId="{90EC1B12-77F3-40F5-B221-82578CED4498}" type="pres">
      <dgm:prSet presAssocID="{349BBB32-E90D-4F88-B4EA-24086FB01C60}" presName="sibTrans" presStyleLbl="sibTrans2D1" presStyleIdx="0" presStyleCnt="0"/>
      <dgm:spPr/>
      <dgm:t>
        <a:bodyPr/>
        <a:lstStyle/>
        <a:p>
          <a:endParaRPr lang="hu-HU"/>
        </a:p>
      </dgm:t>
    </dgm:pt>
    <dgm:pt modelId="{478ADD8E-C78B-44C7-89EC-E0ABB3B596A3}" type="pres">
      <dgm:prSet presAssocID="{3C35D93D-CDF5-4262-A183-022823A9DFE1}" presName="compNode" presStyleCnt="0"/>
      <dgm:spPr/>
    </dgm:pt>
    <dgm:pt modelId="{408BA187-B1E7-497F-87D9-40F54867C009}" type="pres">
      <dgm:prSet presAssocID="{3C35D93D-CDF5-4262-A183-022823A9DFE1}" presName="bkgdShape" presStyleLbl="node1" presStyleIdx="1" presStyleCnt="3"/>
      <dgm:spPr/>
      <dgm:t>
        <a:bodyPr/>
        <a:lstStyle/>
        <a:p>
          <a:endParaRPr lang="hu-HU"/>
        </a:p>
      </dgm:t>
    </dgm:pt>
    <dgm:pt modelId="{CD9508E2-4348-4171-8D27-6F8D2299DAEE}" type="pres">
      <dgm:prSet presAssocID="{3C35D93D-CDF5-4262-A183-022823A9DFE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72B62EE-A52C-4891-B80F-4C4DD5745E65}" type="pres">
      <dgm:prSet presAssocID="{3C35D93D-CDF5-4262-A183-022823A9DFE1}" presName="invisiNode" presStyleLbl="node1" presStyleIdx="1" presStyleCnt="3"/>
      <dgm:spPr/>
    </dgm:pt>
    <dgm:pt modelId="{7E3C7225-B90C-49A4-84E1-6C05359CECB5}" type="pres">
      <dgm:prSet presAssocID="{3C35D93D-CDF5-4262-A183-022823A9DFE1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 l="-27000" r="-27000"/>
          </a:stretch>
        </a:blipFill>
      </dgm:spPr>
      <dgm:extLst>
        <a:ext uri="E40237B7-FDA0-4f09-8148-C483321AD2D9">
          <dgm14:cNvPr xmlns:dgm14="http://schemas.microsoft.com/officeart/2007/7/20/diagram" xmlns="" id="0" name="" descr="Server room man posed Enterprise IT Pro Enterprise.png"/>
        </a:ext>
      </dgm:extLst>
    </dgm:pt>
    <dgm:pt modelId="{2F2D7B21-A505-4D67-B7F4-59B83C852164}" type="pres">
      <dgm:prSet presAssocID="{87E61408-7067-4D90-87E8-EE0B8F28A06B}" presName="sibTrans" presStyleLbl="sibTrans2D1" presStyleIdx="0" presStyleCnt="0"/>
      <dgm:spPr/>
      <dgm:t>
        <a:bodyPr/>
        <a:lstStyle/>
        <a:p>
          <a:endParaRPr lang="hu-HU"/>
        </a:p>
      </dgm:t>
    </dgm:pt>
    <dgm:pt modelId="{FF3261FE-6A7F-40CD-A185-CC606CA64C08}" type="pres">
      <dgm:prSet presAssocID="{BD9EDF31-061E-4EA6-B431-3E42F4C2182C}" presName="compNode" presStyleCnt="0"/>
      <dgm:spPr/>
    </dgm:pt>
    <dgm:pt modelId="{DF32EE56-A234-409B-A084-D960EB77E2BA}" type="pres">
      <dgm:prSet presAssocID="{BD9EDF31-061E-4EA6-B431-3E42F4C2182C}" presName="bkgdShape" presStyleLbl="node1" presStyleIdx="2" presStyleCnt="3"/>
      <dgm:spPr/>
      <dgm:t>
        <a:bodyPr/>
        <a:lstStyle/>
        <a:p>
          <a:endParaRPr lang="hu-HU"/>
        </a:p>
      </dgm:t>
    </dgm:pt>
    <dgm:pt modelId="{C59C1ACE-962E-4360-8B86-C1B6C369A7FE}" type="pres">
      <dgm:prSet presAssocID="{BD9EDF31-061E-4EA6-B431-3E42F4C2182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D1C7BD-B11A-4AC1-9BFB-A031B0D4E71D}" type="pres">
      <dgm:prSet presAssocID="{BD9EDF31-061E-4EA6-B431-3E42F4C2182C}" presName="invisiNode" presStyleLbl="node1" presStyleIdx="2" presStyleCnt="3"/>
      <dgm:spPr/>
    </dgm:pt>
    <dgm:pt modelId="{50B53DFF-42DF-4853-9720-93790192BDCE}" type="pres">
      <dgm:prSet presAssocID="{BD9EDF31-061E-4EA6-B431-3E42F4C2182C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 l="-15000" r="-15000"/>
          </a:stretch>
        </a:blipFill>
      </dgm:spPr>
      <dgm:extLst>
        <a:ext uri="E40237B7-FDA0-4f09-8148-C483321AD2D9">
          <dgm14:cNvPr xmlns:dgm14="http://schemas.microsoft.com/officeart/2007/7/20/diagram" xmlns="" id="0" name="" descr="woman smiling casual copy.png"/>
        </a:ext>
      </dgm:extLst>
    </dgm:pt>
  </dgm:ptLst>
  <dgm:cxnLst>
    <dgm:cxn modelId="{C4C7185E-BBC7-47EA-8ACC-8ABF578CA4C8}" type="presOf" srcId="{69C2BFAA-9B75-4CEB-AB3E-EC242832F271}" destId="{C502CBC3-F67B-4D76-AA73-71DC06F6049D}" srcOrd="0" destOrd="0" presId="urn:microsoft.com/office/officeart/2005/8/layout/hList7#1"/>
    <dgm:cxn modelId="{A3D9EF24-61DA-4D5F-B436-770547044CC7}" type="presOf" srcId="{349BBB32-E90D-4F88-B4EA-24086FB01C60}" destId="{90EC1B12-77F3-40F5-B221-82578CED4498}" srcOrd="0" destOrd="0" presId="urn:microsoft.com/office/officeart/2005/8/layout/hList7#1"/>
    <dgm:cxn modelId="{47045DA0-10A0-4596-9971-CFACE28A4F2D}" type="presOf" srcId="{87E61408-7067-4D90-87E8-EE0B8F28A06B}" destId="{2F2D7B21-A505-4D67-B7F4-59B83C852164}" srcOrd="0" destOrd="0" presId="urn:microsoft.com/office/officeart/2005/8/layout/hList7#1"/>
    <dgm:cxn modelId="{449BA8E7-00AE-4A83-A510-34107147CB97}" type="presOf" srcId="{3C35D93D-CDF5-4262-A183-022823A9DFE1}" destId="{408BA187-B1E7-497F-87D9-40F54867C009}" srcOrd="0" destOrd="0" presId="urn:microsoft.com/office/officeart/2005/8/layout/hList7#1"/>
    <dgm:cxn modelId="{52D2A1EC-6F1B-48D1-86F6-373F7D82CB64}" srcId="{AEEF0808-BC08-4493-A808-6ABA8C7215B1}" destId="{BD9EDF31-061E-4EA6-B431-3E42F4C2182C}" srcOrd="2" destOrd="0" parTransId="{21474F70-F352-4383-B900-22093216C4EC}" sibTransId="{5EF54B44-78C9-4FBB-934A-65F64393FDC9}"/>
    <dgm:cxn modelId="{23D969F0-009E-4687-8C4A-D3765E24E490}" type="presOf" srcId="{AEEF0808-BC08-4493-A808-6ABA8C7215B1}" destId="{CE95541A-FB32-44BD-9224-A232FE5173B3}" srcOrd="0" destOrd="0" presId="urn:microsoft.com/office/officeart/2005/8/layout/hList7#1"/>
    <dgm:cxn modelId="{6B2B7774-3C7D-4152-BE74-933EBCE168C0}" type="presOf" srcId="{69C2BFAA-9B75-4CEB-AB3E-EC242832F271}" destId="{8E09450B-7C29-4ADB-BAC8-9FE19353E875}" srcOrd="1" destOrd="0" presId="urn:microsoft.com/office/officeart/2005/8/layout/hList7#1"/>
    <dgm:cxn modelId="{E10D6E83-06DC-45CB-A2B0-803B6C2DD26A}" srcId="{AEEF0808-BC08-4493-A808-6ABA8C7215B1}" destId="{69C2BFAA-9B75-4CEB-AB3E-EC242832F271}" srcOrd="0" destOrd="0" parTransId="{B11D9834-4BFB-4AFC-9DDD-79E6686E560D}" sibTransId="{349BBB32-E90D-4F88-B4EA-24086FB01C60}"/>
    <dgm:cxn modelId="{68F4EA20-AB60-44CB-8FB4-EDE81BC62D1E}" type="presOf" srcId="{BD9EDF31-061E-4EA6-B431-3E42F4C2182C}" destId="{C59C1ACE-962E-4360-8B86-C1B6C369A7FE}" srcOrd="1" destOrd="0" presId="urn:microsoft.com/office/officeart/2005/8/layout/hList7#1"/>
    <dgm:cxn modelId="{2AC451E3-FAD8-4BD2-BFF5-4A1CB5E39BA1}" type="presOf" srcId="{3C35D93D-CDF5-4262-A183-022823A9DFE1}" destId="{CD9508E2-4348-4171-8D27-6F8D2299DAEE}" srcOrd="1" destOrd="0" presId="urn:microsoft.com/office/officeart/2005/8/layout/hList7#1"/>
    <dgm:cxn modelId="{4A19CA70-6F80-4020-AE5B-095D416DA315}" srcId="{AEEF0808-BC08-4493-A808-6ABA8C7215B1}" destId="{3C35D93D-CDF5-4262-A183-022823A9DFE1}" srcOrd="1" destOrd="0" parTransId="{02335E4C-28CF-45AB-8793-42ACD1E13069}" sibTransId="{87E61408-7067-4D90-87E8-EE0B8F28A06B}"/>
    <dgm:cxn modelId="{BF4A7778-C718-478D-99D2-F71CDABA3DEA}" type="presOf" srcId="{BD9EDF31-061E-4EA6-B431-3E42F4C2182C}" destId="{DF32EE56-A234-409B-A084-D960EB77E2BA}" srcOrd="0" destOrd="0" presId="urn:microsoft.com/office/officeart/2005/8/layout/hList7#1"/>
    <dgm:cxn modelId="{DEF0E8D9-F1B7-4F79-A1AF-3899DE113A0C}" type="presParOf" srcId="{CE95541A-FB32-44BD-9224-A232FE5173B3}" destId="{7D65BF36-6183-4521-92FA-BBA52AB6E2E1}" srcOrd="0" destOrd="0" presId="urn:microsoft.com/office/officeart/2005/8/layout/hList7#1"/>
    <dgm:cxn modelId="{0E4BDC3A-0CEE-4F52-A4FC-B330FA37CCDB}" type="presParOf" srcId="{CE95541A-FB32-44BD-9224-A232FE5173B3}" destId="{F7525FA7-B51B-404A-A05D-E69C1D9E6F42}" srcOrd="1" destOrd="0" presId="urn:microsoft.com/office/officeart/2005/8/layout/hList7#1"/>
    <dgm:cxn modelId="{272E14ED-58E8-4266-B2E9-D368D40A15E2}" type="presParOf" srcId="{F7525FA7-B51B-404A-A05D-E69C1D9E6F42}" destId="{ED267F15-06E6-409E-85C5-E524A27A947A}" srcOrd="0" destOrd="0" presId="urn:microsoft.com/office/officeart/2005/8/layout/hList7#1"/>
    <dgm:cxn modelId="{927FB16B-A148-4F76-80D5-61A51B88131C}" type="presParOf" srcId="{ED267F15-06E6-409E-85C5-E524A27A947A}" destId="{C502CBC3-F67B-4D76-AA73-71DC06F6049D}" srcOrd="0" destOrd="0" presId="urn:microsoft.com/office/officeart/2005/8/layout/hList7#1"/>
    <dgm:cxn modelId="{2D0CF9CA-9043-469E-88B1-5BF5C648F7C4}" type="presParOf" srcId="{ED267F15-06E6-409E-85C5-E524A27A947A}" destId="{8E09450B-7C29-4ADB-BAC8-9FE19353E875}" srcOrd="1" destOrd="0" presId="urn:microsoft.com/office/officeart/2005/8/layout/hList7#1"/>
    <dgm:cxn modelId="{F99323C8-F14F-4499-AD75-3B4593A842F2}" type="presParOf" srcId="{ED267F15-06E6-409E-85C5-E524A27A947A}" destId="{6B208192-65E8-491D-ADF9-85B095D61ABB}" srcOrd="2" destOrd="0" presId="urn:microsoft.com/office/officeart/2005/8/layout/hList7#1"/>
    <dgm:cxn modelId="{59600A51-30F8-4398-A332-5531AC1C6F20}" type="presParOf" srcId="{ED267F15-06E6-409E-85C5-E524A27A947A}" destId="{B141E05B-18FD-4DCA-BA78-C53406575DCE}" srcOrd="3" destOrd="0" presId="urn:microsoft.com/office/officeart/2005/8/layout/hList7#1"/>
    <dgm:cxn modelId="{F31C1E2D-F2D1-4CED-9FA6-EA2422F596FC}" type="presParOf" srcId="{F7525FA7-B51B-404A-A05D-E69C1D9E6F42}" destId="{90EC1B12-77F3-40F5-B221-82578CED4498}" srcOrd="1" destOrd="0" presId="urn:microsoft.com/office/officeart/2005/8/layout/hList7#1"/>
    <dgm:cxn modelId="{33DF4356-E198-4F57-AE79-D6935B9CC6A5}" type="presParOf" srcId="{F7525FA7-B51B-404A-A05D-E69C1D9E6F42}" destId="{478ADD8E-C78B-44C7-89EC-E0ABB3B596A3}" srcOrd="2" destOrd="0" presId="urn:microsoft.com/office/officeart/2005/8/layout/hList7#1"/>
    <dgm:cxn modelId="{7BAE42DD-E973-48A7-8F8A-57843E39A61D}" type="presParOf" srcId="{478ADD8E-C78B-44C7-89EC-E0ABB3B596A3}" destId="{408BA187-B1E7-497F-87D9-40F54867C009}" srcOrd="0" destOrd="0" presId="urn:microsoft.com/office/officeart/2005/8/layout/hList7#1"/>
    <dgm:cxn modelId="{3DFDEC50-EBCB-488A-B0FC-6D16E4880A4E}" type="presParOf" srcId="{478ADD8E-C78B-44C7-89EC-E0ABB3B596A3}" destId="{CD9508E2-4348-4171-8D27-6F8D2299DAEE}" srcOrd="1" destOrd="0" presId="urn:microsoft.com/office/officeart/2005/8/layout/hList7#1"/>
    <dgm:cxn modelId="{74489A11-9681-42FE-B15D-092BBD8324F9}" type="presParOf" srcId="{478ADD8E-C78B-44C7-89EC-E0ABB3B596A3}" destId="{072B62EE-A52C-4891-B80F-4C4DD5745E65}" srcOrd="2" destOrd="0" presId="urn:microsoft.com/office/officeart/2005/8/layout/hList7#1"/>
    <dgm:cxn modelId="{31755768-F918-47A7-95EC-4771CA0EBFAC}" type="presParOf" srcId="{478ADD8E-C78B-44C7-89EC-E0ABB3B596A3}" destId="{7E3C7225-B90C-49A4-84E1-6C05359CECB5}" srcOrd="3" destOrd="0" presId="urn:microsoft.com/office/officeart/2005/8/layout/hList7#1"/>
    <dgm:cxn modelId="{F04C089F-B5B7-448B-A271-3D4215608EA2}" type="presParOf" srcId="{F7525FA7-B51B-404A-A05D-E69C1D9E6F42}" destId="{2F2D7B21-A505-4D67-B7F4-59B83C852164}" srcOrd="3" destOrd="0" presId="urn:microsoft.com/office/officeart/2005/8/layout/hList7#1"/>
    <dgm:cxn modelId="{6603A66F-B9C1-4E8B-9DF4-0306505CA3FC}" type="presParOf" srcId="{F7525FA7-B51B-404A-A05D-E69C1D9E6F42}" destId="{FF3261FE-6A7F-40CD-A185-CC606CA64C08}" srcOrd="4" destOrd="0" presId="urn:microsoft.com/office/officeart/2005/8/layout/hList7#1"/>
    <dgm:cxn modelId="{0A112EDB-8F0A-4309-9BCB-1354B9BB20B1}" type="presParOf" srcId="{FF3261FE-6A7F-40CD-A185-CC606CA64C08}" destId="{DF32EE56-A234-409B-A084-D960EB77E2BA}" srcOrd="0" destOrd="0" presId="urn:microsoft.com/office/officeart/2005/8/layout/hList7#1"/>
    <dgm:cxn modelId="{83304B5F-D427-4341-9525-FD66A926ADA8}" type="presParOf" srcId="{FF3261FE-6A7F-40CD-A185-CC606CA64C08}" destId="{C59C1ACE-962E-4360-8B86-C1B6C369A7FE}" srcOrd="1" destOrd="0" presId="urn:microsoft.com/office/officeart/2005/8/layout/hList7#1"/>
    <dgm:cxn modelId="{E2771C87-BD9C-4FE8-A407-920C7032C258}" type="presParOf" srcId="{FF3261FE-6A7F-40CD-A185-CC606CA64C08}" destId="{6FD1C7BD-B11A-4AC1-9BFB-A031B0D4E71D}" srcOrd="2" destOrd="0" presId="urn:microsoft.com/office/officeart/2005/8/layout/hList7#1"/>
    <dgm:cxn modelId="{A92BD009-3D98-48F8-AFB0-5E3FA63AC3F3}" type="presParOf" srcId="{FF3261FE-6A7F-40CD-A185-CC606CA64C08}" destId="{50B53DFF-42DF-4853-9720-93790192BDC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35ED8D-1E05-4524-9DC8-FAB986035F0F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9F4C1F5-B1F5-426F-BA66-34D1E99DB715}">
      <dgm:prSet phldrT="[Szöveg]" custT="1"/>
      <dgm:spPr>
        <a:gradFill flip="none" rotWithShape="1">
          <a:gsLst>
            <a:gs pos="0">
              <a:srgbClr val="8B1F17"/>
            </a:gs>
            <a:gs pos="60000">
              <a:srgbClr val="B41C1C"/>
            </a:gs>
            <a:gs pos="100000">
              <a:srgbClr val="E93737"/>
            </a:gs>
          </a:gsLst>
          <a:lin ang="8100000" scaled="1"/>
          <a:tileRect/>
        </a:gradFill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sz="2400" dirty="0" smtClean="0"/>
            <a:t>Iskola</a:t>
          </a:r>
          <a:endParaRPr lang="hu-HU" sz="2400" dirty="0"/>
        </a:p>
      </dgm:t>
    </dgm:pt>
    <dgm:pt modelId="{444D968C-3E32-434F-93D6-8E91B51500E4}" type="parTrans" cxnId="{E6FCF3E1-2C38-4000-969E-EA02DE4156FC}">
      <dgm:prSet/>
      <dgm:spPr/>
      <dgm:t>
        <a:bodyPr/>
        <a:lstStyle/>
        <a:p>
          <a:endParaRPr lang="hu-HU"/>
        </a:p>
      </dgm:t>
    </dgm:pt>
    <dgm:pt modelId="{C46E0899-2572-4EC3-AD27-15CF8739D64D}" type="sibTrans" cxnId="{E6FCF3E1-2C38-4000-969E-EA02DE4156FC}">
      <dgm:prSet/>
      <dgm:spPr/>
      <dgm:t>
        <a:bodyPr/>
        <a:lstStyle/>
        <a:p>
          <a:endParaRPr lang="hu-HU"/>
        </a:p>
      </dgm:t>
    </dgm:pt>
    <dgm:pt modelId="{420A7BD0-8AC5-4E34-B7A9-E88E85318268}">
      <dgm:prSet phldrT="[Szöveg]" custT="1"/>
      <dgm:spPr>
        <a:gradFill flip="none" rotWithShape="1">
          <a:gsLst>
            <a:gs pos="0">
              <a:srgbClr val="9D4B07"/>
            </a:gs>
            <a:gs pos="60000">
              <a:srgbClr val="D96709"/>
            </a:gs>
            <a:gs pos="100000">
              <a:srgbClr val="F6882E"/>
            </a:gs>
          </a:gsLst>
          <a:lin ang="8100000" scaled="1"/>
          <a:tileRect/>
        </a:gradFill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sz="1400" dirty="0" smtClean="0"/>
            <a:t>Egy napos ingyenes képzés a Jedlikben</a:t>
          </a:r>
        </a:p>
        <a:p>
          <a:endParaRPr lang="hu-HU" sz="1400" dirty="0" smtClean="0"/>
        </a:p>
        <a:p>
          <a:r>
            <a:rPr lang="hu-HU" sz="1400" dirty="0" smtClean="0"/>
            <a:t>Office-Seven, Visual Basic</a:t>
          </a:r>
          <a:r>
            <a:rPr lang="hu-HU" sz="1400" baseline="0" dirty="0" smtClean="0"/>
            <a:t> 2008, SharePoint Designer, Windows Server 2008, C#, etc. témában</a:t>
          </a:r>
          <a:endParaRPr lang="hu-HU" sz="1400" dirty="0"/>
        </a:p>
      </dgm:t>
    </dgm:pt>
    <dgm:pt modelId="{790C8D9B-215F-4F48-81EF-9DB6343C49BC}" type="parTrans" cxnId="{A06FF88E-FF1E-41D8-A609-C98510AFE6BC}">
      <dgm:prSet/>
      <dgm:spPr/>
      <dgm:t>
        <a:bodyPr/>
        <a:lstStyle/>
        <a:p>
          <a:endParaRPr lang="hu-HU"/>
        </a:p>
      </dgm:t>
    </dgm:pt>
    <dgm:pt modelId="{091D4EC3-24F5-44BC-90B0-A9A1E64D245F}" type="sibTrans" cxnId="{A06FF88E-FF1E-41D8-A609-C98510AFE6BC}">
      <dgm:prSet/>
      <dgm:spPr/>
      <dgm:t>
        <a:bodyPr/>
        <a:lstStyle/>
        <a:p>
          <a:endParaRPr lang="hu-HU"/>
        </a:p>
      </dgm:t>
    </dgm:pt>
    <dgm:pt modelId="{E31E45FA-568E-4AE0-AEAB-0201D444CB07}">
      <dgm:prSet phldrT="[Szöveg]" custT="1"/>
      <dgm:spPr>
        <a:gradFill flip="none" rotWithShape="1">
          <a:gsLst>
            <a:gs pos="0">
              <a:srgbClr val="9D4B07"/>
            </a:gs>
            <a:gs pos="60000">
              <a:srgbClr val="D96709"/>
            </a:gs>
            <a:gs pos="100000">
              <a:srgbClr val="F6882E"/>
            </a:gs>
          </a:gsLst>
          <a:lin ang="8100000" scaled="1"/>
          <a:tileRect/>
        </a:gradFill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sz="2400" dirty="0" smtClean="0"/>
            <a:t>MSIskola</a:t>
          </a:r>
          <a:endParaRPr lang="hu-HU" sz="3300" dirty="0"/>
        </a:p>
      </dgm:t>
    </dgm:pt>
    <dgm:pt modelId="{93A17D0E-EEC0-40EF-8005-8FD7CB7E0D0E}" type="parTrans" cxnId="{69BCDCC2-9AA1-464A-838D-A227ADFE822D}">
      <dgm:prSet/>
      <dgm:spPr/>
      <dgm:t>
        <a:bodyPr/>
        <a:lstStyle/>
        <a:p>
          <a:endParaRPr lang="hu-HU"/>
        </a:p>
      </dgm:t>
    </dgm:pt>
    <dgm:pt modelId="{6FA8F2D1-8FF6-4EA9-A421-0E4883ADD3C4}" type="sibTrans" cxnId="{69BCDCC2-9AA1-464A-838D-A227ADFE822D}">
      <dgm:prSet/>
      <dgm:spPr/>
      <dgm:t>
        <a:bodyPr/>
        <a:lstStyle/>
        <a:p>
          <a:endParaRPr lang="hu-HU"/>
        </a:p>
      </dgm:t>
    </dgm:pt>
    <dgm:pt modelId="{F047E04E-C2AB-48F8-ADE0-38B11ED2142E}">
      <dgm:prSet phldrT="[Szöveg]" custT="1"/>
      <dgm:spPr>
        <a:gradFill flip="none" rotWithShape="1">
          <a:gsLst>
            <a:gs pos="0">
              <a:srgbClr val="8B1F17"/>
            </a:gs>
            <a:gs pos="60000">
              <a:srgbClr val="B41C1C"/>
            </a:gs>
            <a:gs pos="100000">
              <a:srgbClr val="E93737"/>
            </a:gs>
          </a:gsLst>
          <a:lin ang="8100000" scaled="1"/>
          <a:tileRect/>
        </a:gradFill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sz="1400" dirty="0" smtClean="0"/>
            <a:t>Live@EDU</a:t>
          </a:r>
          <a:endParaRPr lang="hu-HU" sz="1800" dirty="0"/>
        </a:p>
      </dgm:t>
    </dgm:pt>
    <dgm:pt modelId="{C49AED46-92C0-4004-9B89-FC201911F1D8}" type="parTrans" cxnId="{22009AD1-C294-41FB-A925-2A319C75D9B1}">
      <dgm:prSet/>
      <dgm:spPr/>
      <dgm:t>
        <a:bodyPr/>
        <a:lstStyle/>
        <a:p>
          <a:endParaRPr lang="hu-HU"/>
        </a:p>
      </dgm:t>
    </dgm:pt>
    <dgm:pt modelId="{127F08B1-092A-40D2-8793-106F915DBB33}" type="sibTrans" cxnId="{22009AD1-C294-41FB-A925-2A319C75D9B1}">
      <dgm:prSet/>
      <dgm:spPr/>
      <dgm:t>
        <a:bodyPr/>
        <a:lstStyle/>
        <a:p>
          <a:endParaRPr lang="hu-HU"/>
        </a:p>
      </dgm:t>
    </dgm:pt>
    <dgm:pt modelId="{5334DF4B-515A-4955-9DC4-02747BFF5D43}">
      <dgm:prSet phldrT="[Szöveg]" custT="1"/>
      <dgm:spPr>
        <a:gradFill flip="none" rotWithShape="1">
          <a:gsLst>
            <a:gs pos="0">
              <a:srgbClr val="425222"/>
            </a:gs>
            <a:gs pos="60000">
              <a:srgbClr val="708C38"/>
            </a:gs>
            <a:gs pos="100000">
              <a:srgbClr val="95B850"/>
            </a:gs>
          </a:gsLst>
          <a:lin ang="8100000" scaled="1"/>
          <a:tileRect/>
        </a:gradFill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sz="1100" dirty="0" smtClean="0"/>
            <a:t>Minimum</a:t>
          </a:r>
          <a:r>
            <a:rPr lang="hu-HU" sz="1100" baseline="0" dirty="0" smtClean="0"/>
            <a:t> 3 iskola részvétele</a:t>
          </a:r>
        </a:p>
        <a:p>
          <a:r>
            <a:rPr lang="hu-HU" sz="1100" baseline="0" dirty="0" smtClean="0"/>
            <a:t>Tanár és diák részvétele</a:t>
          </a:r>
          <a:endParaRPr lang="hu-HU" sz="1100" dirty="0"/>
        </a:p>
      </dgm:t>
    </dgm:pt>
    <dgm:pt modelId="{AF0DAADE-83EE-40D2-AE34-254D98928AA9}" type="parTrans" cxnId="{82F34D28-FB32-4646-8F2F-5DB72EC6E0AC}">
      <dgm:prSet/>
      <dgm:spPr/>
      <dgm:t>
        <a:bodyPr/>
        <a:lstStyle/>
        <a:p>
          <a:endParaRPr lang="hu-HU"/>
        </a:p>
      </dgm:t>
    </dgm:pt>
    <dgm:pt modelId="{44405952-3C3D-40B4-AFD5-007A8736A53D}" type="sibTrans" cxnId="{82F34D28-FB32-4646-8F2F-5DB72EC6E0AC}">
      <dgm:prSet/>
      <dgm:spPr/>
      <dgm:t>
        <a:bodyPr/>
        <a:lstStyle/>
        <a:p>
          <a:endParaRPr lang="hu-HU"/>
        </a:p>
      </dgm:t>
    </dgm:pt>
    <dgm:pt modelId="{BE129B1F-B971-4824-94E9-218C94E6BB1F}">
      <dgm:prSet phldrT="[Szöveg]" custT="1"/>
      <dgm:spPr>
        <a:gradFill flip="none" rotWithShape="1">
          <a:gsLst>
            <a:gs pos="0">
              <a:srgbClr val="9D4B07"/>
            </a:gs>
            <a:gs pos="60000">
              <a:srgbClr val="D96709"/>
            </a:gs>
            <a:gs pos="100000">
              <a:srgbClr val="F6882E"/>
            </a:gs>
          </a:gsLst>
          <a:lin ang="8100000" scaled="1"/>
          <a:tileRect/>
        </a:gradFill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sz="1400" dirty="0" smtClean="0"/>
            <a:t>Ingyenes hálózat fejlesztési tervezet készítés</a:t>
          </a:r>
          <a:endParaRPr lang="hu-HU" sz="1400" dirty="0"/>
        </a:p>
      </dgm:t>
    </dgm:pt>
    <dgm:pt modelId="{BCA069DF-72B2-44D4-B497-8EDE3EF69229}" type="parTrans" cxnId="{C63F89A0-EB67-4456-8F0E-F4D8C6472616}">
      <dgm:prSet/>
      <dgm:spPr/>
      <dgm:t>
        <a:bodyPr/>
        <a:lstStyle/>
        <a:p>
          <a:endParaRPr lang="hu-HU"/>
        </a:p>
      </dgm:t>
    </dgm:pt>
    <dgm:pt modelId="{F2046DD5-BE6A-43FF-AE0D-8D45540E95DD}" type="sibTrans" cxnId="{C63F89A0-EB67-4456-8F0E-F4D8C6472616}">
      <dgm:prSet/>
      <dgm:spPr/>
      <dgm:t>
        <a:bodyPr/>
        <a:lstStyle/>
        <a:p>
          <a:endParaRPr lang="hu-HU"/>
        </a:p>
      </dgm:t>
    </dgm:pt>
    <dgm:pt modelId="{4409698F-4AC4-4B12-A1AD-A187C2F9A734}">
      <dgm:prSet phldrT="[Szöveg]" custT="1"/>
      <dgm:spPr>
        <a:gradFill flip="none" rotWithShape="1">
          <a:gsLst>
            <a:gs pos="0">
              <a:srgbClr val="9D4B07"/>
            </a:gs>
            <a:gs pos="60000">
              <a:srgbClr val="D96709"/>
            </a:gs>
            <a:gs pos="100000">
              <a:srgbClr val="F6882E"/>
            </a:gs>
          </a:gsLst>
          <a:lin ang="8100000" scaled="1"/>
          <a:tileRect/>
        </a:gradFill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sz="1400" dirty="0" smtClean="0"/>
            <a:t>Egy napos ingyenes képzés a helyszínen</a:t>
          </a:r>
        </a:p>
        <a:p>
          <a:endParaRPr lang="hu-HU" sz="1400" dirty="0" smtClean="0"/>
        </a:p>
        <a:p>
          <a:pPr rtl="0"/>
          <a:r>
            <a:rPr lang="hu-HU" sz="1400" dirty="0" smtClean="0"/>
            <a:t>Office-Seven, Visual Basic</a:t>
          </a:r>
          <a:r>
            <a:rPr lang="hu-HU" sz="1400" baseline="0" dirty="0" smtClean="0"/>
            <a:t> 2008, SharePoint Designer, Windows Server 2008, C#, etc. témában</a:t>
          </a:r>
          <a:endParaRPr lang="hu-HU" sz="1400" dirty="0"/>
        </a:p>
      </dgm:t>
    </dgm:pt>
    <dgm:pt modelId="{C910F79C-D560-4D37-AA4E-B3DA84C70744}" type="parTrans" cxnId="{F9E26FD4-A02D-44B1-9201-F7E72562E9C3}">
      <dgm:prSet/>
      <dgm:spPr/>
      <dgm:t>
        <a:bodyPr/>
        <a:lstStyle/>
        <a:p>
          <a:endParaRPr lang="hu-HU"/>
        </a:p>
      </dgm:t>
    </dgm:pt>
    <dgm:pt modelId="{3D2177B0-9676-447D-ADD0-8403FEFA159B}" type="sibTrans" cxnId="{F9E26FD4-A02D-44B1-9201-F7E72562E9C3}">
      <dgm:prSet/>
      <dgm:spPr/>
      <dgm:t>
        <a:bodyPr/>
        <a:lstStyle/>
        <a:p>
          <a:endParaRPr lang="hu-HU"/>
        </a:p>
      </dgm:t>
    </dgm:pt>
    <dgm:pt modelId="{C73A6A62-861A-4F8B-B5CE-4AE59B414125}">
      <dgm:prSet phldrT="[Szöveg]" custT="1"/>
      <dgm:spPr>
        <a:gradFill flip="none" rotWithShape="1">
          <a:gsLst>
            <a:gs pos="0">
              <a:srgbClr val="425222"/>
            </a:gs>
            <a:gs pos="60000">
              <a:srgbClr val="708C38"/>
            </a:gs>
            <a:gs pos="100000">
              <a:srgbClr val="95B850"/>
            </a:gs>
          </a:gsLst>
          <a:lin ang="8100000" scaled="1"/>
          <a:tileRect/>
        </a:gradFill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sz="1100" dirty="0" smtClean="0"/>
            <a:t>Tanár és diák jelenléte</a:t>
          </a:r>
          <a:endParaRPr lang="hu-HU" sz="1100" dirty="0"/>
        </a:p>
      </dgm:t>
    </dgm:pt>
    <dgm:pt modelId="{0D75D071-D7AA-4ACD-B509-43E05CDABF88}" type="parTrans" cxnId="{96124A4E-FCB3-45FD-B4AE-EC681FE5E3A1}">
      <dgm:prSet/>
      <dgm:spPr/>
      <dgm:t>
        <a:bodyPr/>
        <a:lstStyle/>
        <a:p>
          <a:endParaRPr lang="hu-HU"/>
        </a:p>
      </dgm:t>
    </dgm:pt>
    <dgm:pt modelId="{2A95FCBE-D7E8-4318-A5D9-CAFB7EB63E6A}" type="sibTrans" cxnId="{96124A4E-FCB3-45FD-B4AE-EC681FE5E3A1}">
      <dgm:prSet/>
      <dgm:spPr/>
      <dgm:t>
        <a:bodyPr/>
        <a:lstStyle/>
        <a:p>
          <a:endParaRPr lang="hu-HU"/>
        </a:p>
      </dgm:t>
    </dgm:pt>
    <dgm:pt modelId="{D36163C4-B8FF-4FEE-8B7F-7C80D0EB126B}">
      <dgm:prSet phldrT="[Szöveg]" custT="1"/>
      <dgm:spPr>
        <a:gradFill flip="none" rotWithShape="1">
          <a:gsLst>
            <a:gs pos="0">
              <a:srgbClr val="425222"/>
            </a:gs>
            <a:gs pos="60000">
              <a:srgbClr val="708C38"/>
            </a:gs>
            <a:gs pos="100000">
              <a:srgbClr val="95B850"/>
            </a:gs>
          </a:gsLst>
          <a:lin ang="8100000" scaled="1"/>
          <a:tileRect/>
        </a:gradFill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sz="1100" dirty="0" smtClean="0"/>
            <a:t>Jelenlegi hálózat–felépítés</a:t>
          </a:r>
        </a:p>
        <a:p>
          <a:r>
            <a:rPr lang="hu-HU" sz="1100" dirty="0" smtClean="0"/>
            <a:t>Végcél</a:t>
          </a:r>
          <a:endParaRPr lang="hu-HU" sz="1100" dirty="0"/>
        </a:p>
      </dgm:t>
    </dgm:pt>
    <dgm:pt modelId="{B467D3E9-96C9-4DC3-87FA-D609801CC52F}" type="parTrans" cxnId="{AD2440F4-AF14-4BD0-B420-D2B28EADF259}">
      <dgm:prSet/>
      <dgm:spPr/>
      <dgm:t>
        <a:bodyPr/>
        <a:lstStyle/>
        <a:p>
          <a:endParaRPr lang="hu-HU"/>
        </a:p>
      </dgm:t>
    </dgm:pt>
    <dgm:pt modelId="{4425B376-D26B-4917-8FB0-7D183B5D90AE}" type="sibTrans" cxnId="{AD2440F4-AF14-4BD0-B420-D2B28EADF259}">
      <dgm:prSet/>
      <dgm:spPr/>
      <dgm:t>
        <a:bodyPr/>
        <a:lstStyle/>
        <a:p>
          <a:endParaRPr lang="hu-HU"/>
        </a:p>
      </dgm:t>
    </dgm:pt>
    <dgm:pt modelId="{BA8E6524-A92C-4901-98EE-D82A4DC19C39}" type="pres">
      <dgm:prSet presAssocID="{8E35ED8D-1E05-4524-9DC8-FAB986035F0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6AEB1AB2-F729-42D0-AD6B-9B7A51D97641}" type="pres">
      <dgm:prSet presAssocID="{59F4C1F5-B1F5-426F-BA66-34D1E99DB715}" presName="vertOne" presStyleCnt="0"/>
      <dgm:spPr/>
    </dgm:pt>
    <dgm:pt modelId="{3ED7F13E-6596-43B2-B529-5026E7FFE3D8}" type="pres">
      <dgm:prSet presAssocID="{59F4C1F5-B1F5-426F-BA66-34D1E99DB715}" presName="txOne" presStyleLbl="node0" presStyleIdx="0" presStyleCnt="2" custScaleX="71681" custLinFactNeighborX="3581" custLinFactNeighborY="-138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AEA992C-CD49-42FD-B6F1-B28A2CC6D9A1}" type="pres">
      <dgm:prSet presAssocID="{59F4C1F5-B1F5-426F-BA66-34D1E99DB715}" presName="parTransOne" presStyleCnt="0"/>
      <dgm:spPr/>
    </dgm:pt>
    <dgm:pt modelId="{52438D42-CB17-463A-8079-5FD0053E14F1}" type="pres">
      <dgm:prSet presAssocID="{59F4C1F5-B1F5-426F-BA66-34D1E99DB715}" presName="horzOne" presStyleCnt="0"/>
      <dgm:spPr/>
    </dgm:pt>
    <dgm:pt modelId="{FA4DDF90-090C-491E-B323-11B32EDFA3C3}" type="pres">
      <dgm:prSet presAssocID="{F047E04E-C2AB-48F8-ADE0-38B11ED2142E}" presName="vertTwo" presStyleCnt="0"/>
      <dgm:spPr/>
    </dgm:pt>
    <dgm:pt modelId="{8B7AC8D3-B763-49EB-B56A-B69841F9D521}" type="pres">
      <dgm:prSet presAssocID="{F047E04E-C2AB-48F8-ADE0-38B11ED2142E}" presName="txTwo" presStyleLbl="node2" presStyleIdx="0" presStyleCnt="4" custScaleX="71681" custScaleY="419543" custLinFactNeighborX="3590" custLinFactNeighborY="-14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FEB464C-633D-48F0-90CF-E7AF3406B7FE}" type="pres">
      <dgm:prSet presAssocID="{F047E04E-C2AB-48F8-ADE0-38B11ED2142E}" presName="horzTwo" presStyleCnt="0"/>
      <dgm:spPr/>
    </dgm:pt>
    <dgm:pt modelId="{F052ED71-ADFA-467B-8CB9-9CDB4ADCB514}" type="pres">
      <dgm:prSet presAssocID="{C46E0899-2572-4EC3-AD27-15CF8739D64D}" presName="sibSpaceOne" presStyleCnt="0"/>
      <dgm:spPr/>
    </dgm:pt>
    <dgm:pt modelId="{4EF7F824-919A-44EC-97C7-BCBA097ACFBF}" type="pres">
      <dgm:prSet presAssocID="{E31E45FA-568E-4AE0-AEAB-0201D444CB07}" presName="vertOne" presStyleCnt="0"/>
      <dgm:spPr/>
    </dgm:pt>
    <dgm:pt modelId="{C5AC8D55-38E0-4E0B-96AF-D9781C6E3E75}" type="pres">
      <dgm:prSet presAssocID="{E31E45FA-568E-4AE0-AEAB-0201D444CB07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3B3371C-E155-4FE8-9DF7-EF9730BFFF93}" type="pres">
      <dgm:prSet presAssocID="{E31E45FA-568E-4AE0-AEAB-0201D444CB07}" presName="parTransOne" presStyleCnt="0"/>
      <dgm:spPr/>
    </dgm:pt>
    <dgm:pt modelId="{48E61C55-B4D2-4429-B057-9A27B8C54073}" type="pres">
      <dgm:prSet presAssocID="{E31E45FA-568E-4AE0-AEAB-0201D444CB07}" presName="horzOne" presStyleCnt="0"/>
      <dgm:spPr/>
    </dgm:pt>
    <dgm:pt modelId="{952EC832-F332-48AF-A71F-B8DC5E799AC1}" type="pres">
      <dgm:prSet presAssocID="{420A7BD0-8AC5-4E34-B7A9-E88E85318268}" presName="vertTwo" presStyleCnt="0"/>
      <dgm:spPr/>
    </dgm:pt>
    <dgm:pt modelId="{F537A7BD-0731-40EC-A59D-680F4A6AE4FC}" type="pres">
      <dgm:prSet presAssocID="{420A7BD0-8AC5-4E34-B7A9-E88E85318268}" presName="txTwo" presStyleLbl="node2" presStyleIdx="1" presStyleCnt="4" custScaleY="26134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3E78E38-32A7-4C71-BC6B-85B81D177D36}" type="pres">
      <dgm:prSet presAssocID="{420A7BD0-8AC5-4E34-B7A9-E88E85318268}" presName="parTransTwo" presStyleCnt="0"/>
      <dgm:spPr/>
    </dgm:pt>
    <dgm:pt modelId="{2D9EE8A6-5A06-4B17-BCF3-2E4926D8AAFC}" type="pres">
      <dgm:prSet presAssocID="{420A7BD0-8AC5-4E34-B7A9-E88E85318268}" presName="horzTwo" presStyleCnt="0"/>
      <dgm:spPr/>
    </dgm:pt>
    <dgm:pt modelId="{FDBB40C0-6B85-4F00-801B-A88F4079CEA9}" type="pres">
      <dgm:prSet presAssocID="{C73A6A62-861A-4F8B-B5CE-4AE59B414125}" presName="vertThree" presStyleCnt="0"/>
      <dgm:spPr/>
    </dgm:pt>
    <dgm:pt modelId="{BA00A12C-B5E8-4AFC-946F-2025385C4270}" type="pres">
      <dgm:prSet presAssocID="{C73A6A62-861A-4F8B-B5CE-4AE59B414125}" presName="txThree" presStyleLbl="node3" presStyleIdx="0" presStyleCnt="3" custScaleY="87056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hu-HU"/>
        </a:p>
      </dgm:t>
    </dgm:pt>
    <dgm:pt modelId="{2E6F3C08-C53D-4DA0-BD84-B12BF8E43A16}" type="pres">
      <dgm:prSet presAssocID="{C73A6A62-861A-4F8B-B5CE-4AE59B414125}" presName="horzThree" presStyleCnt="0"/>
      <dgm:spPr/>
    </dgm:pt>
    <dgm:pt modelId="{EACBB02E-EBA0-4800-9F7F-9D898555889B}" type="pres">
      <dgm:prSet presAssocID="{091D4EC3-24F5-44BC-90B0-A9A1E64D245F}" presName="sibSpaceTwo" presStyleCnt="0"/>
      <dgm:spPr/>
    </dgm:pt>
    <dgm:pt modelId="{EBEA45E9-F84F-41E1-9316-A2CF7EA74684}" type="pres">
      <dgm:prSet presAssocID="{4409698F-4AC4-4B12-A1AD-A187C2F9A734}" presName="vertTwo" presStyleCnt="0"/>
      <dgm:spPr/>
    </dgm:pt>
    <dgm:pt modelId="{9BB08154-BA70-4BDB-B772-AE0F0F0AC014}" type="pres">
      <dgm:prSet presAssocID="{4409698F-4AC4-4B12-A1AD-A187C2F9A734}" presName="txTwo" presStyleLbl="node2" presStyleIdx="2" presStyleCnt="4" custScaleY="26134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8D64DA0-BBDD-47B3-BD3D-EEE67769E42C}" type="pres">
      <dgm:prSet presAssocID="{4409698F-4AC4-4B12-A1AD-A187C2F9A734}" presName="parTransTwo" presStyleCnt="0"/>
      <dgm:spPr/>
    </dgm:pt>
    <dgm:pt modelId="{A56F7E7C-DE76-4321-9650-80FA78B170DC}" type="pres">
      <dgm:prSet presAssocID="{4409698F-4AC4-4B12-A1AD-A187C2F9A734}" presName="horzTwo" presStyleCnt="0"/>
      <dgm:spPr/>
    </dgm:pt>
    <dgm:pt modelId="{5503B729-96A5-4333-AEE2-4442A1EFF1C3}" type="pres">
      <dgm:prSet presAssocID="{5334DF4B-515A-4955-9DC4-02747BFF5D43}" presName="vertThree" presStyleCnt="0"/>
      <dgm:spPr/>
    </dgm:pt>
    <dgm:pt modelId="{D0EA5616-EF4A-466F-B9A1-ABB9DE53467B}" type="pres">
      <dgm:prSet presAssocID="{5334DF4B-515A-4955-9DC4-02747BFF5D43}" presName="txThree" presStyleLbl="node3" presStyleIdx="1" presStyleCnt="3" custScaleY="87056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hu-HU"/>
        </a:p>
      </dgm:t>
    </dgm:pt>
    <dgm:pt modelId="{54E5F627-D301-4D03-A745-2F2AD8D1C782}" type="pres">
      <dgm:prSet presAssocID="{5334DF4B-515A-4955-9DC4-02747BFF5D43}" presName="horzThree" presStyleCnt="0"/>
      <dgm:spPr/>
    </dgm:pt>
    <dgm:pt modelId="{0428DC10-BC8E-4CC0-B715-C9C5F705E7F5}" type="pres">
      <dgm:prSet presAssocID="{3D2177B0-9676-447D-ADD0-8403FEFA159B}" presName="sibSpaceTwo" presStyleCnt="0"/>
      <dgm:spPr/>
    </dgm:pt>
    <dgm:pt modelId="{065488C2-16F2-4347-B9C3-7B3735F2C3A6}" type="pres">
      <dgm:prSet presAssocID="{BE129B1F-B971-4824-94E9-218C94E6BB1F}" presName="vertTwo" presStyleCnt="0"/>
      <dgm:spPr/>
    </dgm:pt>
    <dgm:pt modelId="{F098234F-3876-4948-8623-2F9A5358C7A2}" type="pres">
      <dgm:prSet presAssocID="{BE129B1F-B971-4824-94E9-218C94E6BB1F}" presName="txTwo" presStyleLbl="node2" presStyleIdx="3" presStyleCnt="4" custScaleY="26134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6909FB7-8D9C-49CA-ADCE-30E3A49AF570}" type="pres">
      <dgm:prSet presAssocID="{BE129B1F-B971-4824-94E9-218C94E6BB1F}" presName="parTransTwo" presStyleCnt="0"/>
      <dgm:spPr/>
    </dgm:pt>
    <dgm:pt modelId="{B396943A-075F-474A-8FAE-BD5F17BBC902}" type="pres">
      <dgm:prSet presAssocID="{BE129B1F-B971-4824-94E9-218C94E6BB1F}" presName="horzTwo" presStyleCnt="0"/>
      <dgm:spPr/>
    </dgm:pt>
    <dgm:pt modelId="{BFD1F62F-1BDA-42AB-9924-27C52E0483B1}" type="pres">
      <dgm:prSet presAssocID="{D36163C4-B8FF-4FEE-8B7F-7C80D0EB126B}" presName="vertThree" presStyleCnt="0"/>
      <dgm:spPr/>
    </dgm:pt>
    <dgm:pt modelId="{8A99BF3E-433A-47DD-B66C-8260B13EAA28}" type="pres">
      <dgm:prSet presAssocID="{D36163C4-B8FF-4FEE-8B7F-7C80D0EB126B}" presName="txThree" presStyleLbl="node3" presStyleIdx="2" presStyleCnt="3" custScaleY="87056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hu-HU"/>
        </a:p>
      </dgm:t>
    </dgm:pt>
    <dgm:pt modelId="{D9926679-149A-4B22-B8B9-817F5931F6EF}" type="pres">
      <dgm:prSet presAssocID="{D36163C4-B8FF-4FEE-8B7F-7C80D0EB126B}" presName="horzThree" presStyleCnt="0"/>
      <dgm:spPr/>
    </dgm:pt>
  </dgm:ptLst>
  <dgm:cxnLst>
    <dgm:cxn modelId="{E6FCF3E1-2C38-4000-969E-EA02DE4156FC}" srcId="{8E35ED8D-1E05-4524-9DC8-FAB986035F0F}" destId="{59F4C1F5-B1F5-426F-BA66-34D1E99DB715}" srcOrd="0" destOrd="0" parTransId="{444D968C-3E32-434F-93D6-8E91B51500E4}" sibTransId="{C46E0899-2572-4EC3-AD27-15CF8739D64D}"/>
    <dgm:cxn modelId="{F9E26FD4-A02D-44B1-9201-F7E72562E9C3}" srcId="{E31E45FA-568E-4AE0-AEAB-0201D444CB07}" destId="{4409698F-4AC4-4B12-A1AD-A187C2F9A734}" srcOrd="1" destOrd="0" parTransId="{C910F79C-D560-4D37-AA4E-B3DA84C70744}" sibTransId="{3D2177B0-9676-447D-ADD0-8403FEFA159B}"/>
    <dgm:cxn modelId="{F58C2CE1-0F12-44B8-B706-0157CDB7AE1E}" type="presOf" srcId="{59F4C1F5-B1F5-426F-BA66-34D1E99DB715}" destId="{3ED7F13E-6596-43B2-B529-5026E7FFE3D8}" srcOrd="0" destOrd="0" presId="urn:microsoft.com/office/officeart/2005/8/layout/hierarchy4"/>
    <dgm:cxn modelId="{97C7ADA8-6A70-490D-8407-972701BEF291}" type="presOf" srcId="{C73A6A62-861A-4F8B-B5CE-4AE59B414125}" destId="{BA00A12C-B5E8-4AFC-946F-2025385C4270}" srcOrd="0" destOrd="0" presId="urn:microsoft.com/office/officeart/2005/8/layout/hierarchy4"/>
    <dgm:cxn modelId="{674BA1BC-2369-433B-B839-A0943C2C23B6}" type="presOf" srcId="{D36163C4-B8FF-4FEE-8B7F-7C80D0EB126B}" destId="{8A99BF3E-433A-47DD-B66C-8260B13EAA28}" srcOrd="0" destOrd="0" presId="urn:microsoft.com/office/officeart/2005/8/layout/hierarchy4"/>
    <dgm:cxn modelId="{82F34D28-FB32-4646-8F2F-5DB72EC6E0AC}" srcId="{4409698F-4AC4-4B12-A1AD-A187C2F9A734}" destId="{5334DF4B-515A-4955-9DC4-02747BFF5D43}" srcOrd="0" destOrd="0" parTransId="{AF0DAADE-83EE-40D2-AE34-254D98928AA9}" sibTransId="{44405952-3C3D-40B4-AFD5-007A8736A53D}"/>
    <dgm:cxn modelId="{96124A4E-FCB3-45FD-B4AE-EC681FE5E3A1}" srcId="{420A7BD0-8AC5-4E34-B7A9-E88E85318268}" destId="{C73A6A62-861A-4F8B-B5CE-4AE59B414125}" srcOrd="0" destOrd="0" parTransId="{0D75D071-D7AA-4ACD-B509-43E05CDABF88}" sibTransId="{2A95FCBE-D7E8-4318-A5D9-CAFB7EB63E6A}"/>
    <dgm:cxn modelId="{3F6DEFF0-72AF-4515-B4DA-74507575CB95}" type="presOf" srcId="{4409698F-4AC4-4B12-A1AD-A187C2F9A734}" destId="{9BB08154-BA70-4BDB-B772-AE0F0F0AC014}" srcOrd="0" destOrd="0" presId="urn:microsoft.com/office/officeart/2005/8/layout/hierarchy4"/>
    <dgm:cxn modelId="{EB5E8862-1428-407B-9CBC-8AD07165A33B}" type="presOf" srcId="{8E35ED8D-1E05-4524-9DC8-FAB986035F0F}" destId="{BA8E6524-A92C-4901-98EE-D82A4DC19C39}" srcOrd="0" destOrd="0" presId="urn:microsoft.com/office/officeart/2005/8/layout/hierarchy4"/>
    <dgm:cxn modelId="{AD2440F4-AF14-4BD0-B420-D2B28EADF259}" srcId="{BE129B1F-B971-4824-94E9-218C94E6BB1F}" destId="{D36163C4-B8FF-4FEE-8B7F-7C80D0EB126B}" srcOrd="0" destOrd="0" parTransId="{B467D3E9-96C9-4DC3-87FA-D609801CC52F}" sibTransId="{4425B376-D26B-4917-8FB0-7D183B5D90AE}"/>
    <dgm:cxn modelId="{9DD755B5-462B-4211-8FCE-A6D5A9B6D88B}" type="presOf" srcId="{E31E45FA-568E-4AE0-AEAB-0201D444CB07}" destId="{C5AC8D55-38E0-4E0B-96AF-D9781C6E3E75}" srcOrd="0" destOrd="0" presId="urn:microsoft.com/office/officeart/2005/8/layout/hierarchy4"/>
    <dgm:cxn modelId="{ED790BB3-68A8-4F78-9528-0A3892EF91FC}" type="presOf" srcId="{BE129B1F-B971-4824-94E9-218C94E6BB1F}" destId="{F098234F-3876-4948-8623-2F9A5358C7A2}" srcOrd="0" destOrd="0" presId="urn:microsoft.com/office/officeart/2005/8/layout/hierarchy4"/>
    <dgm:cxn modelId="{283B78FE-8686-4B57-A135-61925AA7C1D8}" type="presOf" srcId="{5334DF4B-515A-4955-9DC4-02747BFF5D43}" destId="{D0EA5616-EF4A-466F-B9A1-ABB9DE53467B}" srcOrd="0" destOrd="0" presId="urn:microsoft.com/office/officeart/2005/8/layout/hierarchy4"/>
    <dgm:cxn modelId="{C63F89A0-EB67-4456-8F0E-F4D8C6472616}" srcId="{E31E45FA-568E-4AE0-AEAB-0201D444CB07}" destId="{BE129B1F-B971-4824-94E9-218C94E6BB1F}" srcOrd="2" destOrd="0" parTransId="{BCA069DF-72B2-44D4-B497-8EDE3EF69229}" sibTransId="{F2046DD5-BE6A-43FF-AE0D-8D45540E95DD}"/>
    <dgm:cxn modelId="{69BCDCC2-9AA1-464A-838D-A227ADFE822D}" srcId="{8E35ED8D-1E05-4524-9DC8-FAB986035F0F}" destId="{E31E45FA-568E-4AE0-AEAB-0201D444CB07}" srcOrd="1" destOrd="0" parTransId="{93A17D0E-EEC0-40EF-8005-8FD7CB7E0D0E}" sibTransId="{6FA8F2D1-8FF6-4EA9-A421-0E4883ADD3C4}"/>
    <dgm:cxn modelId="{22009AD1-C294-41FB-A925-2A319C75D9B1}" srcId="{59F4C1F5-B1F5-426F-BA66-34D1E99DB715}" destId="{F047E04E-C2AB-48F8-ADE0-38B11ED2142E}" srcOrd="0" destOrd="0" parTransId="{C49AED46-92C0-4004-9B89-FC201911F1D8}" sibTransId="{127F08B1-092A-40D2-8793-106F915DBB33}"/>
    <dgm:cxn modelId="{A06FF88E-FF1E-41D8-A609-C98510AFE6BC}" srcId="{E31E45FA-568E-4AE0-AEAB-0201D444CB07}" destId="{420A7BD0-8AC5-4E34-B7A9-E88E85318268}" srcOrd="0" destOrd="0" parTransId="{790C8D9B-215F-4F48-81EF-9DB6343C49BC}" sibTransId="{091D4EC3-24F5-44BC-90B0-A9A1E64D245F}"/>
    <dgm:cxn modelId="{B84B0B5D-9E29-4CD2-88A3-026EA1B2A10B}" type="presOf" srcId="{F047E04E-C2AB-48F8-ADE0-38B11ED2142E}" destId="{8B7AC8D3-B763-49EB-B56A-B69841F9D521}" srcOrd="0" destOrd="0" presId="urn:microsoft.com/office/officeart/2005/8/layout/hierarchy4"/>
    <dgm:cxn modelId="{2462208C-29A1-4396-B580-83C525B485E2}" type="presOf" srcId="{420A7BD0-8AC5-4E34-B7A9-E88E85318268}" destId="{F537A7BD-0731-40EC-A59D-680F4A6AE4FC}" srcOrd="0" destOrd="0" presId="urn:microsoft.com/office/officeart/2005/8/layout/hierarchy4"/>
    <dgm:cxn modelId="{E1FB72BB-45FF-40E9-B3AC-508CB8EE401C}" type="presParOf" srcId="{BA8E6524-A92C-4901-98EE-D82A4DC19C39}" destId="{6AEB1AB2-F729-42D0-AD6B-9B7A51D97641}" srcOrd="0" destOrd="0" presId="urn:microsoft.com/office/officeart/2005/8/layout/hierarchy4"/>
    <dgm:cxn modelId="{DF289C15-D85A-4318-9E60-7641EAC1B6A3}" type="presParOf" srcId="{6AEB1AB2-F729-42D0-AD6B-9B7A51D97641}" destId="{3ED7F13E-6596-43B2-B529-5026E7FFE3D8}" srcOrd="0" destOrd="0" presId="urn:microsoft.com/office/officeart/2005/8/layout/hierarchy4"/>
    <dgm:cxn modelId="{A9F9A917-596F-4EFD-8F13-868EBCAE586E}" type="presParOf" srcId="{6AEB1AB2-F729-42D0-AD6B-9B7A51D97641}" destId="{BAEA992C-CD49-42FD-B6F1-B28A2CC6D9A1}" srcOrd="1" destOrd="0" presId="urn:microsoft.com/office/officeart/2005/8/layout/hierarchy4"/>
    <dgm:cxn modelId="{E9EA1C6B-0279-4203-9A08-A4D63F3EF4D2}" type="presParOf" srcId="{6AEB1AB2-F729-42D0-AD6B-9B7A51D97641}" destId="{52438D42-CB17-463A-8079-5FD0053E14F1}" srcOrd="2" destOrd="0" presId="urn:microsoft.com/office/officeart/2005/8/layout/hierarchy4"/>
    <dgm:cxn modelId="{E8BB8DCB-9F22-4C18-A202-7566B9299702}" type="presParOf" srcId="{52438D42-CB17-463A-8079-5FD0053E14F1}" destId="{FA4DDF90-090C-491E-B323-11B32EDFA3C3}" srcOrd="0" destOrd="0" presId="urn:microsoft.com/office/officeart/2005/8/layout/hierarchy4"/>
    <dgm:cxn modelId="{0DB00141-DCA9-466F-9DF0-0ECEC598B996}" type="presParOf" srcId="{FA4DDF90-090C-491E-B323-11B32EDFA3C3}" destId="{8B7AC8D3-B763-49EB-B56A-B69841F9D521}" srcOrd="0" destOrd="0" presId="urn:microsoft.com/office/officeart/2005/8/layout/hierarchy4"/>
    <dgm:cxn modelId="{B65227B4-1334-48F5-8177-79952E23CDDE}" type="presParOf" srcId="{FA4DDF90-090C-491E-B323-11B32EDFA3C3}" destId="{3FEB464C-633D-48F0-90CF-E7AF3406B7FE}" srcOrd="1" destOrd="0" presId="urn:microsoft.com/office/officeart/2005/8/layout/hierarchy4"/>
    <dgm:cxn modelId="{7FF04EFB-2AB9-4C60-BFBC-025F8E08BF72}" type="presParOf" srcId="{BA8E6524-A92C-4901-98EE-D82A4DC19C39}" destId="{F052ED71-ADFA-467B-8CB9-9CDB4ADCB514}" srcOrd="1" destOrd="0" presId="urn:microsoft.com/office/officeart/2005/8/layout/hierarchy4"/>
    <dgm:cxn modelId="{3499321F-A113-4BFA-87D3-11B599459FC5}" type="presParOf" srcId="{BA8E6524-A92C-4901-98EE-D82A4DC19C39}" destId="{4EF7F824-919A-44EC-97C7-BCBA097ACFBF}" srcOrd="2" destOrd="0" presId="urn:microsoft.com/office/officeart/2005/8/layout/hierarchy4"/>
    <dgm:cxn modelId="{CFFEB982-A9C2-4B7E-A4AA-D336CE5BDBBF}" type="presParOf" srcId="{4EF7F824-919A-44EC-97C7-BCBA097ACFBF}" destId="{C5AC8D55-38E0-4E0B-96AF-D9781C6E3E75}" srcOrd="0" destOrd="0" presId="urn:microsoft.com/office/officeart/2005/8/layout/hierarchy4"/>
    <dgm:cxn modelId="{ED4D7493-AE73-4C88-A122-9E92043B1A5F}" type="presParOf" srcId="{4EF7F824-919A-44EC-97C7-BCBA097ACFBF}" destId="{53B3371C-E155-4FE8-9DF7-EF9730BFFF93}" srcOrd="1" destOrd="0" presId="urn:microsoft.com/office/officeart/2005/8/layout/hierarchy4"/>
    <dgm:cxn modelId="{EB196395-B27F-42DE-B4EF-FF75A5D26804}" type="presParOf" srcId="{4EF7F824-919A-44EC-97C7-BCBA097ACFBF}" destId="{48E61C55-B4D2-4429-B057-9A27B8C54073}" srcOrd="2" destOrd="0" presId="urn:microsoft.com/office/officeart/2005/8/layout/hierarchy4"/>
    <dgm:cxn modelId="{23E3D619-10D6-4089-A91C-98BD65516A57}" type="presParOf" srcId="{48E61C55-B4D2-4429-B057-9A27B8C54073}" destId="{952EC832-F332-48AF-A71F-B8DC5E799AC1}" srcOrd="0" destOrd="0" presId="urn:microsoft.com/office/officeart/2005/8/layout/hierarchy4"/>
    <dgm:cxn modelId="{C5902F71-4BBD-4B96-AD4D-079738E8F694}" type="presParOf" srcId="{952EC832-F332-48AF-A71F-B8DC5E799AC1}" destId="{F537A7BD-0731-40EC-A59D-680F4A6AE4FC}" srcOrd="0" destOrd="0" presId="urn:microsoft.com/office/officeart/2005/8/layout/hierarchy4"/>
    <dgm:cxn modelId="{E4B46781-6304-41A2-B13D-67B4BA0354CD}" type="presParOf" srcId="{952EC832-F332-48AF-A71F-B8DC5E799AC1}" destId="{83E78E38-32A7-4C71-BC6B-85B81D177D36}" srcOrd="1" destOrd="0" presId="urn:microsoft.com/office/officeart/2005/8/layout/hierarchy4"/>
    <dgm:cxn modelId="{14DB15D2-92D3-4BBA-B3F1-27228A51EE57}" type="presParOf" srcId="{952EC832-F332-48AF-A71F-B8DC5E799AC1}" destId="{2D9EE8A6-5A06-4B17-BCF3-2E4926D8AAFC}" srcOrd="2" destOrd="0" presId="urn:microsoft.com/office/officeart/2005/8/layout/hierarchy4"/>
    <dgm:cxn modelId="{11D56045-AFF9-4331-A6EF-E9947F0DA3A6}" type="presParOf" srcId="{2D9EE8A6-5A06-4B17-BCF3-2E4926D8AAFC}" destId="{FDBB40C0-6B85-4F00-801B-A88F4079CEA9}" srcOrd="0" destOrd="0" presId="urn:microsoft.com/office/officeart/2005/8/layout/hierarchy4"/>
    <dgm:cxn modelId="{53E7F387-4F2B-45B4-810E-E6F80F445700}" type="presParOf" srcId="{FDBB40C0-6B85-4F00-801B-A88F4079CEA9}" destId="{BA00A12C-B5E8-4AFC-946F-2025385C4270}" srcOrd="0" destOrd="0" presId="urn:microsoft.com/office/officeart/2005/8/layout/hierarchy4"/>
    <dgm:cxn modelId="{26DFE326-1236-4C47-9B81-53DE85F4B176}" type="presParOf" srcId="{FDBB40C0-6B85-4F00-801B-A88F4079CEA9}" destId="{2E6F3C08-C53D-4DA0-BD84-B12BF8E43A16}" srcOrd="1" destOrd="0" presId="urn:microsoft.com/office/officeart/2005/8/layout/hierarchy4"/>
    <dgm:cxn modelId="{9F9EC3D2-B610-4AFA-9846-F62FC7327733}" type="presParOf" srcId="{48E61C55-B4D2-4429-B057-9A27B8C54073}" destId="{EACBB02E-EBA0-4800-9F7F-9D898555889B}" srcOrd="1" destOrd="0" presId="urn:microsoft.com/office/officeart/2005/8/layout/hierarchy4"/>
    <dgm:cxn modelId="{405D4454-AE6E-4D42-9733-0E2B65760A76}" type="presParOf" srcId="{48E61C55-B4D2-4429-B057-9A27B8C54073}" destId="{EBEA45E9-F84F-41E1-9316-A2CF7EA74684}" srcOrd="2" destOrd="0" presId="urn:microsoft.com/office/officeart/2005/8/layout/hierarchy4"/>
    <dgm:cxn modelId="{EDE262D7-46D3-4245-BE30-0848C4F10FC2}" type="presParOf" srcId="{EBEA45E9-F84F-41E1-9316-A2CF7EA74684}" destId="{9BB08154-BA70-4BDB-B772-AE0F0F0AC014}" srcOrd="0" destOrd="0" presId="urn:microsoft.com/office/officeart/2005/8/layout/hierarchy4"/>
    <dgm:cxn modelId="{C0238719-5C8E-4BF4-8111-5210052DC504}" type="presParOf" srcId="{EBEA45E9-F84F-41E1-9316-A2CF7EA74684}" destId="{28D64DA0-BBDD-47B3-BD3D-EEE67769E42C}" srcOrd="1" destOrd="0" presId="urn:microsoft.com/office/officeart/2005/8/layout/hierarchy4"/>
    <dgm:cxn modelId="{583CB342-402B-49D8-B0AC-865FE5E7E616}" type="presParOf" srcId="{EBEA45E9-F84F-41E1-9316-A2CF7EA74684}" destId="{A56F7E7C-DE76-4321-9650-80FA78B170DC}" srcOrd="2" destOrd="0" presId="urn:microsoft.com/office/officeart/2005/8/layout/hierarchy4"/>
    <dgm:cxn modelId="{BF9928F1-5F06-46A6-9E8A-512912598F76}" type="presParOf" srcId="{A56F7E7C-DE76-4321-9650-80FA78B170DC}" destId="{5503B729-96A5-4333-AEE2-4442A1EFF1C3}" srcOrd="0" destOrd="0" presId="urn:microsoft.com/office/officeart/2005/8/layout/hierarchy4"/>
    <dgm:cxn modelId="{BDAA874B-9E96-42A7-861E-30319A87C96F}" type="presParOf" srcId="{5503B729-96A5-4333-AEE2-4442A1EFF1C3}" destId="{D0EA5616-EF4A-466F-B9A1-ABB9DE53467B}" srcOrd="0" destOrd="0" presId="urn:microsoft.com/office/officeart/2005/8/layout/hierarchy4"/>
    <dgm:cxn modelId="{ED96944B-A619-4E77-A05A-270A25F5D1C0}" type="presParOf" srcId="{5503B729-96A5-4333-AEE2-4442A1EFF1C3}" destId="{54E5F627-D301-4D03-A745-2F2AD8D1C782}" srcOrd="1" destOrd="0" presId="urn:microsoft.com/office/officeart/2005/8/layout/hierarchy4"/>
    <dgm:cxn modelId="{CE60547B-027E-49B9-A33A-E8666AB14697}" type="presParOf" srcId="{48E61C55-B4D2-4429-B057-9A27B8C54073}" destId="{0428DC10-BC8E-4CC0-B715-C9C5F705E7F5}" srcOrd="3" destOrd="0" presId="urn:microsoft.com/office/officeart/2005/8/layout/hierarchy4"/>
    <dgm:cxn modelId="{3880616B-6D46-4CA4-8C04-F1D7EDCE49DE}" type="presParOf" srcId="{48E61C55-B4D2-4429-B057-9A27B8C54073}" destId="{065488C2-16F2-4347-B9C3-7B3735F2C3A6}" srcOrd="4" destOrd="0" presId="urn:microsoft.com/office/officeart/2005/8/layout/hierarchy4"/>
    <dgm:cxn modelId="{82B14D50-2E61-4939-90E7-6FB3C7585439}" type="presParOf" srcId="{065488C2-16F2-4347-B9C3-7B3735F2C3A6}" destId="{F098234F-3876-4948-8623-2F9A5358C7A2}" srcOrd="0" destOrd="0" presId="urn:microsoft.com/office/officeart/2005/8/layout/hierarchy4"/>
    <dgm:cxn modelId="{DB99CAAB-264D-42B3-97B9-1248D4329798}" type="presParOf" srcId="{065488C2-16F2-4347-B9C3-7B3735F2C3A6}" destId="{66909FB7-8D9C-49CA-ADCE-30E3A49AF570}" srcOrd="1" destOrd="0" presId="urn:microsoft.com/office/officeart/2005/8/layout/hierarchy4"/>
    <dgm:cxn modelId="{CD5EFB85-0141-4A73-9BB9-ED460B9AEB59}" type="presParOf" srcId="{065488C2-16F2-4347-B9C3-7B3735F2C3A6}" destId="{B396943A-075F-474A-8FAE-BD5F17BBC902}" srcOrd="2" destOrd="0" presId="urn:microsoft.com/office/officeart/2005/8/layout/hierarchy4"/>
    <dgm:cxn modelId="{DF72DA83-0ACA-41E3-A54A-DFF3403701F5}" type="presParOf" srcId="{B396943A-075F-474A-8FAE-BD5F17BBC902}" destId="{BFD1F62F-1BDA-42AB-9924-27C52E0483B1}" srcOrd="0" destOrd="0" presId="urn:microsoft.com/office/officeart/2005/8/layout/hierarchy4"/>
    <dgm:cxn modelId="{52F470EF-E8EC-4672-81B3-3B6B9B482E80}" type="presParOf" srcId="{BFD1F62F-1BDA-42AB-9924-27C52E0483B1}" destId="{8A99BF3E-433A-47DD-B66C-8260B13EAA28}" srcOrd="0" destOrd="0" presId="urn:microsoft.com/office/officeart/2005/8/layout/hierarchy4"/>
    <dgm:cxn modelId="{D69B0476-9FC5-4935-8BBD-CC64868103AE}" type="presParOf" srcId="{BFD1F62F-1BDA-42AB-9924-27C52E0483B1}" destId="{D9926679-149A-4B22-B8B9-817F5931F6EF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2CBC3-F67B-4D76-AA73-71DC06F6049D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xmlns:mc="http://schemas.openxmlformats.org/markup-compatibility/2006" xmlns:a14="http://schemas.microsoft.com/office/drawing/2007/7/7/main" val="000000" mc:Ignorable="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Intézmény (igazgató)</a:t>
          </a:r>
          <a:br>
            <a:rPr lang="hu-HU" sz="1600" b="1" kern="1200" dirty="0" smtClean="0"/>
          </a:br>
          <a:r>
            <a:rPr lang="hu-HU" sz="1600" kern="1200" dirty="0" smtClean="0"/>
            <a:t>Arculat, versenyelőny</a:t>
          </a:r>
          <a:br>
            <a:rPr lang="hu-HU" sz="1600" kern="1200" dirty="0" smtClean="0"/>
          </a:br>
          <a:r>
            <a:rPr lang="hu-HU" sz="1600" kern="1200" dirty="0" smtClean="0"/>
            <a:t>Költségelőny</a:t>
          </a:r>
          <a:br>
            <a:rPr lang="hu-HU" sz="1600" kern="1200" dirty="0" smtClean="0"/>
          </a:br>
          <a:r>
            <a:rPr lang="hu-HU" sz="1600" kern="1200" dirty="0" smtClean="0"/>
            <a:t>Hivatalos e-mail, elérés</a:t>
          </a:r>
          <a:br>
            <a:rPr lang="hu-HU" sz="1600" kern="1200" dirty="0" smtClean="0"/>
          </a:br>
          <a:endParaRPr lang="hu-HU" sz="1600" kern="1200" dirty="0"/>
        </a:p>
      </dsp:txBody>
      <dsp:txXfrm>
        <a:off x="1727" y="1810385"/>
        <a:ext cx="2688282" cy="1810385"/>
      </dsp:txXfrm>
    </dsp:sp>
    <dsp:sp modelId="{B141E05B-18FD-4DCA-BA78-C53406575DCE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BA187-B1E7-497F-87D9-40F54867C009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xmlns:mc="http://schemas.openxmlformats.org/markup-compatibility/2006" xmlns:a14="http://schemas.microsoft.com/office/drawing/2007/7/7/main" val="000000" mc:Ignorable="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Rendszergazda</a:t>
          </a:r>
          <a:br>
            <a:rPr lang="hu-HU" sz="1600" b="1" kern="1200" dirty="0" smtClean="0"/>
          </a:br>
          <a:r>
            <a:rPr lang="hu-HU" sz="1600" b="0" kern="1200" dirty="0" smtClean="0"/>
            <a:t>Könnyű fenntartani</a:t>
          </a:r>
          <a:br>
            <a:rPr lang="hu-HU" sz="1600" b="0" kern="1200" dirty="0" smtClean="0"/>
          </a:br>
          <a:r>
            <a:rPr lang="hu-HU" sz="1600" b="0" kern="1200" dirty="0" smtClean="0"/>
            <a:t>(hardver, adminisztráció)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/>
            <a:t>Megbízható (backup, vírusvédelem, spam védelem)</a:t>
          </a:r>
          <a:br>
            <a:rPr lang="hu-HU" sz="1600" b="0" kern="1200" dirty="0" smtClean="0"/>
          </a:br>
          <a:r>
            <a:rPr lang="hu-HU" sz="1600" b="0" kern="1200" dirty="0" smtClean="0"/>
            <a:t>Távoli elérés</a:t>
          </a:r>
          <a:endParaRPr lang="hu-HU" sz="1600" b="0" kern="1200" dirty="0"/>
        </a:p>
      </dsp:txBody>
      <dsp:txXfrm>
        <a:off x="2770658" y="1810385"/>
        <a:ext cx="2688282" cy="1810385"/>
      </dsp:txXfrm>
    </dsp:sp>
    <dsp:sp modelId="{7E3C7225-B90C-49A4-84E1-6C05359CECB5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2EE56-A234-409B-A084-D960EB77E2BA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xmlns:mc="http://schemas.openxmlformats.org/markup-compatibility/2006" xmlns:a14="http://schemas.microsoft.com/office/drawing/2007/7/7/main" val="000000" mc:Ignorable="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Felhasználó</a:t>
          </a:r>
          <a:r>
            <a:rPr lang="hu-HU" sz="1600" kern="1200" dirty="0" smtClean="0"/>
            <a:t/>
          </a:r>
          <a:br>
            <a:rPr lang="hu-HU" sz="1600" kern="1200" dirty="0" smtClean="0"/>
          </a:br>
          <a:r>
            <a:rPr lang="hu-HU" sz="1600" kern="1200" dirty="0" smtClean="0"/>
            <a:t>10GB mailbox</a:t>
          </a:r>
          <a:br>
            <a:rPr lang="hu-HU" sz="1600" kern="1200" dirty="0" smtClean="0"/>
          </a:br>
          <a:r>
            <a:rPr lang="hu-HU" sz="1600" kern="1200" dirty="0" smtClean="0"/>
            <a:t>Bárhonnan elérhető: OWA, Outlook, Windows Mail, Mobil</a:t>
          </a:r>
          <a:br>
            <a:rPr lang="hu-HU" sz="1600" kern="1200" dirty="0" smtClean="0"/>
          </a:br>
          <a:r>
            <a:rPr lang="hu-HU" sz="1600" kern="1200" dirty="0" smtClean="0"/>
            <a:t>Közös naptár, Hivatalos e-mail cím, Címjegyzék</a:t>
          </a:r>
          <a:endParaRPr lang="hu-HU" sz="1600" kern="1200" dirty="0"/>
        </a:p>
      </dsp:txBody>
      <dsp:txXfrm>
        <a:off x="5539589" y="1810385"/>
        <a:ext cx="2688282" cy="1810385"/>
      </dsp:txXfrm>
    </dsp:sp>
    <dsp:sp modelId="{50B53DFF-42DF-4853-9720-93790192BDCE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5BF36-6183-4521-92FA-BBA52AB6E2E1}">
      <dsp:nvSpPr>
        <dsp:cNvPr id="0" name=""/>
        <dsp:cNvSpPr/>
      </dsp:nvSpPr>
      <dsp:spPr>
        <a:xfrm>
          <a:off x="328578" y="4114818"/>
          <a:ext cx="7571232" cy="26230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7F13E-6596-43B2-B529-5026E7FFE3D8}">
      <dsp:nvSpPr>
        <dsp:cNvPr id="0" name=""/>
        <dsp:cNvSpPr/>
      </dsp:nvSpPr>
      <dsp:spPr>
        <a:xfrm>
          <a:off x="74722" y="1485"/>
          <a:ext cx="1439460" cy="77842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xmlns:mc="http://schemas.openxmlformats.org/markup-compatibility/2006" xmlns:a14="http://schemas.microsoft.com/office/drawing/2007/7/7/main" val="8B1F17" mc:Ignorable=""/>
            </a:gs>
            <a:gs pos="60000">
              <a:srgbClr xmlns:mc="http://schemas.openxmlformats.org/markup-compatibility/2006" xmlns:a14="http://schemas.microsoft.com/office/drawing/2007/7/7/main" val="B41C1C" mc:Ignorable=""/>
            </a:gs>
            <a:gs pos="100000">
              <a:srgbClr xmlns:mc="http://schemas.openxmlformats.org/markup-compatibility/2006" xmlns:a14="http://schemas.microsoft.com/office/drawing/2007/7/7/main" val="E93737" mc:Ignorable="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Iskola</a:t>
          </a:r>
          <a:endParaRPr lang="hu-HU" sz="2400" kern="1200" dirty="0"/>
        </a:p>
      </dsp:txBody>
      <dsp:txXfrm>
        <a:off x="97521" y="24284"/>
        <a:ext cx="1393862" cy="732825"/>
      </dsp:txXfrm>
    </dsp:sp>
    <dsp:sp modelId="{8B7AC8D3-B763-49EB-B56A-B69841F9D521}">
      <dsp:nvSpPr>
        <dsp:cNvPr id="0" name=""/>
        <dsp:cNvSpPr/>
      </dsp:nvSpPr>
      <dsp:spPr>
        <a:xfrm>
          <a:off x="76167" y="865782"/>
          <a:ext cx="1436649" cy="326582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xmlns:mc="http://schemas.openxmlformats.org/markup-compatibility/2006" xmlns:a14="http://schemas.microsoft.com/office/drawing/2007/7/7/main" val="8B1F17" mc:Ignorable=""/>
            </a:gs>
            <a:gs pos="60000">
              <a:srgbClr xmlns:mc="http://schemas.openxmlformats.org/markup-compatibility/2006" xmlns:a14="http://schemas.microsoft.com/office/drawing/2007/7/7/main" val="B41C1C" mc:Ignorable=""/>
            </a:gs>
            <a:gs pos="100000">
              <a:srgbClr xmlns:mc="http://schemas.openxmlformats.org/markup-compatibility/2006" xmlns:a14="http://schemas.microsoft.com/office/drawing/2007/7/7/main" val="E93737" mc:Ignorable="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Live@EDU</a:t>
          </a:r>
          <a:endParaRPr lang="hu-HU" sz="1800" kern="1200" dirty="0"/>
        </a:p>
      </dsp:txBody>
      <dsp:txXfrm>
        <a:off x="118245" y="907860"/>
        <a:ext cx="1352493" cy="3181665"/>
      </dsp:txXfrm>
    </dsp:sp>
    <dsp:sp modelId="{C5AC8D55-38E0-4E0B-96AF-D9781C6E3E75}">
      <dsp:nvSpPr>
        <dsp:cNvPr id="0" name=""/>
        <dsp:cNvSpPr/>
      </dsp:nvSpPr>
      <dsp:spPr>
        <a:xfrm>
          <a:off x="1779310" y="2673"/>
          <a:ext cx="6361810" cy="77842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xmlns:mc="http://schemas.openxmlformats.org/markup-compatibility/2006" xmlns:a14="http://schemas.microsoft.com/office/drawing/2007/7/7/main" val="9D4B07" mc:Ignorable=""/>
            </a:gs>
            <a:gs pos="60000">
              <a:srgbClr xmlns:mc="http://schemas.openxmlformats.org/markup-compatibility/2006" xmlns:a14="http://schemas.microsoft.com/office/drawing/2007/7/7/main" val="D96709" mc:Ignorable=""/>
            </a:gs>
            <a:gs pos="100000">
              <a:srgbClr xmlns:mc="http://schemas.openxmlformats.org/markup-compatibility/2006" xmlns:a14="http://schemas.microsoft.com/office/drawing/2007/7/7/main" val="F6882E" mc:Ignorable="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MSIskola</a:t>
          </a:r>
          <a:endParaRPr lang="hu-HU" sz="3300" kern="1200" dirty="0"/>
        </a:p>
      </dsp:txBody>
      <dsp:txXfrm>
        <a:off x="1802109" y="25472"/>
        <a:ext cx="6316212" cy="732825"/>
      </dsp:txXfrm>
    </dsp:sp>
    <dsp:sp modelId="{F537A7BD-0731-40EC-A59D-680F4A6AE4FC}">
      <dsp:nvSpPr>
        <dsp:cNvPr id="0" name=""/>
        <dsp:cNvSpPr/>
      </dsp:nvSpPr>
      <dsp:spPr>
        <a:xfrm>
          <a:off x="1782416" y="866942"/>
          <a:ext cx="2006186" cy="20343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xmlns:mc="http://schemas.openxmlformats.org/markup-compatibility/2006" xmlns:a14="http://schemas.microsoft.com/office/drawing/2007/7/7/main" val="9D4B07" mc:Ignorable=""/>
            </a:gs>
            <a:gs pos="60000">
              <a:srgbClr xmlns:mc="http://schemas.openxmlformats.org/markup-compatibility/2006" xmlns:a14="http://schemas.microsoft.com/office/drawing/2007/7/7/main" val="D96709" mc:Ignorable=""/>
            </a:gs>
            <a:gs pos="100000">
              <a:srgbClr xmlns:mc="http://schemas.openxmlformats.org/markup-compatibility/2006" xmlns:a14="http://schemas.microsoft.com/office/drawing/2007/7/7/main" val="F6882E" mc:Ignorable="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Egy napos ingyenes képzés a Jedlikben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Office-Seven, Visual Basic</a:t>
          </a:r>
          <a:r>
            <a:rPr lang="hu-HU" sz="1400" kern="1200" baseline="0" dirty="0" smtClean="0"/>
            <a:t> 2008, SharePoint Designer, Windows Server 2008, C#, etc. témában</a:t>
          </a:r>
          <a:endParaRPr lang="hu-HU" sz="1400" kern="1200" dirty="0"/>
        </a:p>
      </dsp:txBody>
      <dsp:txXfrm>
        <a:off x="1841175" y="925701"/>
        <a:ext cx="1888668" cy="1916814"/>
      </dsp:txXfrm>
    </dsp:sp>
    <dsp:sp modelId="{BA00A12C-B5E8-4AFC-946F-2025385C4270}">
      <dsp:nvSpPr>
        <dsp:cNvPr id="0" name=""/>
        <dsp:cNvSpPr/>
      </dsp:nvSpPr>
      <dsp:spPr>
        <a:xfrm>
          <a:off x="1782416" y="2987120"/>
          <a:ext cx="2006186" cy="677664"/>
        </a:xfrm>
        <a:prstGeom prst="flowChartAlternateProcess">
          <a:avLst/>
        </a:prstGeom>
        <a:gradFill flip="none" rotWithShape="1">
          <a:gsLst>
            <a:gs pos="0">
              <a:srgbClr xmlns:mc="http://schemas.openxmlformats.org/markup-compatibility/2006" xmlns:a14="http://schemas.microsoft.com/office/drawing/2007/7/7/main" val="425222" mc:Ignorable=""/>
            </a:gs>
            <a:gs pos="60000">
              <a:srgbClr xmlns:mc="http://schemas.openxmlformats.org/markup-compatibility/2006" xmlns:a14="http://schemas.microsoft.com/office/drawing/2007/7/7/main" val="708C38" mc:Ignorable=""/>
            </a:gs>
            <a:gs pos="100000">
              <a:srgbClr xmlns:mc="http://schemas.openxmlformats.org/markup-compatibility/2006" xmlns:a14="http://schemas.microsoft.com/office/drawing/2007/7/7/main" val="95B850" mc:Ignorable="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Tanár és diák jelenléte</a:t>
          </a:r>
          <a:endParaRPr lang="hu-HU" sz="1100" kern="1200" dirty="0"/>
        </a:p>
      </dsp:txBody>
      <dsp:txXfrm>
        <a:off x="1815496" y="3020200"/>
        <a:ext cx="1940026" cy="611504"/>
      </dsp:txXfrm>
    </dsp:sp>
    <dsp:sp modelId="{9BB08154-BA70-4BDB-B772-AE0F0F0AC014}">
      <dsp:nvSpPr>
        <dsp:cNvPr id="0" name=""/>
        <dsp:cNvSpPr/>
      </dsp:nvSpPr>
      <dsp:spPr>
        <a:xfrm>
          <a:off x="3957122" y="866942"/>
          <a:ext cx="2006186" cy="20343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xmlns:mc="http://schemas.openxmlformats.org/markup-compatibility/2006" xmlns:a14="http://schemas.microsoft.com/office/drawing/2007/7/7/main" val="9D4B07" mc:Ignorable=""/>
            </a:gs>
            <a:gs pos="60000">
              <a:srgbClr xmlns:mc="http://schemas.openxmlformats.org/markup-compatibility/2006" xmlns:a14="http://schemas.microsoft.com/office/drawing/2007/7/7/main" val="D96709" mc:Ignorable=""/>
            </a:gs>
            <a:gs pos="100000">
              <a:srgbClr xmlns:mc="http://schemas.openxmlformats.org/markup-compatibility/2006" xmlns:a14="http://schemas.microsoft.com/office/drawing/2007/7/7/main" val="F6882E" mc:Ignorable="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Egy napos ingyenes képzés a helyszínen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Office-Seven, Visual Basic</a:t>
          </a:r>
          <a:r>
            <a:rPr lang="hu-HU" sz="1400" kern="1200" baseline="0" dirty="0" smtClean="0"/>
            <a:t> 2008, SharePoint Designer, Windows Server 2008, C#, etc. témában</a:t>
          </a:r>
          <a:endParaRPr lang="hu-HU" sz="1400" kern="1200" dirty="0"/>
        </a:p>
      </dsp:txBody>
      <dsp:txXfrm>
        <a:off x="4015881" y="925701"/>
        <a:ext cx="1888668" cy="1916814"/>
      </dsp:txXfrm>
    </dsp:sp>
    <dsp:sp modelId="{D0EA5616-EF4A-466F-B9A1-ABB9DE53467B}">
      <dsp:nvSpPr>
        <dsp:cNvPr id="0" name=""/>
        <dsp:cNvSpPr/>
      </dsp:nvSpPr>
      <dsp:spPr>
        <a:xfrm>
          <a:off x="3957122" y="2987120"/>
          <a:ext cx="2006186" cy="677664"/>
        </a:xfrm>
        <a:prstGeom prst="flowChartAlternateProcess">
          <a:avLst/>
        </a:prstGeom>
        <a:gradFill flip="none" rotWithShape="1">
          <a:gsLst>
            <a:gs pos="0">
              <a:srgbClr xmlns:mc="http://schemas.openxmlformats.org/markup-compatibility/2006" xmlns:a14="http://schemas.microsoft.com/office/drawing/2007/7/7/main" val="425222" mc:Ignorable=""/>
            </a:gs>
            <a:gs pos="60000">
              <a:srgbClr xmlns:mc="http://schemas.openxmlformats.org/markup-compatibility/2006" xmlns:a14="http://schemas.microsoft.com/office/drawing/2007/7/7/main" val="708C38" mc:Ignorable=""/>
            </a:gs>
            <a:gs pos="100000">
              <a:srgbClr xmlns:mc="http://schemas.openxmlformats.org/markup-compatibility/2006" xmlns:a14="http://schemas.microsoft.com/office/drawing/2007/7/7/main" val="95B850" mc:Ignorable="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Minimum</a:t>
          </a:r>
          <a:r>
            <a:rPr lang="hu-HU" sz="1100" kern="1200" baseline="0" dirty="0" smtClean="0"/>
            <a:t> 3 iskola részvétele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baseline="0" dirty="0" smtClean="0"/>
            <a:t>Tanár és diák részvétele</a:t>
          </a:r>
          <a:endParaRPr lang="hu-HU" sz="1100" kern="1200" dirty="0"/>
        </a:p>
      </dsp:txBody>
      <dsp:txXfrm>
        <a:off x="3990202" y="3020200"/>
        <a:ext cx="1940026" cy="611504"/>
      </dsp:txXfrm>
    </dsp:sp>
    <dsp:sp modelId="{F098234F-3876-4948-8623-2F9A5358C7A2}">
      <dsp:nvSpPr>
        <dsp:cNvPr id="0" name=""/>
        <dsp:cNvSpPr/>
      </dsp:nvSpPr>
      <dsp:spPr>
        <a:xfrm>
          <a:off x="6131828" y="866942"/>
          <a:ext cx="2006186" cy="20343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xmlns:mc="http://schemas.openxmlformats.org/markup-compatibility/2006" xmlns:a14="http://schemas.microsoft.com/office/drawing/2007/7/7/main" val="9D4B07" mc:Ignorable=""/>
            </a:gs>
            <a:gs pos="60000">
              <a:srgbClr xmlns:mc="http://schemas.openxmlformats.org/markup-compatibility/2006" xmlns:a14="http://schemas.microsoft.com/office/drawing/2007/7/7/main" val="D96709" mc:Ignorable=""/>
            </a:gs>
            <a:gs pos="100000">
              <a:srgbClr xmlns:mc="http://schemas.openxmlformats.org/markup-compatibility/2006" xmlns:a14="http://schemas.microsoft.com/office/drawing/2007/7/7/main" val="F6882E" mc:Ignorable="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Ingyenes hálózat fejlesztési tervezet készítés</a:t>
          </a:r>
          <a:endParaRPr lang="hu-HU" sz="1400" kern="1200" dirty="0"/>
        </a:p>
      </dsp:txBody>
      <dsp:txXfrm>
        <a:off x="6190587" y="925701"/>
        <a:ext cx="1888668" cy="1916814"/>
      </dsp:txXfrm>
    </dsp:sp>
    <dsp:sp modelId="{8A99BF3E-433A-47DD-B66C-8260B13EAA28}">
      <dsp:nvSpPr>
        <dsp:cNvPr id="0" name=""/>
        <dsp:cNvSpPr/>
      </dsp:nvSpPr>
      <dsp:spPr>
        <a:xfrm>
          <a:off x="6131828" y="2987120"/>
          <a:ext cx="2006186" cy="677664"/>
        </a:xfrm>
        <a:prstGeom prst="flowChartAlternateProcess">
          <a:avLst/>
        </a:prstGeom>
        <a:gradFill flip="none" rotWithShape="1">
          <a:gsLst>
            <a:gs pos="0">
              <a:srgbClr xmlns:mc="http://schemas.openxmlformats.org/markup-compatibility/2006" xmlns:a14="http://schemas.microsoft.com/office/drawing/2007/7/7/main" val="425222" mc:Ignorable=""/>
            </a:gs>
            <a:gs pos="60000">
              <a:srgbClr xmlns:mc="http://schemas.openxmlformats.org/markup-compatibility/2006" xmlns:a14="http://schemas.microsoft.com/office/drawing/2007/7/7/main" val="708C38" mc:Ignorable=""/>
            </a:gs>
            <a:gs pos="100000">
              <a:srgbClr xmlns:mc="http://schemas.openxmlformats.org/markup-compatibility/2006" xmlns:a14="http://schemas.microsoft.com/office/drawing/2007/7/7/main" val="95B850" mc:Ignorable="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Jelenlegi hálózat–felépítés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Végcél</a:t>
          </a:r>
          <a:endParaRPr lang="hu-HU" sz="1100" kern="1200" dirty="0"/>
        </a:p>
      </dsp:txBody>
      <dsp:txXfrm>
        <a:off x="6164908" y="3020200"/>
        <a:ext cx="1940026" cy="611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5000"/>
    <dgm:cat type="pictureconvert" pri="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96A66-C22D-4542-90BA-DB23AFA2647D}" type="datetimeFigureOut">
              <a:rPr lang="hu-HU" smtClean="0"/>
              <a:pPr/>
              <a:t>2009.08.21.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5B82D-D915-47BA-96B6-0FC87E303D1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07/7/12/main" xmlns="" val="220722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CC87-EB86-4FBA-B98B-AF7676985D7B}" type="datetimeFigureOut">
              <a:rPr lang="hu-HU" smtClean="0"/>
              <a:pPr/>
              <a:t>2009.08.21.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E6E0F-EDC4-4D46-89A9-26DF9586994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07/7/12/main" xmlns="" val="326860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CC87-EB86-4FBA-B98B-AF7676985D7B}" type="datetimeFigureOut">
              <a:rPr lang="hu-HU" smtClean="0"/>
              <a:pPr/>
              <a:t>2009.08.21.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E6E0F-EDC4-4D46-89A9-26DF9586994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07/7/12/main" xmlns="" val="278975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CC87-EB86-4FBA-B98B-AF7676985D7B}" type="datetimeFigureOut">
              <a:rPr lang="hu-HU" smtClean="0"/>
              <a:pPr/>
              <a:t>2009.08.21.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E6E0F-EDC4-4D46-89A9-26DF9586994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07/7/12/main" xmlns="" val="320906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CC87-EB86-4FBA-B98B-AF7676985D7B}" type="datetimeFigureOut">
              <a:rPr lang="hu-HU" smtClean="0"/>
              <a:pPr/>
              <a:t>2009.08.21.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E6E0F-EDC4-4D46-89A9-26DF9586994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07/7/12/main" xmlns="" val="285971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CC87-EB86-4FBA-B98B-AF7676985D7B}" type="datetimeFigureOut">
              <a:rPr lang="hu-HU" smtClean="0"/>
              <a:pPr/>
              <a:t>2009.08.21.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E6E0F-EDC4-4D46-89A9-26DF9586994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07/7/12/main" xmlns="" val="387844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CC87-EB86-4FBA-B98B-AF7676985D7B}" type="datetimeFigureOut">
              <a:rPr lang="hu-HU" smtClean="0"/>
              <a:pPr/>
              <a:t>2009.08.21.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E6E0F-EDC4-4D46-89A9-26DF9586994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07/7/12/main" xmlns="" val="405388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CC87-EB86-4FBA-B98B-AF7676985D7B}" type="datetimeFigureOut">
              <a:rPr lang="hu-HU" smtClean="0"/>
              <a:pPr/>
              <a:t>2009.08.21.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E6E0F-EDC4-4D46-89A9-26DF9586994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07/7/12/main" xmlns="" val="94094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CC87-EB86-4FBA-B98B-AF7676985D7B}" type="datetimeFigureOut">
              <a:rPr lang="hu-HU" smtClean="0"/>
              <a:pPr/>
              <a:t>2009.08.21.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E6E0F-EDC4-4D46-89A9-26DF9586994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07/7/12/main" xmlns="" val="379450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CC87-EB86-4FBA-B98B-AF7676985D7B}" type="datetimeFigureOut">
              <a:rPr lang="hu-HU" smtClean="0"/>
              <a:pPr/>
              <a:t>2009.08.21.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E6E0F-EDC4-4D46-89A9-26DF9586994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07/7/12/main" xmlns="" val="329856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CC87-EB86-4FBA-B98B-AF7676985D7B}" type="datetimeFigureOut">
              <a:rPr lang="hu-HU" smtClean="0"/>
              <a:pPr/>
              <a:t>2009.08.21.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E6E0F-EDC4-4D46-89A9-26DF9586994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07/7/12/main" xmlns="" val="257965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CC87-EB86-4FBA-B98B-AF7676985D7B}" type="datetimeFigureOut">
              <a:rPr lang="hu-HU" smtClean="0"/>
              <a:pPr/>
              <a:t>2009.08.21.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E6E0F-EDC4-4D46-89A9-26DF9586994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07/7/12/main" xmlns="" val="64436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4CC87-EB86-4FBA-B98B-AF7676985D7B}" type="datetimeFigureOut">
              <a:rPr lang="hu-HU" smtClean="0"/>
              <a:pPr/>
              <a:t>2009.08.21.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E6E0F-EDC4-4D46-89A9-26DF9586994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07/7/12/main" xmlns="" val="305823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hu-HU" sz="4400" b="1" kern="1200" cap="all" spc="0" baseline="0" dirty="0" smtClean="0">
          <a:ln w="12700">
            <a:solidFill>
              <a:schemeClr val="tx2">
                <a:lumMod val="60000"/>
                <a:lumOff val="40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a/a0/Wlorb.p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hyperlink" Target="http://get.liveated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mains.live.com/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my.liveatedu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tp-alapitvany.hu/hu/index.php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5" descr="File:Wlorb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714752"/>
            <a:ext cx="1152516" cy="1152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07/7/12/main" xmlns="" val="365781029"/>
              </p:ext>
            </p:extLst>
          </p:nvPr>
        </p:nvGraphicFramePr>
        <p:xfrm>
          <a:off x="3071802" y="5072074"/>
          <a:ext cx="3321867" cy="86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18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rgbClr val="002060"/>
                          </a:solidFill>
                        </a:rPr>
                        <a:t>Jakab András</a:t>
                      </a:r>
                      <a:endParaRPr lang="hu-HU" sz="1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 dirty="0" smtClean="0">
                          <a:solidFill>
                            <a:srgbClr val="002060"/>
                          </a:solidFill>
                        </a:rPr>
                        <a:t>Program-koordinátor</a:t>
                      </a:r>
                    </a:p>
                    <a:p>
                      <a:pPr algn="ctr"/>
                      <a:r>
                        <a:rPr lang="hu-HU" sz="1400" i="1" dirty="0" smtClean="0">
                          <a:solidFill>
                            <a:srgbClr val="002060"/>
                          </a:solidFill>
                        </a:rPr>
                        <a:t>Microsoft Live@edu Program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07/7/12/main" xmlns="" val="186609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Merre jártunk eddig?</a:t>
            </a:r>
            <a:endParaRPr lang="hu-H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757874" cy="4525963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Közoktatási intézmények</a:t>
            </a:r>
          </a:p>
          <a:p>
            <a:pPr lvl="1"/>
            <a:r>
              <a:rPr lang="hu-HU" dirty="0"/>
              <a:t>Bárdos Lajos Általános Iskola és </a:t>
            </a:r>
            <a:r>
              <a:rPr lang="hu-HU" dirty="0" smtClean="0"/>
              <a:t>Gimnázium</a:t>
            </a:r>
          </a:p>
          <a:p>
            <a:pPr lvl="1"/>
            <a:r>
              <a:rPr lang="hu-HU" dirty="0" smtClean="0"/>
              <a:t>Telepy </a:t>
            </a:r>
            <a:r>
              <a:rPr lang="hu-HU" dirty="0"/>
              <a:t>Károly </a:t>
            </a:r>
            <a:r>
              <a:rPr lang="hu-HU" dirty="0" smtClean="0"/>
              <a:t>Általános </a:t>
            </a:r>
            <a:r>
              <a:rPr lang="hu-HU" dirty="0"/>
              <a:t>Iskola és </a:t>
            </a:r>
            <a:r>
              <a:rPr lang="hu-HU" dirty="0" smtClean="0"/>
              <a:t>Gimnázium</a:t>
            </a:r>
          </a:p>
          <a:p>
            <a:pPr lvl="1"/>
            <a:r>
              <a:rPr lang="hu-HU" dirty="0" smtClean="0"/>
              <a:t>Budai Középiskola</a:t>
            </a:r>
            <a:endParaRPr lang="hu-HU" dirty="0"/>
          </a:p>
          <a:p>
            <a:r>
              <a:rPr lang="hu-HU" dirty="0" smtClean="0"/>
              <a:t>Felső oktatási intézmények</a:t>
            </a:r>
          </a:p>
          <a:p>
            <a:pPr lvl="1"/>
            <a:r>
              <a:rPr lang="hu-HU" dirty="0" smtClean="0"/>
              <a:t>Budapesti Kommunikációs Főiskola</a:t>
            </a:r>
          </a:p>
          <a:p>
            <a:pPr lvl="1"/>
            <a:r>
              <a:rPr lang="hu-HU" dirty="0" smtClean="0"/>
              <a:t>Általános Vállalkozási Főiskola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214818"/>
            <a:ext cx="2900370" cy="1962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ww.learningcity.org/img/education7.jpg"/>
          <p:cNvPicPr>
            <a:picLocks noChangeAspect="1" noChangeArrowheads="1"/>
          </p:cNvPicPr>
          <p:nvPr/>
        </p:nvPicPr>
        <p:blipFill>
          <a:blip r:embed="rId3"/>
          <a:srcRect l="15625" b="19040"/>
          <a:stretch>
            <a:fillRect/>
          </a:stretch>
        </p:blipFill>
        <p:spPr bwMode="auto">
          <a:xfrm>
            <a:off x="6215074" y="1643050"/>
            <a:ext cx="2571768" cy="2476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07/7/12/main" xmlns="" val="326480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Tervek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429684" cy="4525963"/>
          </a:xfrm>
        </p:spPr>
        <p:txBody>
          <a:bodyPr/>
          <a:lstStyle/>
          <a:p>
            <a:r>
              <a:rPr lang="hu-HU" dirty="0" smtClean="0"/>
              <a:t>Az ország több pontjára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1500 fő felett bármely iskolába</a:t>
            </a:r>
          </a:p>
          <a:p>
            <a:r>
              <a:rPr lang="hu-HU" dirty="0" smtClean="0"/>
              <a:t>Kisebb iskolák esetében az alábbi lehetőséget kínáljuk</a:t>
            </a:r>
            <a:endParaRPr lang="hu-H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07/7/12/main" xmlns="" val="875741502"/>
              </p:ext>
            </p:extLst>
          </p:nvPr>
        </p:nvGraphicFramePr>
        <p:xfrm>
          <a:off x="1071538" y="2214554"/>
          <a:ext cx="6096000" cy="1615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3272"/>
                <a:gridCol w="2952728"/>
              </a:tblGrid>
              <a:tr h="370840">
                <a:tc>
                  <a:txBody>
                    <a:bodyPr/>
                    <a:lstStyle/>
                    <a:p>
                      <a:pPr marL="914400" lvl="1" indent="-457200">
                        <a:buFont typeface="Calibri" pitchFamily="34" charset="0"/>
                        <a:buChar char="—"/>
                      </a:pPr>
                      <a:r>
                        <a:rPr lang="hu-HU" sz="2000" dirty="0" smtClean="0"/>
                        <a:t>Veszprém</a:t>
                      </a:r>
                    </a:p>
                    <a:p>
                      <a:pPr marL="914400" lvl="1" indent="-457200">
                        <a:buFont typeface="Calibri" pitchFamily="34" charset="0"/>
                        <a:buChar char="—"/>
                      </a:pPr>
                      <a:r>
                        <a:rPr lang="hu-HU" sz="2000" dirty="0" smtClean="0"/>
                        <a:t>Pécs</a:t>
                      </a:r>
                    </a:p>
                    <a:p>
                      <a:pPr marL="914400" lvl="1" indent="-457200">
                        <a:buFont typeface="Calibri" pitchFamily="34" charset="0"/>
                        <a:buChar char="—"/>
                      </a:pPr>
                      <a:r>
                        <a:rPr lang="hu-HU" sz="2000" dirty="0" smtClean="0"/>
                        <a:t>Kecskemét</a:t>
                      </a:r>
                    </a:p>
                    <a:p>
                      <a:pPr marL="914400" lvl="1" indent="-457200">
                        <a:buFont typeface="Calibri" pitchFamily="34" charset="0"/>
                        <a:buChar char="—"/>
                      </a:pPr>
                      <a:r>
                        <a:rPr lang="hu-HU" sz="2000" dirty="0" smtClean="0"/>
                        <a:t>Szeged</a:t>
                      </a:r>
                    </a:p>
                    <a:p>
                      <a:pPr marL="914400" lvl="1" indent="-457200">
                        <a:buFont typeface="Calibri" pitchFamily="34" charset="0"/>
                        <a:buChar char="—"/>
                      </a:pPr>
                      <a:r>
                        <a:rPr lang="hu-HU" sz="2000" dirty="0" smtClean="0"/>
                        <a:t>Hódmezővásárhely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Calibri" pitchFamily="34" charset="0"/>
                        <a:buChar char="—"/>
                      </a:pPr>
                      <a:r>
                        <a:rPr lang="hu-HU" sz="2000" dirty="0" smtClean="0"/>
                        <a:t>Szekszárd</a:t>
                      </a:r>
                    </a:p>
                    <a:p>
                      <a:pPr marL="342900" indent="-342900">
                        <a:buFont typeface="Calibri" pitchFamily="34" charset="0"/>
                        <a:buChar char="—"/>
                      </a:pPr>
                      <a:r>
                        <a:rPr lang="hu-HU" sz="2000" dirty="0" smtClean="0"/>
                        <a:t>Salgótarján</a:t>
                      </a:r>
                    </a:p>
                    <a:p>
                      <a:pPr marL="342900" indent="-342900">
                        <a:buFont typeface="Calibri" pitchFamily="34" charset="0"/>
                        <a:buChar char="—"/>
                      </a:pPr>
                      <a:r>
                        <a:rPr lang="hu-HU" sz="2000" dirty="0" smtClean="0"/>
                        <a:t>Békéscsaba</a:t>
                      </a:r>
                    </a:p>
                    <a:p>
                      <a:pPr marL="342900" indent="-342900">
                        <a:buFont typeface="Calibri" pitchFamily="34" charset="0"/>
                        <a:buChar char="—"/>
                      </a:pPr>
                      <a:r>
                        <a:rPr lang="hu-HU" sz="2000" dirty="0" smtClean="0"/>
                        <a:t>Szolnok</a:t>
                      </a:r>
                    </a:p>
                    <a:p>
                      <a:pPr marL="342900" indent="-342900">
                        <a:buFont typeface="Calibri" pitchFamily="34" charset="0"/>
                        <a:buChar char="—"/>
                      </a:pPr>
                      <a:r>
                        <a:rPr lang="hu-HU" sz="2000" dirty="0" smtClean="0"/>
                        <a:t>Etc.</a:t>
                      </a:r>
                      <a:endParaRPr lang="hu-H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0" descr="http://www.depauw.edu/photos/PhotoDB_Repository/2005/11/Technology-Computer-Tablets.jpg"/>
          <p:cNvPicPr>
            <a:picLocks noChangeAspect="1" noChangeArrowheads="1"/>
          </p:cNvPicPr>
          <p:nvPr/>
        </p:nvPicPr>
        <p:blipFill>
          <a:blip r:embed="rId2"/>
          <a:srcRect l="6432" r="6740"/>
          <a:stretch>
            <a:fillRect/>
          </a:stretch>
        </p:blipFill>
        <p:spPr bwMode="auto">
          <a:xfrm>
            <a:off x="6143636" y="1785926"/>
            <a:ext cx="237394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07/7/12/main" xmlns="" val="178830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mtClean="0"/>
              <a:t>Mit ajánl Az MSIskola?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07/7/12/main" xmlns="" val="220455399"/>
              </p:ext>
            </p:extLst>
          </p:nvPr>
        </p:nvGraphicFramePr>
        <p:xfrm>
          <a:off x="500034" y="1793892"/>
          <a:ext cx="8143932" cy="413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07/7/12/main" xmlns="" val="11816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D7F13E-6596-43B2-B529-5026E7FFE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ED7F13E-6596-43B2-B529-5026E7FFE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7AC8D3-B763-49EB-B56A-B69841F9D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B7AC8D3-B763-49EB-B56A-B69841F9D5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AC8D55-38E0-4E0B-96AF-D9781C6E3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C5AC8D55-38E0-4E0B-96AF-D9781C6E3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37A7BD-0731-40EC-A59D-680F4A6AE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F537A7BD-0731-40EC-A59D-680F4A6AE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00A12C-B5E8-4AFC-946F-2025385C4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BA00A12C-B5E8-4AFC-946F-2025385C4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B08154-BA70-4BDB-B772-AE0F0F0AC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BB08154-BA70-4BDB-B772-AE0F0F0AC0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EA5616-EF4A-466F-B9A1-ABB9DE534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D0EA5616-EF4A-466F-B9A1-ABB9DE534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98234F-3876-4948-8623-2F9A5358C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F098234F-3876-4948-8623-2F9A5358C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99BF3E-433A-47DD-B66C-8260B13EA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8A99BF3E-433A-47DD-B66C-8260B13EA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Hivatalos magyar oldal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http://www.liveatedu.hu</a:t>
            </a:r>
          </a:p>
          <a:p>
            <a:pPr lvl="1"/>
            <a:r>
              <a:rPr lang="hu-HU" dirty="0" smtClean="0"/>
              <a:t>Információk, dokumentumok, segítségkérés</a:t>
            </a:r>
            <a:endParaRPr lang="hu-HU" dirty="0"/>
          </a:p>
          <a:p>
            <a:r>
              <a:rPr lang="hu-HU" dirty="0" smtClean="0"/>
              <a:t>Regisztrációs partnerek</a:t>
            </a:r>
          </a:p>
          <a:p>
            <a:pPr lvl="1"/>
            <a:r>
              <a:rPr lang="hu-HU" dirty="0" smtClean="0"/>
              <a:t>Jedlik Oktatási Stúdió</a:t>
            </a:r>
          </a:p>
          <a:p>
            <a:pPr lvl="2"/>
            <a:r>
              <a:rPr lang="hu-HU" dirty="0" smtClean="0"/>
              <a:t>jakaba@jedlik.hu</a:t>
            </a:r>
            <a:endParaRPr lang="hu-HU" dirty="0"/>
          </a:p>
          <a:p>
            <a:pPr lvl="1"/>
            <a:r>
              <a:rPr lang="hu-HU" dirty="0" smtClean="0"/>
              <a:t>DevNet Solution Kft.</a:t>
            </a:r>
          </a:p>
          <a:p>
            <a:pPr lvl="2"/>
            <a:r>
              <a:rPr lang="hu-HU" dirty="0"/>
              <a:t>a</a:t>
            </a:r>
            <a:r>
              <a:rPr lang="hu-HU" dirty="0" smtClean="0"/>
              <a:t>ndras.jakab@devnetsolution.net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286124"/>
            <a:ext cx="1357322" cy="1143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Cuccok\_____Munkák\DevNet Solution Kft\logo6.jpg"/>
          <p:cNvPicPr>
            <a:picLocks noChangeAspect="1" noChangeArrowheads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500570"/>
            <a:ext cx="2571768" cy="93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164681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Linkek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http://www.microsoft.com/liveatedu/</a:t>
            </a:r>
          </a:p>
          <a:p>
            <a:endParaRPr lang="hu-HU" sz="1800" dirty="0" smtClean="0"/>
          </a:p>
          <a:p>
            <a:r>
              <a:rPr lang="hu-HU" sz="2800" dirty="0" smtClean="0"/>
              <a:t>http://www.liveatedu.hu/</a:t>
            </a:r>
          </a:p>
          <a:p>
            <a:endParaRPr lang="hu-HU" sz="2800" dirty="0" smtClean="0"/>
          </a:p>
          <a:p>
            <a:r>
              <a:rPr lang="hu-HU" sz="2800" dirty="0" smtClean="0"/>
              <a:t>http://my.liveatedu.com/</a:t>
            </a:r>
          </a:p>
          <a:p>
            <a:endParaRPr lang="hu-HU" sz="2800" dirty="0" smtClean="0"/>
          </a:p>
          <a:p>
            <a:r>
              <a:rPr lang="hu-HU" sz="2800" dirty="0" smtClean="0"/>
              <a:t>http://domains.live.com/</a:t>
            </a:r>
            <a:endParaRPr lang="hu-HU" dirty="0" smtClean="0"/>
          </a:p>
        </p:txBody>
      </p:sp>
      <p:pic>
        <p:nvPicPr>
          <p:cNvPr id="11267" name="Picture 3" descr="D:\Cuccok\_____Munkák\MSIskola\Live@edu\live_205x1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428736"/>
            <a:ext cx="1650308" cy="813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D:\Cuccok\_____Munkák\MSIskola\Live@edu\live_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306" t="2326" r="695" b="2325"/>
          <a:stretch>
            <a:fillRect/>
          </a:stretch>
        </p:blipFill>
        <p:spPr bwMode="auto">
          <a:xfrm>
            <a:off x="6000760" y="3429000"/>
            <a:ext cx="2562364" cy="60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b="30435"/>
          <a:stretch>
            <a:fillRect/>
          </a:stretch>
        </p:blipFill>
        <p:spPr bwMode="auto">
          <a:xfrm>
            <a:off x="5643570" y="4429132"/>
            <a:ext cx="2881994" cy="966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:\Cuccok\_____Munkák\MSIskola\Live@edu\logo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2139" t="17212" r="40340" b="50712"/>
          <a:stretch/>
        </p:blipFill>
        <p:spPr bwMode="auto">
          <a:xfrm>
            <a:off x="6286512" y="2500306"/>
            <a:ext cx="2277486" cy="69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667766261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357158" y="428604"/>
            <a:ext cx="8452450" cy="46242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1472" y="5429264"/>
            <a:ext cx="807249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>
                    <a:lumMod val="95000"/>
                  </a:schemeClr>
                </a:solidFill>
              </a:rPr>
              <a:t>Kérdések, segítség a regisztrációban és további információk:</a:t>
            </a:r>
          </a:p>
          <a:p>
            <a:r>
              <a:rPr lang="hu-HU" sz="2400" dirty="0" smtClean="0">
                <a:solidFill>
                  <a:schemeClr val="bg1">
                    <a:lumMod val="95000"/>
                  </a:schemeClr>
                </a:solidFill>
              </a:rPr>
              <a:t>info@liveatedu.hu</a:t>
            </a:r>
            <a:endParaRPr lang="hu-H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07/7/12/main" xmlns="" val="176096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 advTm="15000">
        <p14:ripple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Bevezetés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86634" cy="45259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Hivatalos levelezés biztosítása az oktatási intézményeknek</a:t>
            </a:r>
          </a:p>
          <a:p>
            <a:r>
              <a:rPr lang="hu-HU" dirty="0" smtClean="0"/>
              <a:t>Online szolgáltatás</a:t>
            </a:r>
          </a:p>
          <a:p>
            <a:r>
              <a:rPr lang="hu-HU" dirty="0" smtClean="0"/>
              <a:t>Nincs szükség hardverre</a:t>
            </a:r>
          </a:p>
          <a:p>
            <a:r>
              <a:rPr lang="hu-HU" dirty="0"/>
              <a:t>Egyszerű karbantartás</a:t>
            </a:r>
          </a:p>
          <a:p>
            <a:r>
              <a:rPr lang="hu-HU" dirty="0"/>
              <a:t>Könnyű </a:t>
            </a:r>
            <a:r>
              <a:rPr lang="hu-HU" dirty="0" smtClean="0"/>
              <a:t>testreszabás</a:t>
            </a:r>
          </a:p>
          <a:p>
            <a:r>
              <a:rPr lang="hu-HU" dirty="0" smtClean="0"/>
              <a:t>Spam- és vírusvédelem</a:t>
            </a:r>
          </a:p>
          <a:p>
            <a:r>
              <a:rPr lang="hu-HU" dirty="0" smtClean="0"/>
              <a:t>Teljesen ingyenes</a:t>
            </a:r>
          </a:p>
        </p:txBody>
      </p:sp>
      <p:pic>
        <p:nvPicPr>
          <p:cNvPr id="2050" name="Picture 2" descr="D:\Cuccok\_____Munkák\MSIskola\Live@edu\liveatedu_szolg.png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1857364"/>
            <a:ext cx="5716176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279050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jó ez?</a:t>
            </a:r>
            <a:endParaRPr lang="hu-H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07/7/12/main" xmlns="" val="17851623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D:\DVD_ART36\Logos\Windows Live\Windows Live Commercial logos\Microsoft Live@edu\Microsoft Live @ edu r.png"/>
          <p:cNvPicPr>
            <a:picLocks noChangeAspect="1" noChangeArrowheads="1"/>
          </p:cNvPicPr>
          <p:nvPr/>
        </p:nvPicPr>
        <p:blipFill>
          <a:blip r:embed="rId6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5072074"/>
            <a:ext cx="2995603" cy="7445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9" name="Picture 5" descr="D:\DVD_ART36\Artwork_Imagery\Icons - Illustrations\_ SUPER VISTA STYLE\check mark green.png"/>
          <p:cNvPicPr>
            <a:picLocks noChangeAspect="1" noChangeArrowheads="1"/>
          </p:cNvPicPr>
          <p:nvPr/>
        </p:nvPicPr>
        <p:blipFill>
          <a:blip r:embed="rId7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857496"/>
            <a:ext cx="833422" cy="8334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9" name="Picture 5" descr="D:\DVD_ART36\Artwork_Imagery\Icons - Illustrations\_ SUPER VISTA STYLE\check mark green.png"/>
          <p:cNvPicPr>
            <a:picLocks noChangeAspect="1" noChangeArrowheads="1"/>
          </p:cNvPicPr>
          <p:nvPr/>
        </p:nvPicPr>
        <p:blipFill>
          <a:blip r:embed="rId7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857496"/>
            <a:ext cx="833422" cy="8334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" name="Picture 5" descr="D:\DVD_ART36\Artwork_Imagery\Icons - Illustrations\_ SUPER VISTA STYLE\check mark green.png"/>
          <p:cNvPicPr>
            <a:picLocks noChangeAspect="1" noChangeArrowheads="1"/>
          </p:cNvPicPr>
          <p:nvPr/>
        </p:nvPicPr>
        <p:blipFill>
          <a:blip r:embed="rId7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2857496"/>
            <a:ext cx="833422" cy="8334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41983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65BF36-6183-4521-92FA-BBA52AB6E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D65BF36-6183-4521-92FA-BBA52AB6E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41E05B-18FD-4DCA-BA78-C53406575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B141E05B-18FD-4DCA-BA78-C53406575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2CBC3-F67B-4D76-AA73-71DC06F60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C502CBC3-F67B-4D76-AA73-71DC06F60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3C7225-B90C-49A4-84E1-6C05359CE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7E3C7225-B90C-49A4-84E1-6C05359CE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8BA187-B1E7-497F-87D9-40F54867C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408BA187-B1E7-497F-87D9-40F54867C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B53DFF-42DF-4853-9720-93790192B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50B53DFF-42DF-4853-9720-93790192B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2EE56-A234-409B-A084-D960EB77E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DF32EE56-A234-409B-A084-D960EB77E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4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Regisztráció folyamata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Microsoft hivatalos honlapján</a:t>
            </a:r>
          </a:p>
          <a:p>
            <a:pPr lvl="1"/>
            <a:r>
              <a:rPr lang="hu-HU" dirty="0" smtClean="0"/>
              <a:t>http://www.microsoft.com/liveatedu/</a:t>
            </a:r>
          </a:p>
          <a:p>
            <a:r>
              <a:rPr lang="hu-HU" dirty="0" smtClean="0"/>
              <a:t>Iskolai és adminisztrátori adatok megadása</a:t>
            </a:r>
          </a:p>
          <a:p>
            <a:r>
              <a:rPr lang="hu-HU" dirty="0" smtClean="0"/>
              <a:t>Domain menedzselése</a:t>
            </a:r>
          </a:p>
          <a:p>
            <a:pPr lvl="1"/>
            <a:r>
              <a:rPr lang="hu-HU" dirty="0" smtClean="0"/>
              <a:t>http://www.eduadmin.live.com/</a:t>
            </a:r>
          </a:p>
          <a:p>
            <a:r>
              <a:rPr lang="hu-HU" dirty="0" smtClean="0"/>
              <a:t>MX rekord beállítása</a:t>
            </a:r>
          </a:p>
          <a:p>
            <a:r>
              <a:rPr lang="hu-HU" dirty="0" smtClean="0"/>
              <a:t>Felhasználók és csoportok felvétele</a:t>
            </a:r>
          </a:p>
          <a:p>
            <a:r>
              <a:rPr lang="hu-HU" dirty="0" smtClean="0"/>
              <a:t>Felület testreszabása</a:t>
            </a:r>
          </a:p>
        </p:txBody>
      </p:sp>
    </p:spTree>
    <p:extLst>
      <p:ext uri="{BB962C8B-B14F-4D97-AF65-F5344CB8AC3E}">
        <p14:creationId xmlns:p14="http://schemas.microsoft.com/office/powerpoint/2007/7/12/main" xmlns="" val="39028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Domain kérdése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Sulinetes/közhálós domainek esetében</a:t>
            </a:r>
          </a:p>
          <a:p>
            <a:pPr lvl="1"/>
            <a:r>
              <a:rPr lang="hu-HU" dirty="0" smtClean="0"/>
              <a:t>@</a:t>
            </a:r>
            <a:r>
              <a:rPr lang="en-US" dirty="0" err="1" smtClean="0"/>
              <a:t>xy</a:t>
            </a:r>
            <a:r>
              <a:rPr lang="hu-HU" dirty="0"/>
              <a:t>z</a:t>
            </a:r>
            <a:r>
              <a:rPr lang="en-US" dirty="0" smtClean="0"/>
              <a:t>.</a:t>
            </a:r>
            <a:r>
              <a:rPr lang="hu-HU" dirty="0" smtClean="0"/>
              <a:t>liveatedu.hu</a:t>
            </a:r>
          </a:p>
          <a:p>
            <a:pPr lvl="1"/>
            <a:endParaRPr lang="hu-HU" dirty="0"/>
          </a:p>
          <a:p>
            <a:pPr lvl="1"/>
            <a:r>
              <a:rPr lang="hu-HU" dirty="0" smtClean="0"/>
              <a:t>@xyz.lae.hu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Nincs szükség külön domainre</a:t>
            </a:r>
          </a:p>
          <a:p>
            <a:r>
              <a:rPr lang="hu-HU" dirty="0" smtClean="0"/>
              <a:t>Megjegyezhetőség kérdése</a:t>
            </a:r>
            <a:endParaRPr lang="hu-HU" dirty="0"/>
          </a:p>
        </p:txBody>
      </p:sp>
      <p:pic>
        <p:nvPicPr>
          <p:cNvPr id="4" name="Picture 3" descr="D:\Cuccok\_____Munkák\DevNet Solution Kft\logo6.jpg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143116"/>
            <a:ext cx="2571768" cy="93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5" name="Picture 2" descr="Vissza a nyitóoldalra">
            <a:hlinkClick r:id="rId3" tooltip="Vissza a nyitóoldalr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143248"/>
            <a:ext cx="1224650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07/7/12/main" xmlns="" val="265099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Felhasználók felvitele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.csv fájl szerepe</a:t>
            </a:r>
          </a:p>
          <a:p>
            <a:endParaRPr lang="hu-HU" dirty="0"/>
          </a:p>
          <a:p>
            <a:r>
              <a:rPr lang="hu-HU" dirty="0" smtClean="0"/>
              <a:t>Webes felület</a:t>
            </a:r>
          </a:p>
          <a:p>
            <a:r>
              <a:rPr lang="hu-HU" dirty="0" smtClean="0"/>
              <a:t>Powershell Assistant</a:t>
            </a:r>
          </a:p>
          <a:p>
            <a:pPr lvl="1"/>
            <a:r>
              <a:rPr lang="hu-HU" dirty="0" smtClean="0"/>
              <a:t>Helyi adatbázis</a:t>
            </a:r>
          </a:p>
          <a:p>
            <a:pPr lvl="1"/>
            <a:r>
              <a:rPr lang="hu-HU" dirty="0" smtClean="0"/>
              <a:t>Csoportképzések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r="81" b="-4167"/>
          <a:stretch>
            <a:fillRect/>
          </a:stretch>
        </p:blipFill>
        <p:spPr bwMode="auto">
          <a:xfrm>
            <a:off x="1071538" y="2214554"/>
            <a:ext cx="5786478" cy="35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571744"/>
            <a:ext cx="4933950" cy="3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143248"/>
            <a:ext cx="4071966" cy="2725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329982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Powershell Assistant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Megfelelő formátumú fájlok feltöltése az adatbázisba</a:t>
            </a:r>
          </a:p>
          <a:p>
            <a:r>
              <a:rPr lang="hu-HU" dirty="0" smtClean="0"/>
              <a:t>Szkript legyártása és feltöltése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-123" t="-132" r="123" b="46269"/>
          <a:stretch/>
        </p:blipFill>
        <p:spPr bwMode="auto">
          <a:xfrm>
            <a:off x="1571604" y="3571876"/>
            <a:ext cx="5786478" cy="2006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99347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Felület testreszabása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txBody>
          <a:bodyPr/>
          <a:lstStyle/>
          <a:p>
            <a:r>
              <a:rPr lang="hu-HU" dirty="0" smtClean="0"/>
              <a:t>Logó</a:t>
            </a:r>
          </a:p>
          <a:p>
            <a:r>
              <a:rPr lang="hu-HU" dirty="0" smtClean="0"/>
              <a:t>Fejléc és lábléc</a:t>
            </a:r>
          </a:p>
          <a:p>
            <a:r>
              <a:rPr lang="hu-HU" dirty="0" smtClean="0"/>
              <a:t>Felső hivatkozások</a:t>
            </a:r>
          </a:p>
          <a:p>
            <a:r>
              <a:rPr lang="hu-HU" dirty="0" smtClean="0"/>
              <a:t>További egyedi hivatkozások</a:t>
            </a:r>
          </a:p>
          <a:p>
            <a:r>
              <a:rPr lang="hu-HU" dirty="0" smtClean="0"/>
              <a:t>Kijelentkezés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292" r="14093" b="22911"/>
          <a:stretch/>
        </p:blipFill>
        <p:spPr bwMode="auto">
          <a:xfrm>
            <a:off x="4158640" y="2071678"/>
            <a:ext cx="4478891" cy="3083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141495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Referenciák és tervek</a:t>
            </a:r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Az eddigi eredmények és tovább…</a:t>
            </a:r>
            <a:endParaRPr lang="hu-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07/7/12/main" xmlns="" val="29712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2009-08-18T12:08:40Z</outs:dateTime>
      <outs:isPinned>true</outs:isPinned>
    </outs:relatedDate>
    <outs:relatedDate>
      <outs:type>2</outs:type>
      <outs:displayName>Created</outs:displayName>
      <outs:dateTime>2009-08-02T07:46:22Z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Jakab András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Jakab András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A0591FA5-75AC-485F-A6C6-1F332738FA6C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313</Words>
  <Application>Microsoft Office PowerPoint</Application>
  <PresentationFormat>Diavetítés a képernyőre (4:3 oldalarány)</PresentationFormat>
  <Paragraphs>110</Paragraphs>
  <Slides>15</Slides>
  <Notes>0</Notes>
  <HiddenSlides>1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 Theme</vt:lpstr>
      <vt:lpstr>1. dia</vt:lpstr>
      <vt:lpstr>Bevezetés</vt:lpstr>
      <vt:lpstr>Miért jó ez?</vt:lpstr>
      <vt:lpstr>Regisztráció folyamata</vt:lpstr>
      <vt:lpstr>Domain kérdése</vt:lpstr>
      <vt:lpstr>Felhasználók felvitele</vt:lpstr>
      <vt:lpstr>Powershell Assistant</vt:lpstr>
      <vt:lpstr>Felület testreszabása</vt:lpstr>
      <vt:lpstr>Referenciák és tervek</vt:lpstr>
      <vt:lpstr>Merre jártunk eddig?</vt:lpstr>
      <vt:lpstr>Tervek</vt:lpstr>
      <vt:lpstr>Mit ajánl Az MSIskola?</vt:lpstr>
      <vt:lpstr>Hivatalos magyar oldal</vt:lpstr>
      <vt:lpstr>Linkek</vt:lpstr>
      <vt:lpstr>15.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Jakab András</dc:creator>
  <cp:lastModifiedBy>TaMa</cp:lastModifiedBy>
  <cp:revision>30</cp:revision>
  <dcterms:created xsi:type="dcterms:W3CDTF">2009-08-02T07:46:22Z</dcterms:created>
  <dcterms:modified xsi:type="dcterms:W3CDTF">2009-08-21T12:26:16Z</dcterms:modified>
</cp:coreProperties>
</file>