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56" r:id="rId4"/>
    <p:sldId id="257" r:id="rId5"/>
    <p:sldId id="258" r:id="rId6"/>
    <p:sldId id="259" r:id="rId7"/>
    <p:sldId id="262" r:id="rId8"/>
    <p:sldId id="263" r:id="rId9"/>
    <p:sldId id="269" r:id="rId10"/>
    <p:sldId id="270" r:id="rId11"/>
    <p:sldId id="264" r:id="rId12"/>
    <p:sldId id="267" r:id="rId13"/>
    <p:sldId id="265" r:id="rId14"/>
    <p:sldId id="268" r:id="rId15"/>
    <p:sldId id="266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0000"/>
    <a:srgbClr val="FFCC66"/>
    <a:srgbClr val="333399"/>
    <a:srgbClr val="E6E6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5E24B-0259-463B-A57E-26025151560D}" type="doc">
      <dgm:prSet loTypeId="urn:microsoft.com/office/officeart/2005/8/layout/hProcess9" loCatId="process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hu-HU"/>
        </a:p>
      </dgm:t>
    </dgm:pt>
    <dgm:pt modelId="{9D6C3EDB-6DCB-4AED-9F60-D8FD0320E8DA}">
      <dgm:prSet/>
      <dgm:spPr/>
      <dgm:t>
        <a:bodyPr/>
        <a:lstStyle/>
        <a:p>
          <a:pPr rtl="0"/>
          <a:r>
            <a:rPr lang="hu-HU" dirty="0" smtClean="0"/>
            <a:t>mindig és mindenhol jelen lévő informatika</a:t>
          </a:r>
          <a:endParaRPr lang="hu-HU" dirty="0"/>
        </a:p>
      </dgm:t>
    </dgm:pt>
    <dgm:pt modelId="{A50FF207-C168-467E-B724-096718B8A559}" type="parTrans" cxnId="{BCD73C0D-3AD2-4B23-9EB5-A6A8759B2C37}">
      <dgm:prSet/>
      <dgm:spPr/>
      <dgm:t>
        <a:bodyPr/>
        <a:lstStyle/>
        <a:p>
          <a:endParaRPr lang="hu-HU"/>
        </a:p>
      </dgm:t>
    </dgm:pt>
    <dgm:pt modelId="{29B13DAB-535A-4F79-AEE5-644C5B05EE6A}" type="sibTrans" cxnId="{BCD73C0D-3AD2-4B23-9EB5-A6A8759B2C37}">
      <dgm:prSet/>
      <dgm:spPr/>
      <dgm:t>
        <a:bodyPr/>
        <a:lstStyle/>
        <a:p>
          <a:endParaRPr lang="hu-HU"/>
        </a:p>
      </dgm:t>
    </dgm:pt>
    <dgm:pt modelId="{2803AE24-DFB4-4428-920D-18502F62AB31}">
      <dgm:prSet/>
      <dgm:spPr/>
      <dgm:t>
        <a:bodyPr/>
        <a:lstStyle/>
        <a:p>
          <a:pPr rtl="0"/>
          <a:r>
            <a:rPr lang="hu-HU" dirty="0" smtClean="0"/>
            <a:t>a jövő hardverei, plusz jól ismert eszközök új szerepben</a:t>
          </a:r>
          <a:endParaRPr lang="hu-HU" dirty="0"/>
        </a:p>
      </dgm:t>
    </dgm:pt>
    <dgm:pt modelId="{55BFC4FB-8706-4D1E-B126-8F04B5A9B22D}" type="parTrans" cxnId="{C3AE3CE3-F4FE-4D89-9591-7F6A4EFBA44C}">
      <dgm:prSet/>
      <dgm:spPr/>
      <dgm:t>
        <a:bodyPr/>
        <a:lstStyle/>
        <a:p>
          <a:endParaRPr lang="hu-HU"/>
        </a:p>
      </dgm:t>
    </dgm:pt>
    <dgm:pt modelId="{00A8C3D0-E853-4EEE-838A-9FA4EBC2D2B7}" type="sibTrans" cxnId="{C3AE3CE3-F4FE-4D89-9591-7F6A4EFBA44C}">
      <dgm:prSet/>
      <dgm:spPr/>
      <dgm:t>
        <a:bodyPr/>
        <a:lstStyle/>
        <a:p>
          <a:endParaRPr lang="hu-HU"/>
        </a:p>
      </dgm:t>
    </dgm:pt>
    <dgm:pt modelId="{26EF12AD-7E34-4DE0-936F-44700BC30D2F}">
      <dgm:prSet/>
      <dgm:spPr/>
      <dgm:t>
        <a:bodyPr/>
        <a:lstStyle/>
        <a:p>
          <a:pPr rtl="0"/>
          <a:r>
            <a:rPr lang="hu-HU" dirty="0" smtClean="0"/>
            <a:t>intelligens és interaktív alkalmazások</a:t>
          </a:r>
          <a:endParaRPr lang="hu-HU" dirty="0"/>
        </a:p>
      </dgm:t>
    </dgm:pt>
    <dgm:pt modelId="{89178588-AC73-484D-923B-242719237B8F}" type="parTrans" cxnId="{B2636AD0-59CD-4E41-A80A-6142643AE09E}">
      <dgm:prSet/>
      <dgm:spPr/>
      <dgm:t>
        <a:bodyPr/>
        <a:lstStyle/>
        <a:p>
          <a:endParaRPr lang="hu-HU"/>
        </a:p>
      </dgm:t>
    </dgm:pt>
    <dgm:pt modelId="{DF5BC458-576D-4398-9725-9276CBB3F9CD}" type="sibTrans" cxnId="{B2636AD0-59CD-4E41-A80A-6142643AE09E}">
      <dgm:prSet/>
      <dgm:spPr/>
      <dgm:t>
        <a:bodyPr/>
        <a:lstStyle/>
        <a:p>
          <a:endParaRPr lang="hu-HU"/>
        </a:p>
      </dgm:t>
    </dgm:pt>
    <dgm:pt modelId="{1A02951D-585C-471C-AEE5-2FB2FAD00838}">
      <dgm:prSet/>
      <dgm:spPr/>
      <dgm:t>
        <a:bodyPr/>
        <a:lstStyle/>
        <a:p>
          <a:pPr rtl="0"/>
          <a:r>
            <a:rPr lang="hu-HU" dirty="0" smtClean="0"/>
            <a:t>a szöveg-környezet és </a:t>
          </a:r>
          <a:br>
            <a:rPr lang="hu-HU" dirty="0" smtClean="0"/>
          </a:br>
          <a:r>
            <a:rPr lang="hu-HU" dirty="0" smtClean="0"/>
            <a:t>a szándék felismerése</a:t>
          </a:r>
          <a:endParaRPr lang="hu-HU" dirty="0"/>
        </a:p>
      </dgm:t>
    </dgm:pt>
    <dgm:pt modelId="{2DA39BCA-F297-412A-8592-80B981AC83B3}" type="parTrans" cxnId="{F5A582E9-2C73-46F0-BE3F-CB7A2DCC93D0}">
      <dgm:prSet/>
      <dgm:spPr/>
      <dgm:t>
        <a:bodyPr/>
        <a:lstStyle/>
        <a:p>
          <a:endParaRPr lang="hu-HU"/>
        </a:p>
      </dgm:t>
    </dgm:pt>
    <dgm:pt modelId="{55B1FDE1-6775-4AFA-9C80-B306E0B5C991}" type="sibTrans" cxnId="{F5A582E9-2C73-46F0-BE3F-CB7A2DCC93D0}">
      <dgm:prSet/>
      <dgm:spPr/>
      <dgm:t>
        <a:bodyPr/>
        <a:lstStyle/>
        <a:p>
          <a:endParaRPr lang="hu-HU"/>
        </a:p>
      </dgm:t>
    </dgm:pt>
    <dgm:pt modelId="{6CABAD1E-4816-43E1-A0D1-7FAB77F9A8EA}" type="pres">
      <dgm:prSet presAssocID="{66D5E24B-0259-463B-A57E-26025151560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4422642-E554-4BD4-BF68-7703ADDE53E9}" type="pres">
      <dgm:prSet presAssocID="{66D5E24B-0259-463B-A57E-26025151560D}" presName="arrow" presStyleLbl="bgShp" presStyleIdx="0" presStyleCnt="1"/>
      <dgm:spPr/>
    </dgm:pt>
    <dgm:pt modelId="{1217C21F-EA58-4C8E-B9FE-A347B7F81B38}" type="pres">
      <dgm:prSet presAssocID="{66D5E24B-0259-463B-A57E-26025151560D}" presName="linearProcess" presStyleCnt="0"/>
      <dgm:spPr/>
    </dgm:pt>
    <dgm:pt modelId="{D0C831D2-CC74-48FC-9B31-04FD6576EDD9}" type="pres">
      <dgm:prSet presAssocID="{9D6C3EDB-6DCB-4AED-9F60-D8FD0320E8D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85B8-8DE5-455E-B934-DEED4889300A}" type="pres">
      <dgm:prSet presAssocID="{29B13DAB-535A-4F79-AEE5-644C5B05EE6A}" presName="sibTrans" presStyleCnt="0"/>
      <dgm:spPr/>
    </dgm:pt>
    <dgm:pt modelId="{9AE6863E-7344-401B-B9C5-317CBA4FA209}" type="pres">
      <dgm:prSet presAssocID="{2803AE24-DFB4-4428-920D-18502F62AB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BB0C5D-930D-476C-B102-D3CFD0C66F44}" type="pres">
      <dgm:prSet presAssocID="{00A8C3D0-E853-4EEE-838A-9FA4EBC2D2B7}" presName="sibTrans" presStyleCnt="0"/>
      <dgm:spPr/>
    </dgm:pt>
    <dgm:pt modelId="{AA785EB9-F546-423B-BC31-CEB66B7D63F6}" type="pres">
      <dgm:prSet presAssocID="{26EF12AD-7E34-4DE0-936F-44700BC30D2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F0D2D3-FCE8-4C3E-86FB-8F9E379B1627}" type="pres">
      <dgm:prSet presAssocID="{DF5BC458-576D-4398-9725-9276CBB3F9CD}" presName="sibTrans" presStyleCnt="0"/>
      <dgm:spPr/>
    </dgm:pt>
    <dgm:pt modelId="{0512BB1F-6295-4AEA-B6D9-687E9B512DE6}" type="pres">
      <dgm:prSet presAssocID="{1A02951D-585C-471C-AEE5-2FB2FAD0083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85623B-9FCC-418C-A01A-AC5CA3C1D775}" type="presOf" srcId="{9D6C3EDB-6DCB-4AED-9F60-D8FD0320E8DA}" destId="{D0C831D2-CC74-48FC-9B31-04FD6576EDD9}" srcOrd="0" destOrd="0" presId="urn:microsoft.com/office/officeart/2005/8/layout/hProcess9"/>
    <dgm:cxn modelId="{FC3D02A2-CFFE-4FE4-B426-1EBDDC96DBA2}" type="presOf" srcId="{26EF12AD-7E34-4DE0-936F-44700BC30D2F}" destId="{AA785EB9-F546-423B-BC31-CEB66B7D63F6}" srcOrd="0" destOrd="0" presId="urn:microsoft.com/office/officeart/2005/8/layout/hProcess9"/>
    <dgm:cxn modelId="{BCD73C0D-3AD2-4B23-9EB5-A6A8759B2C37}" srcId="{66D5E24B-0259-463B-A57E-26025151560D}" destId="{9D6C3EDB-6DCB-4AED-9F60-D8FD0320E8DA}" srcOrd="0" destOrd="0" parTransId="{A50FF207-C168-467E-B724-096718B8A559}" sibTransId="{29B13DAB-535A-4F79-AEE5-644C5B05EE6A}"/>
    <dgm:cxn modelId="{F5A582E9-2C73-46F0-BE3F-CB7A2DCC93D0}" srcId="{66D5E24B-0259-463B-A57E-26025151560D}" destId="{1A02951D-585C-471C-AEE5-2FB2FAD00838}" srcOrd="3" destOrd="0" parTransId="{2DA39BCA-F297-412A-8592-80B981AC83B3}" sibTransId="{55B1FDE1-6775-4AFA-9C80-B306E0B5C991}"/>
    <dgm:cxn modelId="{2C0A3165-30E5-45F1-BCFE-0264CD3A61A9}" type="presOf" srcId="{2803AE24-DFB4-4428-920D-18502F62AB31}" destId="{9AE6863E-7344-401B-B9C5-317CBA4FA209}" srcOrd="0" destOrd="0" presId="urn:microsoft.com/office/officeart/2005/8/layout/hProcess9"/>
    <dgm:cxn modelId="{B2636AD0-59CD-4E41-A80A-6142643AE09E}" srcId="{66D5E24B-0259-463B-A57E-26025151560D}" destId="{26EF12AD-7E34-4DE0-936F-44700BC30D2F}" srcOrd="2" destOrd="0" parTransId="{89178588-AC73-484D-923B-242719237B8F}" sibTransId="{DF5BC458-576D-4398-9725-9276CBB3F9CD}"/>
    <dgm:cxn modelId="{C3AE3CE3-F4FE-4D89-9591-7F6A4EFBA44C}" srcId="{66D5E24B-0259-463B-A57E-26025151560D}" destId="{2803AE24-DFB4-4428-920D-18502F62AB31}" srcOrd="1" destOrd="0" parTransId="{55BFC4FB-8706-4D1E-B126-8F04B5A9B22D}" sibTransId="{00A8C3D0-E853-4EEE-838A-9FA4EBC2D2B7}"/>
    <dgm:cxn modelId="{CED98301-E16E-4CF8-81AB-117F044C347D}" type="presOf" srcId="{1A02951D-585C-471C-AEE5-2FB2FAD00838}" destId="{0512BB1F-6295-4AEA-B6D9-687E9B512DE6}" srcOrd="0" destOrd="0" presId="urn:microsoft.com/office/officeart/2005/8/layout/hProcess9"/>
    <dgm:cxn modelId="{2AC374BB-17DB-41DF-B64A-41F8EEE76955}" type="presOf" srcId="{66D5E24B-0259-463B-A57E-26025151560D}" destId="{6CABAD1E-4816-43E1-A0D1-7FAB77F9A8EA}" srcOrd="0" destOrd="0" presId="urn:microsoft.com/office/officeart/2005/8/layout/hProcess9"/>
    <dgm:cxn modelId="{91F760C7-FD82-403D-B798-6E544FE74C03}" type="presParOf" srcId="{6CABAD1E-4816-43E1-A0D1-7FAB77F9A8EA}" destId="{14422642-E554-4BD4-BF68-7703ADDE53E9}" srcOrd="0" destOrd="0" presId="urn:microsoft.com/office/officeart/2005/8/layout/hProcess9"/>
    <dgm:cxn modelId="{246F2316-C27F-4A0E-94C3-7EEA4ADD4779}" type="presParOf" srcId="{6CABAD1E-4816-43E1-A0D1-7FAB77F9A8EA}" destId="{1217C21F-EA58-4C8E-B9FE-A347B7F81B38}" srcOrd="1" destOrd="0" presId="urn:microsoft.com/office/officeart/2005/8/layout/hProcess9"/>
    <dgm:cxn modelId="{8B3B49A1-5A99-4F2B-B6DC-7E069FEF3A28}" type="presParOf" srcId="{1217C21F-EA58-4C8E-B9FE-A347B7F81B38}" destId="{D0C831D2-CC74-48FC-9B31-04FD6576EDD9}" srcOrd="0" destOrd="0" presId="urn:microsoft.com/office/officeart/2005/8/layout/hProcess9"/>
    <dgm:cxn modelId="{7224C052-250D-4742-93F3-D3675E45F4DF}" type="presParOf" srcId="{1217C21F-EA58-4C8E-B9FE-A347B7F81B38}" destId="{389985B8-8DE5-455E-B934-DEED4889300A}" srcOrd="1" destOrd="0" presId="urn:microsoft.com/office/officeart/2005/8/layout/hProcess9"/>
    <dgm:cxn modelId="{EB8A6340-BF1C-4A34-AC8D-45D646F292BD}" type="presParOf" srcId="{1217C21F-EA58-4C8E-B9FE-A347B7F81B38}" destId="{9AE6863E-7344-401B-B9C5-317CBA4FA209}" srcOrd="2" destOrd="0" presId="urn:microsoft.com/office/officeart/2005/8/layout/hProcess9"/>
    <dgm:cxn modelId="{19689F77-CB53-4E08-B054-B2492DC8D64E}" type="presParOf" srcId="{1217C21F-EA58-4C8E-B9FE-A347B7F81B38}" destId="{15BB0C5D-930D-476C-B102-D3CFD0C66F44}" srcOrd="3" destOrd="0" presId="urn:microsoft.com/office/officeart/2005/8/layout/hProcess9"/>
    <dgm:cxn modelId="{89D30AFF-E88E-4A2E-B772-874265847B67}" type="presParOf" srcId="{1217C21F-EA58-4C8E-B9FE-A347B7F81B38}" destId="{AA785EB9-F546-423B-BC31-CEB66B7D63F6}" srcOrd="4" destOrd="0" presId="urn:microsoft.com/office/officeart/2005/8/layout/hProcess9"/>
    <dgm:cxn modelId="{BC1D61F9-251D-4B94-90A4-575E7C44762C}" type="presParOf" srcId="{1217C21F-EA58-4C8E-B9FE-A347B7F81B38}" destId="{F9F0D2D3-FCE8-4C3E-86FB-8F9E379B1627}" srcOrd="5" destOrd="0" presId="urn:microsoft.com/office/officeart/2005/8/layout/hProcess9"/>
    <dgm:cxn modelId="{4FB1F9DA-285F-4847-8A5A-DF92A66A4B2D}" type="presParOf" srcId="{1217C21F-EA58-4C8E-B9FE-A347B7F81B38}" destId="{0512BB1F-6295-4AEA-B6D9-687E9B512D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343C6-7BD7-4EBD-B182-8AFC15DA3D74}" type="doc">
      <dgm:prSet loTypeId="urn:microsoft.com/office/officeart/2005/8/layout/radial6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BEAD6F60-992B-40D5-9D08-ED3BCDDA109E}">
      <dgm:prSet phldrT="[Szöveg]" custT="1"/>
      <dgm:spPr>
        <a:solidFill>
          <a:srgbClr val="C00000">
            <a:alpha val="80000"/>
          </a:srgbClr>
        </a:solidFill>
      </dgm:spPr>
      <dgm:t>
        <a:bodyPr/>
        <a:lstStyle/>
        <a:p>
          <a:r>
            <a:rPr lang="hu-HU" sz="2000" dirty="0" smtClean="0"/>
            <a:t>Mire hasonlítson a felhasználói élmény?</a:t>
          </a:r>
          <a:endParaRPr lang="hu-HU" sz="2000" dirty="0"/>
        </a:p>
      </dgm:t>
    </dgm:pt>
    <dgm:pt modelId="{1356AC1C-E181-49A6-A5E8-33A98E494F40}" type="parTrans" cxnId="{3CC599A8-CE4F-4955-A23F-6BFC070DEB5D}">
      <dgm:prSet/>
      <dgm:spPr/>
      <dgm:t>
        <a:bodyPr/>
        <a:lstStyle/>
        <a:p>
          <a:endParaRPr lang="hu-HU"/>
        </a:p>
      </dgm:t>
    </dgm:pt>
    <dgm:pt modelId="{7D7BA742-AD49-4DC9-87B9-7AE2E91ADA40}" type="sibTrans" cxnId="{3CC599A8-CE4F-4955-A23F-6BFC070DEB5D}">
      <dgm:prSet/>
      <dgm:spPr/>
      <dgm:t>
        <a:bodyPr/>
        <a:lstStyle/>
        <a:p>
          <a:endParaRPr lang="hu-HU"/>
        </a:p>
      </dgm:t>
    </dgm:pt>
    <dgm:pt modelId="{627C4FDE-1C75-4BE6-B63D-2D3118C544EE}">
      <dgm:prSet phldrT="[Szöveg]" custT="1"/>
      <dgm:spPr/>
      <dgm:t>
        <a:bodyPr/>
        <a:lstStyle/>
        <a:p>
          <a:r>
            <a:rPr lang="hu-HU" sz="1800" dirty="0" smtClean="0"/>
            <a:t>video-játékok</a:t>
          </a:r>
          <a:endParaRPr lang="hu-HU" sz="1800" dirty="0"/>
        </a:p>
      </dgm:t>
    </dgm:pt>
    <dgm:pt modelId="{E9C53A22-ACA8-49E1-8020-18DA206446B6}" type="parTrans" cxnId="{2FCCFAAA-BCDD-440B-9177-97D727E67B45}">
      <dgm:prSet/>
      <dgm:spPr/>
      <dgm:t>
        <a:bodyPr/>
        <a:lstStyle/>
        <a:p>
          <a:endParaRPr lang="hu-HU"/>
        </a:p>
      </dgm:t>
    </dgm:pt>
    <dgm:pt modelId="{AD96812D-873B-4F9B-8690-F3E9ECC4AD14}" type="sibTrans" cxnId="{2FCCFAAA-BCDD-440B-9177-97D727E67B45}">
      <dgm:prSet/>
      <dgm:spPr/>
      <dgm:t>
        <a:bodyPr/>
        <a:lstStyle/>
        <a:p>
          <a:endParaRPr lang="hu-HU"/>
        </a:p>
      </dgm:t>
    </dgm:pt>
    <dgm:pt modelId="{963320DD-64F5-465E-994E-B2017579B02E}">
      <dgm:prSet phldrT="[Szöveg]" custT="1"/>
      <dgm:spPr/>
      <dgm:t>
        <a:bodyPr/>
        <a:lstStyle/>
        <a:p>
          <a:r>
            <a:rPr lang="hu-HU" sz="1800" dirty="0" smtClean="0"/>
            <a:t>reklámok</a:t>
          </a:r>
          <a:endParaRPr lang="hu-HU" sz="1800" dirty="0"/>
        </a:p>
      </dgm:t>
    </dgm:pt>
    <dgm:pt modelId="{67B412CC-AD81-4B32-BBA0-80D9024DD9E6}" type="parTrans" cxnId="{440A0B54-DDC9-4AE7-AD6F-8200E65B4DBD}">
      <dgm:prSet/>
      <dgm:spPr/>
      <dgm:t>
        <a:bodyPr/>
        <a:lstStyle/>
        <a:p>
          <a:endParaRPr lang="hu-HU"/>
        </a:p>
      </dgm:t>
    </dgm:pt>
    <dgm:pt modelId="{5FC045D6-FF87-48D3-8304-AA7720188A96}" type="sibTrans" cxnId="{440A0B54-DDC9-4AE7-AD6F-8200E65B4DBD}">
      <dgm:prSet/>
      <dgm:spPr/>
      <dgm:t>
        <a:bodyPr/>
        <a:lstStyle/>
        <a:p>
          <a:endParaRPr lang="hu-HU"/>
        </a:p>
      </dgm:t>
    </dgm:pt>
    <dgm:pt modelId="{86736580-6DF7-4DC4-9D80-0A2CF797CB80}">
      <dgm:prSet phldrT="[Szöveg]" custT="1"/>
      <dgm:spPr/>
      <dgm:t>
        <a:bodyPr/>
        <a:lstStyle/>
        <a:p>
          <a:r>
            <a:rPr lang="hu-HU" sz="1800" dirty="0" smtClean="0"/>
            <a:t>akciófilmek</a:t>
          </a:r>
          <a:endParaRPr lang="hu-HU" sz="1800" dirty="0"/>
        </a:p>
      </dgm:t>
    </dgm:pt>
    <dgm:pt modelId="{0345F1C1-F02B-4F09-B40D-89C4B1B46DCF}" type="parTrans" cxnId="{DD9623B6-5328-438F-970D-5AC79B2D3658}">
      <dgm:prSet/>
      <dgm:spPr/>
      <dgm:t>
        <a:bodyPr/>
        <a:lstStyle/>
        <a:p>
          <a:endParaRPr lang="hu-HU"/>
        </a:p>
      </dgm:t>
    </dgm:pt>
    <dgm:pt modelId="{C23C14E5-D4BE-4197-841F-3C6FC1811C34}" type="sibTrans" cxnId="{DD9623B6-5328-438F-970D-5AC79B2D3658}">
      <dgm:prSet/>
      <dgm:spPr/>
      <dgm:t>
        <a:bodyPr/>
        <a:lstStyle/>
        <a:p>
          <a:endParaRPr lang="hu-HU"/>
        </a:p>
      </dgm:t>
    </dgm:pt>
    <dgm:pt modelId="{8A333825-BE92-4EA3-A6F2-309096C4B02F}">
      <dgm:prSet phldrT="[Szöveg]" custT="1"/>
      <dgm:spPr/>
      <dgm:t>
        <a:bodyPr/>
        <a:lstStyle/>
        <a:p>
          <a:r>
            <a:rPr lang="hu-HU" sz="1800" dirty="0" smtClean="0"/>
            <a:t>üzleti grafikonok</a:t>
          </a:r>
          <a:endParaRPr lang="hu-HU" sz="1800" dirty="0"/>
        </a:p>
      </dgm:t>
    </dgm:pt>
    <dgm:pt modelId="{655D5C28-DDD3-4757-8F2D-447B607599DE}" type="parTrans" cxnId="{B100E354-1A86-4654-BA6B-B2CFA7C38CDE}">
      <dgm:prSet/>
      <dgm:spPr/>
      <dgm:t>
        <a:bodyPr/>
        <a:lstStyle/>
        <a:p>
          <a:endParaRPr lang="hu-HU"/>
        </a:p>
      </dgm:t>
    </dgm:pt>
    <dgm:pt modelId="{A188BA40-0651-4B33-B6BD-433685986D46}" type="sibTrans" cxnId="{B100E354-1A86-4654-BA6B-B2CFA7C38CDE}">
      <dgm:prSet/>
      <dgm:spPr/>
      <dgm:t>
        <a:bodyPr/>
        <a:lstStyle/>
        <a:p>
          <a:endParaRPr lang="hu-HU"/>
        </a:p>
      </dgm:t>
    </dgm:pt>
    <dgm:pt modelId="{BD2A89AE-4135-4DC9-B176-FECADE08F077}">
      <dgm:prSet phldrT="[Szöveg]" custT="1"/>
      <dgm:spPr/>
      <dgm:t>
        <a:bodyPr/>
        <a:lstStyle/>
        <a:p>
          <a:r>
            <a:rPr lang="hu-HU" sz="1800" dirty="0" smtClean="0"/>
            <a:t>természetes gesztusok</a:t>
          </a:r>
          <a:endParaRPr lang="hu-HU" sz="1800" dirty="0"/>
        </a:p>
      </dgm:t>
    </dgm:pt>
    <dgm:pt modelId="{2DD8D381-D32F-42DC-834D-84B1542F7F19}" type="parTrans" cxnId="{07EB3EFF-7518-4D2A-81F7-A9628A3860FF}">
      <dgm:prSet/>
      <dgm:spPr/>
      <dgm:t>
        <a:bodyPr/>
        <a:lstStyle/>
        <a:p>
          <a:endParaRPr lang="hu-HU"/>
        </a:p>
      </dgm:t>
    </dgm:pt>
    <dgm:pt modelId="{F7703483-7A81-491C-B8E4-2DB18305CDE3}" type="sibTrans" cxnId="{07EB3EFF-7518-4D2A-81F7-A9628A3860FF}">
      <dgm:prSet/>
      <dgm:spPr/>
      <dgm:t>
        <a:bodyPr/>
        <a:lstStyle/>
        <a:p>
          <a:endParaRPr lang="hu-HU"/>
        </a:p>
      </dgm:t>
    </dgm:pt>
    <dgm:pt modelId="{FD58BA08-B1FA-453C-8B9B-892E0A14E9B6}">
      <dgm:prSet phldrT="[Szöveg]" custT="1"/>
      <dgm:spPr/>
      <dgm:t>
        <a:bodyPr/>
        <a:lstStyle/>
        <a:p>
          <a:r>
            <a:rPr lang="hu-HU" sz="1800" dirty="0" smtClean="0"/>
            <a:t>írott és kimondott szöveg</a:t>
          </a:r>
          <a:endParaRPr lang="hu-HU" sz="1800" dirty="0"/>
        </a:p>
      </dgm:t>
    </dgm:pt>
    <dgm:pt modelId="{7364AE18-D0F0-41F7-8C41-D1CAD00119DB}" type="parTrans" cxnId="{CDF67112-FF33-4F00-9580-79A03EB972A9}">
      <dgm:prSet/>
      <dgm:spPr/>
      <dgm:t>
        <a:bodyPr/>
        <a:lstStyle/>
        <a:p>
          <a:endParaRPr lang="hu-HU"/>
        </a:p>
      </dgm:t>
    </dgm:pt>
    <dgm:pt modelId="{168141A4-31B5-4F01-A0A6-ECF8849DEF27}" type="sibTrans" cxnId="{CDF67112-FF33-4F00-9580-79A03EB972A9}">
      <dgm:prSet/>
      <dgm:spPr/>
      <dgm:t>
        <a:bodyPr/>
        <a:lstStyle/>
        <a:p>
          <a:endParaRPr lang="hu-HU"/>
        </a:p>
      </dgm:t>
    </dgm:pt>
    <dgm:pt modelId="{96E513FA-6CB5-4CF0-9F0B-B9B163D2EE12}" type="pres">
      <dgm:prSet presAssocID="{09A343C6-7BD7-4EBD-B182-8AFC15DA3D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2832578-BDA3-4113-9484-BEED160B36DB}" type="pres">
      <dgm:prSet presAssocID="{BEAD6F60-992B-40D5-9D08-ED3BCDDA109E}" presName="centerShape" presStyleLbl="node0" presStyleIdx="0" presStyleCnt="1" custScaleX="161776" custScaleY="103777" custLinFactNeighborX="1" custLinFactNeighborY="0"/>
      <dgm:spPr/>
      <dgm:t>
        <a:bodyPr/>
        <a:lstStyle/>
        <a:p>
          <a:endParaRPr lang="hu-HU"/>
        </a:p>
      </dgm:t>
    </dgm:pt>
    <dgm:pt modelId="{3B9F1ABA-A8FF-4765-AC75-8C02D27199F2}" type="pres">
      <dgm:prSet presAssocID="{627C4FDE-1C75-4BE6-B63D-2D3118C544EE}" presName="node" presStyleLbl="node1" presStyleIdx="0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13CEF2-0F06-4ED7-924E-3D7AC869507F}" type="pres">
      <dgm:prSet presAssocID="{627C4FDE-1C75-4BE6-B63D-2D3118C544EE}" presName="dummy" presStyleCnt="0"/>
      <dgm:spPr/>
    </dgm:pt>
    <dgm:pt modelId="{9A635BC6-5804-45E0-B14A-2848C4BAA5BA}" type="pres">
      <dgm:prSet presAssocID="{AD96812D-873B-4F9B-8690-F3E9ECC4AD14}" presName="sibTrans" presStyleLbl="sibTrans2D1" presStyleIdx="0" presStyleCnt="6"/>
      <dgm:spPr/>
      <dgm:t>
        <a:bodyPr/>
        <a:lstStyle/>
        <a:p>
          <a:endParaRPr lang="hu-HU"/>
        </a:p>
      </dgm:t>
    </dgm:pt>
    <dgm:pt modelId="{E98934A4-5315-4754-B9FD-62E170455097}" type="pres">
      <dgm:prSet presAssocID="{963320DD-64F5-465E-994E-B2017579B02E}" presName="node" presStyleLbl="node1" presStyleIdx="1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124775-5C31-4D9B-8675-99BA9A3D922C}" type="pres">
      <dgm:prSet presAssocID="{963320DD-64F5-465E-994E-B2017579B02E}" presName="dummy" presStyleCnt="0"/>
      <dgm:spPr/>
    </dgm:pt>
    <dgm:pt modelId="{6B04E675-BB8E-4559-9961-8224EF7003E6}" type="pres">
      <dgm:prSet presAssocID="{5FC045D6-FF87-48D3-8304-AA7720188A96}" presName="sibTrans" presStyleLbl="sibTrans2D1" presStyleIdx="1" presStyleCnt="6"/>
      <dgm:spPr/>
      <dgm:t>
        <a:bodyPr/>
        <a:lstStyle/>
        <a:p>
          <a:endParaRPr lang="hu-HU"/>
        </a:p>
      </dgm:t>
    </dgm:pt>
    <dgm:pt modelId="{B1C0C492-4D59-4476-ABA7-3B4D0CDAA10F}" type="pres">
      <dgm:prSet presAssocID="{86736580-6DF7-4DC4-9D80-0A2CF797CB80}" presName="node" presStyleLbl="node1" presStyleIdx="2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C74DFE-6C04-4CD0-8B73-21B0B9DD3635}" type="pres">
      <dgm:prSet presAssocID="{86736580-6DF7-4DC4-9D80-0A2CF797CB80}" presName="dummy" presStyleCnt="0"/>
      <dgm:spPr/>
    </dgm:pt>
    <dgm:pt modelId="{26491C67-C7E9-47E7-827B-E8BB025C5995}" type="pres">
      <dgm:prSet presAssocID="{C23C14E5-D4BE-4197-841F-3C6FC1811C34}" presName="sibTrans" presStyleLbl="sibTrans2D1" presStyleIdx="2" presStyleCnt="6"/>
      <dgm:spPr/>
      <dgm:t>
        <a:bodyPr/>
        <a:lstStyle/>
        <a:p>
          <a:endParaRPr lang="hu-HU"/>
        </a:p>
      </dgm:t>
    </dgm:pt>
    <dgm:pt modelId="{8C507510-8D9B-4F5B-966F-0FAD726AF6F5}" type="pres">
      <dgm:prSet presAssocID="{8A333825-BE92-4EA3-A6F2-309096C4B02F}" presName="node" presStyleLbl="node1" presStyleIdx="3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D8DA40-14FA-49D4-B48F-9D57A1DAFCD6}" type="pres">
      <dgm:prSet presAssocID="{8A333825-BE92-4EA3-A6F2-309096C4B02F}" presName="dummy" presStyleCnt="0"/>
      <dgm:spPr/>
    </dgm:pt>
    <dgm:pt modelId="{D9077C5B-84BE-4FF7-83C5-A6F1284F7565}" type="pres">
      <dgm:prSet presAssocID="{A188BA40-0651-4B33-B6BD-433685986D46}" presName="sibTrans" presStyleLbl="sibTrans2D1" presStyleIdx="3" presStyleCnt="6"/>
      <dgm:spPr/>
      <dgm:t>
        <a:bodyPr/>
        <a:lstStyle/>
        <a:p>
          <a:endParaRPr lang="hu-HU"/>
        </a:p>
      </dgm:t>
    </dgm:pt>
    <dgm:pt modelId="{2730E46D-D307-4492-9B58-AF9943C7ACAD}" type="pres">
      <dgm:prSet presAssocID="{BD2A89AE-4135-4DC9-B176-FECADE08F077}" presName="node" presStyleLbl="node1" presStyleIdx="4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BD8848-63A9-44DE-94DF-77CF75E8462F}" type="pres">
      <dgm:prSet presAssocID="{BD2A89AE-4135-4DC9-B176-FECADE08F077}" presName="dummy" presStyleCnt="0"/>
      <dgm:spPr/>
    </dgm:pt>
    <dgm:pt modelId="{C6F6C0B8-0267-4838-BA2C-32C962CE8811}" type="pres">
      <dgm:prSet presAssocID="{F7703483-7A81-491C-B8E4-2DB18305CDE3}" presName="sibTrans" presStyleLbl="sibTrans2D1" presStyleIdx="4" presStyleCnt="6"/>
      <dgm:spPr/>
      <dgm:t>
        <a:bodyPr/>
        <a:lstStyle/>
        <a:p>
          <a:endParaRPr lang="hu-HU"/>
        </a:p>
      </dgm:t>
    </dgm:pt>
    <dgm:pt modelId="{09BC04BD-3F56-49A7-BB3B-FE8722F434A5}" type="pres">
      <dgm:prSet presAssocID="{FD58BA08-B1FA-453C-8B9B-892E0A14E9B6}" presName="node" presStyleLbl="node1" presStyleIdx="5" presStyleCnt="6" custScaleX="166281" custScaleY="107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9A9FFC-D34A-4419-A00C-85A600502D14}" type="pres">
      <dgm:prSet presAssocID="{FD58BA08-B1FA-453C-8B9B-892E0A14E9B6}" presName="dummy" presStyleCnt="0"/>
      <dgm:spPr/>
    </dgm:pt>
    <dgm:pt modelId="{A1EB747E-2E9A-446B-8588-29A8F6D00B2E}" type="pres">
      <dgm:prSet presAssocID="{168141A4-31B5-4F01-A0A6-ECF8849DEF27}" presName="sibTrans" presStyleLbl="sibTrans2D1" presStyleIdx="5" presStyleCnt="6"/>
      <dgm:spPr/>
      <dgm:t>
        <a:bodyPr/>
        <a:lstStyle/>
        <a:p>
          <a:endParaRPr lang="hu-HU"/>
        </a:p>
      </dgm:t>
    </dgm:pt>
  </dgm:ptLst>
  <dgm:cxnLst>
    <dgm:cxn modelId="{CDF67112-FF33-4F00-9580-79A03EB972A9}" srcId="{BEAD6F60-992B-40D5-9D08-ED3BCDDA109E}" destId="{FD58BA08-B1FA-453C-8B9B-892E0A14E9B6}" srcOrd="5" destOrd="0" parTransId="{7364AE18-D0F0-41F7-8C41-D1CAD00119DB}" sibTransId="{168141A4-31B5-4F01-A0A6-ECF8849DEF27}"/>
    <dgm:cxn modelId="{2FCCFAAA-BCDD-440B-9177-97D727E67B45}" srcId="{BEAD6F60-992B-40D5-9D08-ED3BCDDA109E}" destId="{627C4FDE-1C75-4BE6-B63D-2D3118C544EE}" srcOrd="0" destOrd="0" parTransId="{E9C53A22-ACA8-49E1-8020-18DA206446B6}" sibTransId="{AD96812D-873B-4F9B-8690-F3E9ECC4AD14}"/>
    <dgm:cxn modelId="{B7B61FFD-11F6-4699-9343-DD36BBFA89F8}" type="presOf" srcId="{C23C14E5-D4BE-4197-841F-3C6FC1811C34}" destId="{26491C67-C7E9-47E7-827B-E8BB025C5995}" srcOrd="0" destOrd="0" presId="urn:microsoft.com/office/officeart/2005/8/layout/radial6"/>
    <dgm:cxn modelId="{17412C73-4BE6-4B0A-BD20-B83871C2519C}" type="presOf" srcId="{F7703483-7A81-491C-B8E4-2DB18305CDE3}" destId="{C6F6C0B8-0267-4838-BA2C-32C962CE8811}" srcOrd="0" destOrd="0" presId="urn:microsoft.com/office/officeart/2005/8/layout/radial6"/>
    <dgm:cxn modelId="{DD9623B6-5328-438F-970D-5AC79B2D3658}" srcId="{BEAD6F60-992B-40D5-9D08-ED3BCDDA109E}" destId="{86736580-6DF7-4DC4-9D80-0A2CF797CB80}" srcOrd="2" destOrd="0" parTransId="{0345F1C1-F02B-4F09-B40D-89C4B1B46DCF}" sibTransId="{C23C14E5-D4BE-4197-841F-3C6FC1811C34}"/>
    <dgm:cxn modelId="{C76B2EB4-2720-4A8A-A305-9094E179BC02}" type="presOf" srcId="{09A343C6-7BD7-4EBD-B182-8AFC15DA3D74}" destId="{96E513FA-6CB5-4CF0-9F0B-B9B163D2EE12}" srcOrd="0" destOrd="0" presId="urn:microsoft.com/office/officeart/2005/8/layout/radial6"/>
    <dgm:cxn modelId="{CF084CB5-9E3D-4196-86FF-AC15621115D5}" type="presOf" srcId="{BEAD6F60-992B-40D5-9D08-ED3BCDDA109E}" destId="{C2832578-BDA3-4113-9484-BEED160B36DB}" srcOrd="0" destOrd="0" presId="urn:microsoft.com/office/officeart/2005/8/layout/radial6"/>
    <dgm:cxn modelId="{C216FA25-322E-4254-B590-2A853290140B}" type="presOf" srcId="{AD96812D-873B-4F9B-8690-F3E9ECC4AD14}" destId="{9A635BC6-5804-45E0-B14A-2848C4BAA5BA}" srcOrd="0" destOrd="0" presId="urn:microsoft.com/office/officeart/2005/8/layout/radial6"/>
    <dgm:cxn modelId="{07EB3EFF-7518-4D2A-81F7-A9628A3860FF}" srcId="{BEAD6F60-992B-40D5-9D08-ED3BCDDA109E}" destId="{BD2A89AE-4135-4DC9-B176-FECADE08F077}" srcOrd="4" destOrd="0" parTransId="{2DD8D381-D32F-42DC-834D-84B1542F7F19}" sibTransId="{F7703483-7A81-491C-B8E4-2DB18305CDE3}"/>
    <dgm:cxn modelId="{3CC599A8-CE4F-4955-A23F-6BFC070DEB5D}" srcId="{09A343C6-7BD7-4EBD-B182-8AFC15DA3D74}" destId="{BEAD6F60-992B-40D5-9D08-ED3BCDDA109E}" srcOrd="0" destOrd="0" parTransId="{1356AC1C-E181-49A6-A5E8-33A98E494F40}" sibTransId="{7D7BA742-AD49-4DC9-87B9-7AE2E91ADA40}"/>
    <dgm:cxn modelId="{A5226DDF-6BC3-4E12-BF38-0D0D85C79A0C}" type="presOf" srcId="{168141A4-31B5-4F01-A0A6-ECF8849DEF27}" destId="{A1EB747E-2E9A-446B-8588-29A8F6D00B2E}" srcOrd="0" destOrd="0" presId="urn:microsoft.com/office/officeart/2005/8/layout/radial6"/>
    <dgm:cxn modelId="{92950428-77F1-4A3F-BBEF-1382385A11C0}" type="presOf" srcId="{8A333825-BE92-4EA3-A6F2-309096C4B02F}" destId="{8C507510-8D9B-4F5B-966F-0FAD726AF6F5}" srcOrd="0" destOrd="0" presId="urn:microsoft.com/office/officeart/2005/8/layout/radial6"/>
    <dgm:cxn modelId="{02ED2B7E-3BE5-49B9-949A-C1087FA910F6}" type="presOf" srcId="{BD2A89AE-4135-4DC9-B176-FECADE08F077}" destId="{2730E46D-D307-4492-9B58-AF9943C7ACAD}" srcOrd="0" destOrd="0" presId="urn:microsoft.com/office/officeart/2005/8/layout/radial6"/>
    <dgm:cxn modelId="{B100E354-1A86-4654-BA6B-B2CFA7C38CDE}" srcId="{BEAD6F60-992B-40D5-9D08-ED3BCDDA109E}" destId="{8A333825-BE92-4EA3-A6F2-309096C4B02F}" srcOrd="3" destOrd="0" parTransId="{655D5C28-DDD3-4757-8F2D-447B607599DE}" sibTransId="{A188BA40-0651-4B33-B6BD-433685986D46}"/>
    <dgm:cxn modelId="{FFCA1628-54CA-4508-BBFC-FA8FD1555420}" type="presOf" srcId="{963320DD-64F5-465E-994E-B2017579B02E}" destId="{E98934A4-5315-4754-B9FD-62E170455097}" srcOrd="0" destOrd="0" presId="urn:microsoft.com/office/officeart/2005/8/layout/radial6"/>
    <dgm:cxn modelId="{2B489339-E177-4FBD-8355-22B2F2824273}" type="presOf" srcId="{A188BA40-0651-4B33-B6BD-433685986D46}" destId="{D9077C5B-84BE-4FF7-83C5-A6F1284F7565}" srcOrd="0" destOrd="0" presId="urn:microsoft.com/office/officeart/2005/8/layout/radial6"/>
    <dgm:cxn modelId="{440A0B54-DDC9-4AE7-AD6F-8200E65B4DBD}" srcId="{BEAD6F60-992B-40D5-9D08-ED3BCDDA109E}" destId="{963320DD-64F5-465E-994E-B2017579B02E}" srcOrd="1" destOrd="0" parTransId="{67B412CC-AD81-4B32-BBA0-80D9024DD9E6}" sibTransId="{5FC045D6-FF87-48D3-8304-AA7720188A96}"/>
    <dgm:cxn modelId="{1836E7B0-12A9-4695-A33E-EE79FD5EFDEA}" type="presOf" srcId="{86736580-6DF7-4DC4-9D80-0A2CF797CB80}" destId="{B1C0C492-4D59-4476-ABA7-3B4D0CDAA10F}" srcOrd="0" destOrd="0" presId="urn:microsoft.com/office/officeart/2005/8/layout/radial6"/>
    <dgm:cxn modelId="{6B406EF7-5208-49A8-B310-21943DA4DBFA}" type="presOf" srcId="{5FC045D6-FF87-48D3-8304-AA7720188A96}" destId="{6B04E675-BB8E-4559-9961-8224EF7003E6}" srcOrd="0" destOrd="0" presId="urn:microsoft.com/office/officeart/2005/8/layout/radial6"/>
    <dgm:cxn modelId="{A6EB1AE0-7697-49A6-804E-F4C1CE019DB6}" type="presOf" srcId="{FD58BA08-B1FA-453C-8B9B-892E0A14E9B6}" destId="{09BC04BD-3F56-49A7-BB3B-FE8722F434A5}" srcOrd="0" destOrd="0" presId="urn:microsoft.com/office/officeart/2005/8/layout/radial6"/>
    <dgm:cxn modelId="{4EFBE8E7-CC79-4F50-805D-1451900702D7}" type="presOf" srcId="{627C4FDE-1C75-4BE6-B63D-2D3118C544EE}" destId="{3B9F1ABA-A8FF-4765-AC75-8C02D27199F2}" srcOrd="0" destOrd="0" presId="urn:microsoft.com/office/officeart/2005/8/layout/radial6"/>
    <dgm:cxn modelId="{C2ADBFEE-69A2-4B8F-BF4C-708829E771A9}" type="presParOf" srcId="{96E513FA-6CB5-4CF0-9F0B-B9B163D2EE12}" destId="{C2832578-BDA3-4113-9484-BEED160B36DB}" srcOrd="0" destOrd="0" presId="urn:microsoft.com/office/officeart/2005/8/layout/radial6"/>
    <dgm:cxn modelId="{42B5B1E3-ABA4-4845-8AE6-EC0EC6AC5A8E}" type="presParOf" srcId="{96E513FA-6CB5-4CF0-9F0B-B9B163D2EE12}" destId="{3B9F1ABA-A8FF-4765-AC75-8C02D27199F2}" srcOrd="1" destOrd="0" presId="urn:microsoft.com/office/officeart/2005/8/layout/radial6"/>
    <dgm:cxn modelId="{0A3929E2-CA90-430B-8C15-EF78A2828902}" type="presParOf" srcId="{96E513FA-6CB5-4CF0-9F0B-B9B163D2EE12}" destId="{3013CEF2-0F06-4ED7-924E-3D7AC869507F}" srcOrd="2" destOrd="0" presId="urn:microsoft.com/office/officeart/2005/8/layout/radial6"/>
    <dgm:cxn modelId="{1C145C50-20E6-4DF8-9437-F6A3FF166632}" type="presParOf" srcId="{96E513FA-6CB5-4CF0-9F0B-B9B163D2EE12}" destId="{9A635BC6-5804-45E0-B14A-2848C4BAA5BA}" srcOrd="3" destOrd="0" presId="urn:microsoft.com/office/officeart/2005/8/layout/radial6"/>
    <dgm:cxn modelId="{DB3CC70C-6542-4C11-8B49-47F07EFFFDEE}" type="presParOf" srcId="{96E513FA-6CB5-4CF0-9F0B-B9B163D2EE12}" destId="{E98934A4-5315-4754-B9FD-62E170455097}" srcOrd="4" destOrd="0" presId="urn:microsoft.com/office/officeart/2005/8/layout/radial6"/>
    <dgm:cxn modelId="{37BC9074-1CE8-499C-8588-BC393D334856}" type="presParOf" srcId="{96E513FA-6CB5-4CF0-9F0B-B9B163D2EE12}" destId="{C4124775-5C31-4D9B-8675-99BA9A3D922C}" srcOrd="5" destOrd="0" presId="urn:microsoft.com/office/officeart/2005/8/layout/radial6"/>
    <dgm:cxn modelId="{2B6BC31B-521C-4254-841E-FDFAD8AA74C5}" type="presParOf" srcId="{96E513FA-6CB5-4CF0-9F0B-B9B163D2EE12}" destId="{6B04E675-BB8E-4559-9961-8224EF7003E6}" srcOrd="6" destOrd="0" presId="urn:microsoft.com/office/officeart/2005/8/layout/radial6"/>
    <dgm:cxn modelId="{E269218A-2D25-425D-9AB3-A2F9AB9A15F6}" type="presParOf" srcId="{96E513FA-6CB5-4CF0-9F0B-B9B163D2EE12}" destId="{B1C0C492-4D59-4476-ABA7-3B4D0CDAA10F}" srcOrd="7" destOrd="0" presId="urn:microsoft.com/office/officeart/2005/8/layout/radial6"/>
    <dgm:cxn modelId="{EBF9A5F7-E41A-4667-A048-E958D1B8CC39}" type="presParOf" srcId="{96E513FA-6CB5-4CF0-9F0B-B9B163D2EE12}" destId="{D1C74DFE-6C04-4CD0-8B73-21B0B9DD3635}" srcOrd="8" destOrd="0" presId="urn:microsoft.com/office/officeart/2005/8/layout/radial6"/>
    <dgm:cxn modelId="{0DEE5E80-9CE4-4FF9-BF6B-D753EEEA740B}" type="presParOf" srcId="{96E513FA-6CB5-4CF0-9F0B-B9B163D2EE12}" destId="{26491C67-C7E9-47E7-827B-E8BB025C5995}" srcOrd="9" destOrd="0" presId="urn:microsoft.com/office/officeart/2005/8/layout/radial6"/>
    <dgm:cxn modelId="{AE1451CF-2FC4-465F-A5F9-91EA6DAFE3EE}" type="presParOf" srcId="{96E513FA-6CB5-4CF0-9F0B-B9B163D2EE12}" destId="{8C507510-8D9B-4F5B-966F-0FAD726AF6F5}" srcOrd="10" destOrd="0" presId="urn:microsoft.com/office/officeart/2005/8/layout/radial6"/>
    <dgm:cxn modelId="{CEF0AA28-4352-4B1A-A5C3-87CE2A090756}" type="presParOf" srcId="{96E513FA-6CB5-4CF0-9F0B-B9B163D2EE12}" destId="{3FD8DA40-14FA-49D4-B48F-9D57A1DAFCD6}" srcOrd="11" destOrd="0" presId="urn:microsoft.com/office/officeart/2005/8/layout/radial6"/>
    <dgm:cxn modelId="{A6B3BB98-D08F-4805-8F6A-EB36C46B8607}" type="presParOf" srcId="{96E513FA-6CB5-4CF0-9F0B-B9B163D2EE12}" destId="{D9077C5B-84BE-4FF7-83C5-A6F1284F7565}" srcOrd="12" destOrd="0" presId="urn:microsoft.com/office/officeart/2005/8/layout/radial6"/>
    <dgm:cxn modelId="{DDEA2FCC-89EB-41BE-9812-349411B25AED}" type="presParOf" srcId="{96E513FA-6CB5-4CF0-9F0B-B9B163D2EE12}" destId="{2730E46D-D307-4492-9B58-AF9943C7ACAD}" srcOrd="13" destOrd="0" presId="urn:microsoft.com/office/officeart/2005/8/layout/radial6"/>
    <dgm:cxn modelId="{78DF348D-57A3-49CF-842E-EAABDAC5AFF9}" type="presParOf" srcId="{96E513FA-6CB5-4CF0-9F0B-B9B163D2EE12}" destId="{05BD8848-63A9-44DE-94DF-77CF75E8462F}" srcOrd="14" destOrd="0" presId="urn:microsoft.com/office/officeart/2005/8/layout/radial6"/>
    <dgm:cxn modelId="{1602A4D0-CEB8-4594-8B96-C1031AB15957}" type="presParOf" srcId="{96E513FA-6CB5-4CF0-9F0B-B9B163D2EE12}" destId="{C6F6C0B8-0267-4838-BA2C-32C962CE8811}" srcOrd="15" destOrd="0" presId="urn:microsoft.com/office/officeart/2005/8/layout/radial6"/>
    <dgm:cxn modelId="{AB6D1471-B8FB-4252-BA79-0A83B1C21DC5}" type="presParOf" srcId="{96E513FA-6CB5-4CF0-9F0B-B9B163D2EE12}" destId="{09BC04BD-3F56-49A7-BB3B-FE8722F434A5}" srcOrd="16" destOrd="0" presId="urn:microsoft.com/office/officeart/2005/8/layout/radial6"/>
    <dgm:cxn modelId="{D321428E-805B-4574-A7C1-CCDA7F0040CD}" type="presParOf" srcId="{96E513FA-6CB5-4CF0-9F0B-B9B163D2EE12}" destId="{5C9A9FFC-D34A-4419-A00C-85A600502D14}" srcOrd="17" destOrd="0" presId="urn:microsoft.com/office/officeart/2005/8/layout/radial6"/>
    <dgm:cxn modelId="{8627BE77-3BD4-46FE-A092-982EBD07F8AB}" type="presParOf" srcId="{96E513FA-6CB5-4CF0-9F0B-B9B163D2EE12}" destId="{A1EB747E-2E9A-446B-8588-29A8F6D00B2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A905E-68D8-47EE-B738-7FBAA8991779}" type="doc">
      <dgm:prSet loTypeId="urn:microsoft.com/office/officeart/2005/8/layout/chevron1" loCatId="process" qsTypeId="urn:microsoft.com/office/officeart/2005/8/quickstyle/simple4" qsCatId="simple" csTypeId="urn:microsoft.com/office/officeart/2005/8/colors/accent6_4" csCatId="accent6" phldr="1"/>
      <dgm:spPr/>
    </dgm:pt>
    <dgm:pt modelId="{DD67AE02-26BC-4A57-B725-493FE29E77C8}">
      <dgm:prSet phldrT="[Szöveg]"/>
      <dgm:spPr/>
      <dgm:t>
        <a:bodyPr/>
        <a:lstStyle/>
        <a:p>
          <a:r>
            <a:rPr lang="hu-HU" dirty="0" smtClean="0"/>
            <a:t>követelmény</a:t>
          </a:r>
          <a:endParaRPr lang="hu-HU" dirty="0"/>
        </a:p>
      </dgm:t>
    </dgm:pt>
    <dgm:pt modelId="{60410A92-3E31-4718-98F9-82B2C87F176E}" type="parTrans" cxnId="{F1D44C74-7703-4ABB-8BD5-3829EF84A773}">
      <dgm:prSet/>
      <dgm:spPr/>
      <dgm:t>
        <a:bodyPr/>
        <a:lstStyle/>
        <a:p>
          <a:endParaRPr lang="hu-HU"/>
        </a:p>
      </dgm:t>
    </dgm:pt>
    <dgm:pt modelId="{F8BCEC63-AF97-4E38-BEF8-E0ADC5A5EC25}" type="sibTrans" cxnId="{F1D44C74-7703-4ABB-8BD5-3829EF84A773}">
      <dgm:prSet/>
      <dgm:spPr/>
      <dgm:t>
        <a:bodyPr/>
        <a:lstStyle/>
        <a:p>
          <a:endParaRPr lang="hu-HU"/>
        </a:p>
      </dgm:t>
    </dgm:pt>
    <dgm:pt modelId="{9BAEFC72-A954-4E12-A271-4FB2203ED70F}">
      <dgm:prSet phldrT="[Szöveg]"/>
      <dgm:spPr/>
      <dgm:t>
        <a:bodyPr/>
        <a:lstStyle/>
        <a:p>
          <a:r>
            <a:rPr lang="hu-HU" dirty="0" smtClean="0"/>
            <a:t>prototípus</a:t>
          </a:r>
          <a:endParaRPr lang="hu-HU" dirty="0"/>
        </a:p>
      </dgm:t>
    </dgm:pt>
    <dgm:pt modelId="{CBA72B7D-C360-4D46-8F74-6617327B1E53}" type="parTrans" cxnId="{8BF3FC0A-13F6-4FBF-8DBD-3C6C44A19421}">
      <dgm:prSet/>
      <dgm:spPr/>
      <dgm:t>
        <a:bodyPr/>
        <a:lstStyle/>
        <a:p>
          <a:endParaRPr lang="hu-HU"/>
        </a:p>
      </dgm:t>
    </dgm:pt>
    <dgm:pt modelId="{F25FD77E-B57B-4B96-8B72-B7AF2D702B79}" type="sibTrans" cxnId="{8BF3FC0A-13F6-4FBF-8DBD-3C6C44A19421}">
      <dgm:prSet/>
      <dgm:spPr/>
      <dgm:t>
        <a:bodyPr/>
        <a:lstStyle/>
        <a:p>
          <a:endParaRPr lang="hu-HU"/>
        </a:p>
      </dgm:t>
    </dgm:pt>
    <dgm:pt modelId="{63C4366E-8DD5-4AC1-80F2-4D8B11548A84}">
      <dgm:prSet phldrT="[Szöveg]"/>
      <dgm:spPr/>
      <dgm:t>
        <a:bodyPr/>
        <a:lstStyle/>
        <a:p>
          <a:r>
            <a:rPr lang="hu-HU" dirty="0" smtClean="0"/>
            <a:t>termék</a:t>
          </a:r>
          <a:endParaRPr lang="hu-HU" dirty="0"/>
        </a:p>
      </dgm:t>
    </dgm:pt>
    <dgm:pt modelId="{C72C0EB2-7935-455E-B63D-7D09D345377C}" type="parTrans" cxnId="{4559E187-E65B-4527-B22E-2BE05D0E0951}">
      <dgm:prSet/>
      <dgm:spPr/>
      <dgm:t>
        <a:bodyPr/>
        <a:lstStyle/>
        <a:p>
          <a:endParaRPr lang="hu-HU"/>
        </a:p>
      </dgm:t>
    </dgm:pt>
    <dgm:pt modelId="{EE3A6FCD-0E95-4372-9482-038C57892998}" type="sibTrans" cxnId="{4559E187-E65B-4527-B22E-2BE05D0E0951}">
      <dgm:prSet/>
      <dgm:spPr/>
      <dgm:t>
        <a:bodyPr/>
        <a:lstStyle/>
        <a:p>
          <a:endParaRPr lang="hu-HU"/>
        </a:p>
      </dgm:t>
    </dgm:pt>
    <dgm:pt modelId="{A8205FBA-2220-47BB-B72B-C62E4377BF46}" type="pres">
      <dgm:prSet presAssocID="{3F8A905E-68D8-47EE-B738-7FBAA8991779}" presName="Name0" presStyleCnt="0">
        <dgm:presLayoutVars>
          <dgm:dir/>
          <dgm:animLvl val="lvl"/>
          <dgm:resizeHandles val="exact"/>
        </dgm:presLayoutVars>
      </dgm:prSet>
      <dgm:spPr/>
    </dgm:pt>
    <dgm:pt modelId="{389F548E-941F-4741-A374-552567AA2455}" type="pres">
      <dgm:prSet presAssocID="{DD67AE02-26BC-4A57-B725-493FE29E77C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0ED4B6-ACA7-47DD-8A66-866610F98A32}" type="pres">
      <dgm:prSet presAssocID="{F8BCEC63-AF97-4E38-BEF8-E0ADC5A5EC25}" presName="parTxOnlySpace" presStyleCnt="0"/>
      <dgm:spPr/>
    </dgm:pt>
    <dgm:pt modelId="{D39BE261-9CF2-4AC9-8159-0E2CF3E70484}" type="pres">
      <dgm:prSet presAssocID="{9BAEFC72-A954-4E12-A271-4FB2203ED7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AD7E69-790A-48A3-81A5-5D16763882D5}" type="pres">
      <dgm:prSet presAssocID="{F25FD77E-B57B-4B96-8B72-B7AF2D702B79}" presName="parTxOnlySpace" presStyleCnt="0"/>
      <dgm:spPr/>
    </dgm:pt>
    <dgm:pt modelId="{5E2CE776-F16C-45E5-99BC-929620CEEB17}" type="pres">
      <dgm:prSet presAssocID="{63C4366E-8DD5-4AC1-80F2-4D8B11548A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59E187-E65B-4527-B22E-2BE05D0E0951}" srcId="{3F8A905E-68D8-47EE-B738-7FBAA8991779}" destId="{63C4366E-8DD5-4AC1-80F2-4D8B11548A84}" srcOrd="2" destOrd="0" parTransId="{C72C0EB2-7935-455E-B63D-7D09D345377C}" sibTransId="{EE3A6FCD-0E95-4372-9482-038C57892998}"/>
    <dgm:cxn modelId="{CE806BD3-0330-4A24-AD78-402A188DDD4B}" type="presOf" srcId="{3F8A905E-68D8-47EE-B738-7FBAA8991779}" destId="{A8205FBA-2220-47BB-B72B-C62E4377BF46}" srcOrd="0" destOrd="0" presId="urn:microsoft.com/office/officeart/2005/8/layout/chevron1"/>
    <dgm:cxn modelId="{E651C020-8F31-4213-9F77-25D91EBEEFC3}" type="presOf" srcId="{63C4366E-8DD5-4AC1-80F2-4D8B11548A84}" destId="{5E2CE776-F16C-45E5-99BC-929620CEEB17}" srcOrd="0" destOrd="0" presId="urn:microsoft.com/office/officeart/2005/8/layout/chevron1"/>
    <dgm:cxn modelId="{92125F54-53E4-4084-B72D-CC0E1E30BE83}" type="presOf" srcId="{9BAEFC72-A954-4E12-A271-4FB2203ED70F}" destId="{D39BE261-9CF2-4AC9-8159-0E2CF3E70484}" srcOrd="0" destOrd="0" presId="urn:microsoft.com/office/officeart/2005/8/layout/chevron1"/>
    <dgm:cxn modelId="{4BE6B2EC-239B-4F27-B68C-1B81426E1A70}" type="presOf" srcId="{DD67AE02-26BC-4A57-B725-493FE29E77C8}" destId="{389F548E-941F-4741-A374-552567AA2455}" srcOrd="0" destOrd="0" presId="urn:microsoft.com/office/officeart/2005/8/layout/chevron1"/>
    <dgm:cxn modelId="{8BF3FC0A-13F6-4FBF-8DBD-3C6C44A19421}" srcId="{3F8A905E-68D8-47EE-B738-7FBAA8991779}" destId="{9BAEFC72-A954-4E12-A271-4FB2203ED70F}" srcOrd="1" destOrd="0" parTransId="{CBA72B7D-C360-4D46-8F74-6617327B1E53}" sibTransId="{F25FD77E-B57B-4B96-8B72-B7AF2D702B79}"/>
    <dgm:cxn modelId="{F1D44C74-7703-4ABB-8BD5-3829EF84A773}" srcId="{3F8A905E-68D8-47EE-B738-7FBAA8991779}" destId="{DD67AE02-26BC-4A57-B725-493FE29E77C8}" srcOrd="0" destOrd="0" parTransId="{60410A92-3E31-4718-98F9-82B2C87F176E}" sibTransId="{F8BCEC63-AF97-4E38-BEF8-E0ADC5A5EC25}"/>
    <dgm:cxn modelId="{C62660DB-90B4-4AF0-B72B-1275AC7298C9}" type="presParOf" srcId="{A8205FBA-2220-47BB-B72B-C62E4377BF46}" destId="{389F548E-941F-4741-A374-552567AA2455}" srcOrd="0" destOrd="0" presId="urn:microsoft.com/office/officeart/2005/8/layout/chevron1"/>
    <dgm:cxn modelId="{394169A5-A22A-425C-9979-059831FB3B0A}" type="presParOf" srcId="{A8205FBA-2220-47BB-B72B-C62E4377BF46}" destId="{400ED4B6-ACA7-47DD-8A66-866610F98A32}" srcOrd="1" destOrd="0" presId="urn:microsoft.com/office/officeart/2005/8/layout/chevron1"/>
    <dgm:cxn modelId="{8B3D9E6C-F236-4A3F-B25C-239EEA92951B}" type="presParOf" srcId="{A8205FBA-2220-47BB-B72B-C62E4377BF46}" destId="{D39BE261-9CF2-4AC9-8159-0E2CF3E70484}" srcOrd="2" destOrd="0" presId="urn:microsoft.com/office/officeart/2005/8/layout/chevron1"/>
    <dgm:cxn modelId="{C76F697D-A64E-4F52-81D2-95AF6C00C8BC}" type="presParOf" srcId="{A8205FBA-2220-47BB-B72B-C62E4377BF46}" destId="{38AD7E69-790A-48A3-81A5-5D16763882D5}" srcOrd="3" destOrd="0" presId="urn:microsoft.com/office/officeart/2005/8/layout/chevron1"/>
    <dgm:cxn modelId="{D3BDEA84-EAB8-4678-9CD0-C188143E8A4B}" type="presParOf" srcId="{A8205FBA-2220-47BB-B72B-C62E4377BF46}" destId="{5E2CE776-F16C-45E5-99BC-929620CEEB1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2FF6F-6A3E-4CBF-91A3-1D37B28FC339}" type="doc">
      <dgm:prSet loTypeId="urn:microsoft.com/office/officeart/2005/8/layout/vList4" loCatId="list" qsTypeId="urn:microsoft.com/office/officeart/2005/8/quickstyle/simple4" qsCatId="simple" csTypeId="urn:microsoft.com/office/officeart/2005/8/colors/accent6_3" csCatId="accent6" phldr="1"/>
      <dgm:spPr/>
    </dgm:pt>
    <dgm:pt modelId="{BC1D8B0C-31F3-471E-9F62-42EB1DB40FBC}">
      <dgm:prSet phldrT="[Szöveg]"/>
      <dgm:spPr/>
      <dgm:t>
        <a:bodyPr/>
        <a:lstStyle/>
        <a:p>
          <a:r>
            <a:rPr lang="hu-HU" dirty="0" smtClean="0"/>
            <a:t>Szabad szöveges keresés</a:t>
          </a:r>
          <a:endParaRPr lang="hu-HU" dirty="0"/>
        </a:p>
      </dgm:t>
    </dgm:pt>
    <dgm:pt modelId="{0691186F-9896-4031-B4D8-4779E9B4C819}" type="parTrans" cxnId="{723A1B0B-FA5E-4BA4-B92F-1A75E4B2853F}">
      <dgm:prSet/>
      <dgm:spPr/>
      <dgm:t>
        <a:bodyPr/>
        <a:lstStyle/>
        <a:p>
          <a:endParaRPr lang="hu-HU"/>
        </a:p>
      </dgm:t>
    </dgm:pt>
    <dgm:pt modelId="{E4AC26CC-008C-4D28-A7C7-B946F86DA096}" type="sibTrans" cxnId="{723A1B0B-FA5E-4BA4-B92F-1A75E4B2853F}">
      <dgm:prSet/>
      <dgm:spPr/>
      <dgm:t>
        <a:bodyPr/>
        <a:lstStyle/>
        <a:p>
          <a:endParaRPr lang="hu-HU"/>
        </a:p>
      </dgm:t>
    </dgm:pt>
    <dgm:pt modelId="{91A3CF88-CCE3-4BDC-A9CA-8213D1667F1A}">
      <dgm:prSet phldrT="[Szöveg]"/>
      <dgm:spPr/>
      <dgm:t>
        <a:bodyPr/>
        <a:lstStyle/>
        <a:p>
          <a:r>
            <a:rPr lang="hu-HU" dirty="0" smtClean="0"/>
            <a:t>Döntéstámogatás</a:t>
          </a:r>
          <a:endParaRPr lang="hu-HU" dirty="0"/>
        </a:p>
      </dgm:t>
    </dgm:pt>
    <dgm:pt modelId="{11590F90-1810-484A-9A5B-F57C37649719}" type="parTrans" cxnId="{156D8AD6-8B3B-4524-837B-C7C68CF7B1CF}">
      <dgm:prSet/>
      <dgm:spPr/>
      <dgm:t>
        <a:bodyPr/>
        <a:lstStyle/>
        <a:p>
          <a:endParaRPr lang="hu-HU"/>
        </a:p>
      </dgm:t>
    </dgm:pt>
    <dgm:pt modelId="{1C63F1D3-1804-4ACD-89B5-CC4E1E6F8AA0}" type="sibTrans" cxnId="{156D8AD6-8B3B-4524-837B-C7C68CF7B1CF}">
      <dgm:prSet/>
      <dgm:spPr/>
      <dgm:t>
        <a:bodyPr/>
        <a:lstStyle/>
        <a:p>
          <a:endParaRPr lang="hu-HU"/>
        </a:p>
      </dgm:t>
    </dgm:pt>
    <dgm:pt modelId="{394B0BBA-C888-4121-8EE5-B63CFEACBF50}">
      <dgm:prSet phldrT="[Szöveg]"/>
      <dgm:spPr/>
      <dgm:t>
        <a:bodyPr/>
        <a:lstStyle/>
        <a:p>
          <a:r>
            <a:rPr lang="hu-HU" dirty="0" smtClean="0"/>
            <a:t>Kutatás</a:t>
          </a:r>
          <a:endParaRPr lang="hu-HU" dirty="0"/>
        </a:p>
      </dgm:t>
    </dgm:pt>
    <dgm:pt modelId="{A71B07B5-E591-4A18-A044-B82B3DDDD8E3}" type="parTrans" cxnId="{54BE20E2-8780-433B-91DB-786E23B0C6EB}">
      <dgm:prSet/>
      <dgm:spPr/>
      <dgm:t>
        <a:bodyPr/>
        <a:lstStyle/>
        <a:p>
          <a:endParaRPr lang="hu-HU"/>
        </a:p>
      </dgm:t>
    </dgm:pt>
    <dgm:pt modelId="{7E25CEDA-1210-4E73-B76F-314F2C7536CC}" type="sibTrans" cxnId="{54BE20E2-8780-433B-91DB-786E23B0C6EB}">
      <dgm:prSet/>
      <dgm:spPr/>
      <dgm:t>
        <a:bodyPr/>
        <a:lstStyle/>
        <a:p>
          <a:endParaRPr lang="hu-HU"/>
        </a:p>
      </dgm:t>
    </dgm:pt>
    <dgm:pt modelId="{CD3B7BA0-9CD2-4A5F-9223-C796CDED3CD2}">
      <dgm:prSet phldrT="[Szöveg]"/>
      <dgm:spPr/>
      <dgm:t>
        <a:bodyPr/>
        <a:lstStyle/>
        <a:p>
          <a:r>
            <a:rPr lang="hu-HU" dirty="0" smtClean="0"/>
            <a:t>releváns oldalak megjelenítése a keresett szöveg előfordulásainak száma és helye, a hivatkozó oldalak száma és fontossága alapján</a:t>
          </a:r>
          <a:endParaRPr lang="hu-HU" dirty="0"/>
        </a:p>
      </dgm:t>
    </dgm:pt>
    <dgm:pt modelId="{8F41EE5C-99C4-4886-BFD3-1B7DEE513ADF}" type="parTrans" cxnId="{8704EBEF-6E7C-44BB-90DB-0FCAC4389D8D}">
      <dgm:prSet/>
      <dgm:spPr/>
      <dgm:t>
        <a:bodyPr/>
        <a:lstStyle/>
        <a:p>
          <a:endParaRPr lang="hu-HU"/>
        </a:p>
      </dgm:t>
    </dgm:pt>
    <dgm:pt modelId="{5DAE2A28-24EA-4B22-A635-5ADBA0250657}" type="sibTrans" cxnId="{8704EBEF-6E7C-44BB-90DB-0FCAC4389D8D}">
      <dgm:prSet/>
      <dgm:spPr/>
      <dgm:t>
        <a:bodyPr/>
        <a:lstStyle/>
        <a:p>
          <a:endParaRPr lang="hu-HU"/>
        </a:p>
      </dgm:t>
    </dgm:pt>
    <dgm:pt modelId="{9C69D2CF-233F-4EF4-9488-1DFD980BFEB0}">
      <dgm:prSet phldrT="[Szöveg]"/>
      <dgm:spPr/>
      <dgm:t>
        <a:bodyPr/>
        <a:lstStyle/>
        <a:p>
          <a:r>
            <a:rPr lang="hu-HU" dirty="0" smtClean="0"/>
            <a:t>a felhasználó szándékának kiderítése, az adott felhasználási környezethez (pl. utazás, vásárlás) legjobban illeszkedő találatok megjelenítése</a:t>
          </a:r>
          <a:endParaRPr lang="hu-HU" dirty="0"/>
        </a:p>
      </dgm:t>
    </dgm:pt>
    <dgm:pt modelId="{21784329-3B27-459A-9D35-EA6868ECD945}" type="parTrans" cxnId="{4ADC69B5-4FA9-49C0-8FB0-69F19E1CBFA5}">
      <dgm:prSet/>
      <dgm:spPr/>
      <dgm:t>
        <a:bodyPr/>
        <a:lstStyle/>
        <a:p>
          <a:endParaRPr lang="hu-HU"/>
        </a:p>
      </dgm:t>
    </dgm:pt>
    <dgm:pt modelId="{4E5C86E8-5338-4ED9-B450-E9079B91EFC3}" type="sibTrans" cxnId="{4ADC69B5-4FA9-49C0-8FB0-69F19E1CBFA5}">
      <dgm:prSet/>
      <dgm:spPr/>
      <dgm:t>
        <a:bodyPr/>
        <a:lstStyle/>
        <a:p>
          <a:endParaRPr lang="hu-HU"/>
        </a:p>
      </dgm:t>
    </dgm:pt>
    <dgm:pt modelId="{5CED3068-9DAD-4E0E-8AD4-B2BC47C778AE}">
      <dgm:prSet phldrT="[Szöveg]"/>
      <dgm:spPr/>
      <dgm:t>
        <a:bodyPr/>
        <a:lstStyle/>
        <a:p>
          <a:r>
            <a:rPr lang="hu-HU" dirty="0" smtClean="0"/>
            <a:t>a keresett szöveg legvalószínűbb szövegkörnyezetének (pl. gazdaság, természettudományok) megállapítása, a kapcsolódó információk strukturált megjelenítése</a:t>
          </a:r>
          <a:endParaRPr lang="hu-HU" dirty="0"/>
        </a:p>
      </dgm:t>
    </dgm:pt>
    <dgm:pt modelId="{0C47A857-5154-44EC-B59D-70B6CEE98199}" type="parTrans" cxnId="{7BCC54B2-EDDB-4B47-BDA5-44D8210E4D61}">
      <dgm:prSet/>
      <dgm:spPr/>
      <dgm:t>
        <a:bodyPr/>
        <a:lstStyle/>
        <a:p>
          <a:endParaRPr lang="hu-HU"/>
        </a:p>
      </dgm:t>
    </dgm:pt>
    <dgm:pt modelId="{CE52C78A-481D-4FE1-B176-8F181C43FD62}" type="sibTrans" cxnId="{7BCC54B2-EDDB-4B47-BDA5-44D8210E4D61}">
      <dgm:prSet/>
      <dgm:spPr/>
      <dgm:t>
        <a:bodyPr/>
        <a:lstStyle/>
        <a:p>
          <a:endParaRPr lang="hu-HU"/>
        </a:p>
      </dgm:t>
    </dgm:pt>
    <dgm:pt modelId="{B81BAB0F-86D3-4E00-B80C-180F3FF9EE26}" type="pres">
      <dgm:prSet presAssocID="{D3C2FF6F-6A3E-4CBF-91A3-1D37B28FC339}" presName="linear" presStyleCnt="0">
        <dgm:presLayoutVars>
          <dgm:dir/>
          <dgm:resizeHandles val="exact"/>
        </dgm:presLayoutVars>
      </dgm:prSet>
      <dgm:spPr/>
    </dgm:pt>
    <dgm:pt modelId="{0F355FF2-1080-429B-AF48-2BF0768FDC6B}" type="pres">
      <dgm:prSet presAssocID="{BC1D8B0C-31F3-471E-9F62-42EB1DB40FBC}" presName="comp" presStyleCnt="0"/>
      <dgm:spPr/>
    </dgm:pt>
    <dgm:pt modelId="{6FD80DC5-5D6C-4AA5-AABC-FC23B56E8CF8}" type="pres">
      <dgm:prSet presAssocID="{BC1D8B0C-31F3-471E-9F62-42EB1DB40FBC}" presName="box" presStyleLbl="node1" presStyleIdx="0" presStyleCnt="3"/>
      <dgm:spPr/>
      <dgm:t>
        <a:bodyPr/>
        <a:lstStyle/>
        <a:p>
          <a:endParaRPr lang="hu-HU"/>
        </a:p>
      </dgm:t>
    </dgm:pt>
    <dgm:pt modelId="{5823FEB5-D8BD-4D64-963B-72E4F031D692}" type="pres">
      <dgm:prSet presAssocID="{BC1D8B0C-31F3-471E-9F62-42EB1DB40FB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CDE787-CDBE-481E-A2CE-8379CB548EB9}" type="pres">
      <dgm:prSet presAssocID="{BC1D8B0C-31F3-471E-9F62-42EB1DB40FB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A0AC86-ECE4-4C36-8F9D-08A49B104BEB}" type="pres">
      <dgm:prSet presAssocID="{E4AC26CC-008C-4D28-A7C7-B946F86DA096}" presName="spacer" presStyleCnt="0"/>
      <dgm:spPr/>
    </dgm:pt>
    <dgm:pt modelId="{8784F989-FBCA-4E80-B629-D7DF49EAAA66}" type="pres">
      <dgm:prSet presAssocID="{91A3CF88-CCE3-4BDC-A9CA-8213D1667F1A}" presName="comp" presStyleCnt="0"/>
      <dgm:spPr/>
    </dgm:pt>
    <dgm:pt modelId="{C11E759E-EEC1-4651-AA38-C6043B429E34}" type="pres">
      <dgm:prSet presAssocID="{91A3CF88-CCE3-4BDC-A9CA-8213D1667F1A}" presName="box" presStyleLbl="node1" presStyleIdx="1" presStyleCnt="3"/>
      <dgm:spPr/>
      <dgm:t>
        <a:bodyPr/>
        <a:lstStyle/>
        <a:p>
          <a:endParaRPr lang="hu-HU"/>
        </a:p>
      </dgm:t>
    </dgm:pt>
    <dgm:pt modelId="{618BA840-D933-4021-9DA2-D23CA01DCDF3}" type="pres">
      <dgm:prSet presAssocID="{91A3CF88-CCE3-4BDC-A9CA-8213D1667F1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6EBDF6E-3E8E-4966-A739-AF43108AA334}" type="pres">
      <dgm:prSet presAssocID="{91A3CF88-CCE3-4BDC-A9CA-8213D1667F1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450ECE-A2EE-4665-BA71-CFD4C6C04CED}" type="pres">
      <dgm:prSet presAssocID="{1C63F1D3-1804-4ACD-89B5-CC4E1E6F8AA0}" presName="spacer" presStyleCnt="0"/>
      <dgm:spPr/>
    </dgm:pt>
    <dgm:pt modelId="{2255E0FB-A301-4DE5-80BC-7F1A76885172}" type="pres">
      <dgm:prSet presAssocID="{394B0BBA-C888-4121-8EE5-B63CFEACBF50}" presName="comp" presStyleCnt="0"/>
      <dgm:spPr/>
    </dgm:pt>
    <dgm:pt modelId="{ED99CF4D-5777-41C4-AB6B-C9247D95F59D}" type="pres">
      <dgm:prSet presAssocID="{394B0BBA-C888-4121-8EE5-B63CFEACBF50}" presName="box" presStyleLbl="node1" presStyleIdx="2" presStyleCnt="3"/>
      <dgm:spPr/>
      <dgm:t>
        <a:bodyPr/>
        <a:lstStyle/>
        <a:p>
          <a:endParaRPr lang="hu-HU"/>
        </a:p>
      </dgm:t>
    </dgm:pt>
    <dgm:pt modelId="{2C19A71A-F304-46FE-A784-186889A6DEFD}" type="pres">
      <dgm:prSet presAssocID="{394B0BBA-C888-4121-8EE5-B63CFEACBF5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B86924-FD96-4CB5-8D4F-57E5371D7FFE}" type="pres">
      <dgm:prSet presAssocID="{394B0BBA-C888-4121-8EE5-B63CFEACBF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A6569E9-1266-4E8C-8E15-26F7819B5E8F}" type="presOf" srcId="{394B0BBA-C888-4121-8EE5-B63CFEACBF50}" destId="{67B86924-FD96-4CB5-8D4F-57E5371D7FFE}" srcOrd="1" destOrd="0" presId="urn:microsoft.com/office/officeart/2005/8/layout/vList4"/>
    <dgm:cxn modelId="{F7236706-66E7-4915-B54D-FE6CECF3C21E}" type="presOf" srcId="{91A3CF88-CCE3-4BDC-A9CA-8213D1667F1A}" destId="{16EBDF6E-3E8E-4966-A739-AF43108AA334}" srcOrd="1" destOrd="0" presId="urn:microsoft.com/office/officeart/2005/8/layout/vList4"/>
    <dgm:cxn modelId="{EA9D4698-6063-41DB-A749-47708FFDDE38}" type="presOf" srcId="{CD3B7BA0-9CD2-4A5F-9223-C796CDED3CD2}" destId="{4FCDE787-CDBE-481E-A2CE-8379CB548EB9}" srcOrd="1" destOrd="1" presId="urn:microsoft.com/office/officeart/2005/8/layout/vList4"/>
    <dgm:cxn modelId="{93C2A9B8-63B2-4209-B9C6-3D0BCB6006B8}" type="presOf" srcId="{BC1D8B0C-31F3-471E-9F62-42EB1DB40FBC}" destId="{6FD80DC5-5D6C-4AA5-AABC-FC23B56E8CF8}" srcOrd="0" destOrd="0" presId="urn:microsoft.com/office/officeart/2005/8/layout/vList4"/>
    <dgm:cxn modelId="{156EBA64-24EF-49BD-A2E1-29EF6544509F}" type="presOf" srcId="{5CED3068-9DAD-4E0E-8AD4-B2BC47C778AE}" destId="{ED99CF4D-5777-41C4-AB6B-C9247D95F59D}" srcOrd="0" destOrd="1" presId="urn:microsoft.com/office/officeart/2005/8/layout/vList4"/>
    <dgm:cxn modelId="{EA8F42D3-DA8B-45A3-A881-FA9C25F3AEDF}" type="presOf" srcId="{9C69D2CF-233F-4EF4-9488-1DFD980BFEB0}" destId="{16EBDF6E-3E8E-4966-A739-AF43108AA334}" srcOrd="1" destOrd="1" presId="urn:microsoft.com/office/officeart/2005/8/layout/vList4"/>
    <dgm:cxn modelId="{E2738ECF-C3ED-403A-9980-CF5A4CAEDEC8}" type="presOf" srcId="{91A3CF88-CCE3-4BDC-A9CA-8213D1667F1A}" destId="{C11E759E-EEC1-4651-AA38-C6043B429E34}" srcOrd="0" destOrd="0" presId="urn:microsoft.com/office/officeart/2005/8/layout/vList4"/>
    <dgm:cxn modelId="{7BCC54B2-EDDB-4B47-BDA5-44D8210E4D61}" srcId="{394B0BBA-C888-4121-8EE5-B63CFEACBF50}" destId="{5CED3068-9DAD-4E0E-8AD4-B2BC47C778AE}" srcOrd="0" destOrd="0" parTransId="{0C47A857-5154-44EC-B59D-70B6CEE98199}" sibTransId="{CE52C78A-481D-4FE1-B176-8F181C43FD62}"/>
    <dgm:cxn modelId="{BB6107FD-D10F-49C8-89E3-0525D1B8FD85}" type="presOf" srcId="{CD3B7BA0-9CD2-4A5F-9223-C796CDED3CD2}" destId="{6FD80DC5-5D6C-4AA5-AABC-FC23B56E8CF8}" srcOrd="0" destOrd="1" presId="urn:microsoft.com/office/officeart/2005/8/layout/vList4"/>
    <dgm:cxn modelId="{4623E3DE-1870-44C2-8975-7EF9FF01787A}" type="presOf" srcId="{394B0BBA-C888-4121-8EE5-B63CFEACBF50}" destId="{ED99CF4D-5777-41C4-AB6B-C9247D95F59D}" srcOrd="0" destOrd="0" presId="urn:microsoft.com/office/officeart/2005/8/layout/vList4"/>
    <dgm:cxn modelId="{4ADC69B5-4FA9-49C0-8FB0-69F19E1CBFA5}" srcId="{91A3CF88-CCE3-4BDC-A9CA-8213D1667F1A}" destId="{9C69D2CF-233F-4EF4-9488-1DFD980BFEB0}" srcOrd="0" destOrd="0" parTransId="{21784329-3B27-459A-9D35-EA6868ECD945}" sibTransId="{4E5C86E8-5338-4ED9-B450-E9079B91EFC3}"/>
    <dgm:cxn modelId="{54BE20E2-8780-433B-91DB-786E23B0C6EB}" srcId="{D3C2FF6F-6A3E-4CBF-91A3-1D37B28FC339}" destId="{394B0BBA-C888-4121-8EE5-B63CFEACBF50}" srcOrd="2" destOrd="0" parTransId="{A71B07B5-E591-4A18-A044-B82B3DDDD8E3}" sibTransId="{7E25CEDA-1210-4E73-B76F-314F2C7536CC}"/>
    <dgm:cxn modelId="{8704EBEF-6E7C-44BB-90DB-0FCAC4389D8D}" srcId="{BC1D8B0C-31F3-471E-9F62-42EB1DB40FBC}" destId="{CD3B7BA0-9CD2-4A5F-9223-C796CDED3CD2}" srcOrd="0" destOrd="0" parTransId="{8F41EE5C-99C4-4886-BFD3-1B7DEE513ADF}" sibTransId="{5DAE2A28-24EA-4B22-A635-5ADBA0250657}"/>
    <dgm:cxn modelId="{E0D06A58-8374-4A2B-A366-AB0E9A9DF4B8}" type="presOf" srcId="{9C69D2CF-233F-4EF4-9488-1DFD980BFEB0}" destId="{C11E759E-EEC1-4651-AA38-C6043B429E34}" srcOrd="0" destOrd="1" presId="urn:microsoft.com/office/officeart/2005/8/layout/vList4"/>
    <dgm:cxn modelId="{A1E50159-B83A-4635-AE9B-3878DA4B94D4}" type="presOf" srcId="{BC1D8B0C-31F3-471E-9F62-42EB1DB40FBC}" destId="{4FCDE787-CDBE-481E-A2CE-8379CB548EB9}" srcOrd="1" destOrd="0" presId="urn:microsoft.com/office/officeart/2005/8/layout/vList4"/>
    <dgm:cxn modelId="{723A1B0B-FA5E-4BA4-B92F-1A75E4B2853F}" srcId="{D3C2FF6F-6A3E-4CBF-91A3-1D37B28FC339}" destId="{BC1D8B0C-31F3-471E-9F62-42EB1DB40FBC}" srcOrd="0" destOrd="0" parTransId="{0691186F-9896-4031-B4D8-4779E9B4C819}" sibTransId="{E4AC26CC-008C-4D28-A7C7-B946F86DA096}"/>
    <dgm:cxn modelId="{6AC12784-C8DF-4902-83C5-361128D582AD}" type="presOf" srcId="{5CED3068-9DAD-4E0E-8AD4-B2BC47C778AE}" destId="{67B86924-FD96-4CB5-8D4F-57E5371D7FFE}" srcOrd="1" destOrd="1" presId="urn:microsoft.com/office/officeart/2005/8/layout/vList4"/>
    <dgm:cxn modelId="{156D8AD6-8B3B-4524-837B-C7C68CF7B1CF}" srcId="{D3C2FF6F-6A3E-4CBF-91A3-1D37B28FC339}" destId="{91A3CF88-CCE3-4BDC-A9CA-8213D1667F1A}" srcOrd="1" destOrd="0" parTransId="{11590F90-1810-484A-9A5B-F57C37649719}" sibTransId="{1C63F1D3-1804-4ACD-89B5-CC4E1E6F8AA0}"/>
    <dgm:cxn modelId="{0D80D3FE-415E-45C8-BCC2-A442B1BDD58B}" type="presOf" srcId="{D3C2FF6F-6A3E-4CBF-91A3-1D37B28FC339}" destId="{B81BAB0F-86D3-4E00-B80C-180F3FF9EE26}" srcOrd="0" destOrd="0" presId="urn:microsoft.com/office/officeart/2005/8/layout/vList4"/>
    <dgm:cxn modelId="{81CC126F-0931-48BB-9D88-BA3B7AD99104}" type="presParOf" srcId="{B81BAB0F-86D3-4E00-B80C-180F3FF9EE26}" destId="{0F355FF2-1080-429B-AF48-2BF0768FDC6B}" srcOrd="0" destOrd="0" presId="urn:microsoft.com/office/officeart/2005/8/layout/vList4"/>
    <dgm:cxn modelId="{DFBA1DD0-0E72-4E27-9AFC-4D0DB511C298}" type="presParOf" srcId="{0F355FF2-1080-429B-AF48-2BF0768FDC6B}" destId="{6FD80DC5-5D6C-4AA5-AABC-FC23B56E8CF8}" srcOrd="0" destOrd="0" presId="urn:microsoft.com/office/officeart/2005/8/layout/vList4"/>
    <dgm:cxn modelId="{51274787-A926-42B9-BB37-964B9C3E8181}" type="presParOf" srcId="{0F355FF2-1080-429B-AF48-2BF0768FDC6B}" destId="{5823FEB5-D8BD-4D64-963B-72E4F031D692}" srcOrd="1" destOrd="0" presId="urn:microsoft.com/office/officeart/2005/8/layout/vList4"/>
    <dgm:cxn modelId="{6F6CDCCF-3159-43A9-A5B1-FF01B400049D}" type="presParOf" srcId="{0F355FF2-1080-429B-AF48-2BF0768FDC6B}" destId="{4FCDE787-CDBE-481E-A2CE-8379CB548EB9}" srcOrd="2" destOrd="0" presId="urn:microsoft.com/office/officeart/2005/8/layout/vList4"/>
    <dgm:cxn modelId="{B3F496C2-B59A-4458-8738-19642BB7E2F7}" type="presParOf" srcId="{B81BAB0F-86D3-4E00-B80C-180F3FF9EE26}" destId="{4CA0AC86-ECE4-4C36-8F9D-08A49B104BEB}" srcOrd="1" destOrd="0" presId="urn:microsoft.com/office/officeart/2005/8/layout/vList4"/>
    <dgm:cxn modelId="{825C530C-AD98-470B-BC65-EEEFFF09E900}" type="presParOf" srcId="{B81BAB0F-86D3-4E00-B80C-180F3FF9EE26}" destId="{8784F989-FBCA-4E80-B629-D7DF49EAAA66}" srcOrd="2" destOrd="0" presId="urn:microsoft.com/office/officeart/2005/8/layout/vList4"/>
    <dgm:cxn modelId="{5013DA42-F746-4504-994F-B99E0AD60B81}" type="presParOf" srcId="{8784F989-FBCA-4E80-B629-D7DF49EAAA66}" destId="{C11E759E-EEC1-4651-AA38-C6043B429E34}" srcOrd="0" destOrd="0" presId="urn:microsoft.com/office/officeart/2005/8/layout/vList4"/>
    <dgm:cxn modelId="{15F56CAF-C554-408F-997F-2A591A55411A}" type="presParOf" srcId="{8784F989-FBCA-4E80-B629-D7DF49EAAA66}" destId="{618BA840-D933-4021-9DA2-D23CA01DCDF3}" srcOrd="1" destOrd="0" presId="urn:microsoft.com/office/officeart/2005/8/layout/vList4"/>
    <dgm:cxn modelId="{E24066D8-239D-41BD-B05A-AC88D44462C7}" type="presParOf" srcId="{8784F989-FBCA-4E80-B629-D7DF49EAAA66}" destId="{16EBDF6E-3E8E-4966-A739-AF43108AA334}" srcOrd="2" destOrd="0" presId="urn:microsoft.com/office/officeart/2005/8/layout/vList4"/>
    <dgm:cxn modelId="{372484BE-7A0C-44CA-9022-EEE9F9859FBC}" type="presParOf" srcId="{B81BAB0F-86D3-4E00-B80C-180F3FF9EE26}" destId="{91450ECE-A2EE-4665-BA71-CFD4C6C04CED}" srcOrd="3" destOrd="0" presId="urn:microsoft.com/office/officeart/2005/8/layout/vList4"/>
    <dgm:cxn modelId="{05390B19-92BD-40CB-B72B-BCAE89915F59}" type="presParOf" srcId="{B81BAB0F-86D3-4E00-B80C-180F3FF9EE26}" destId="{2255E0FB-A301-4DE5-80BC-7F1A76885172}" srcOrd="4" destOrd="0" presId="urn:microsoft.com/office/officeart/2005/8/layout/vList4"/>
    <dgm:cxn modelId="{FA7006FD-3AF7-444D-9E1A-9DD514B4FBAB}" type="presParOf" srcId="{2255E0FB-A301-4DE5-80BC-7F1A76885172}" destId="{ED99CF4D-5777-41C4-AB6B-C9247D95F59D}" srcOrd="0" destOrd="0" presId="urn:microsoft.com/office/officeart/2005/8/layout/vList4"/>
    <dgm:cxn modelId="{A00215BB-D9C7-459D-95A2-5B5C8C34815A}" type="presParOf" srcId="{2255E0FB-A301-4DE5-80BC-7F1A76885172}" destId="{2C19A71A-F304-46FE-A784-186889A6DEFD}" srcOrd="1" destOrd="0" presId="urn:microsoft.com/office/officeart/2005/8/layout/vList4"/>
    <dgm:cxn modelId="{E5D95CE6-A2EC-466A-B91D-323A6498F2B9}" type="presParOf" srcId="{2255E0FB-A301-4DE5-80BC-7F1A76885172}" destId="{67B86924-FD96-4CB5-8D4F-57E5371D7F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9D151-5A13-4058-98D0-4EDE8D6BB422}" type="doc">
      <dgm:prSet loTypeId="urn:microsoft.com/office/officeart/2005/8/layout/hList3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BEE6AF18-C353-48F9-9231-B08D1BB2A83E}">
      <dgm:prSet/>
      <dgm:spPr/>
      <dgm:t>
        <a:bodyPr/>
        <a:lstStyle/>
        <a:p>
          <a:pPr rtl="0"/>
          <a:r>
            <a:rPr lang="hu-HU" dirty="0" smtClean="0"/>
            <a:t>Az informatika egyre nagyobb szerepet játszik az életünkben…és közben folyamatosan változik</a:t>
          </a:r>
          <a:endParaRPr lang="hu-HU" dirty="0"/>
        </a:p>
      </dgm:t>
    </dgm:pt>
    <dgm:pt modelId="{64B34887-A3C9-4511-85EC-44B6F0326AA1}" type="parTrans" cxnId="{8AB40DDE-81F3-4CD1-86F2-D4BD8AFD71F5}">
      <dgm:prSet/>
      <dgm:spPr/>
      <dgm:t>
        <a:bodyPr/>
        <a:lstStyle/>
        <a:p>
          <a:endParaRPr lang="hu-HU"/>
        </a:p>
      </dgm:t>
    </dgm:pt>
    <dgm:pt modelId="{843001DD-9E8B-40E5-A443-61104A9118A7}" type="sibTrans" cxnId="{8AB40DDE-81F3-4CD1-86F2-D4BD8AFD71F5}">
      <dgm:prSet/>
      <dgm:spPr/>
      <dgm:t>
        <a:bodyPr/>
        <a:lstStyle/>
        <a:p>
          <a:endParaRPr lang="hu-HU"/>
        </a:p>
      </dgm:t>
    </dgm:pt>
    <dgm:pt modelId="{847E9A35-9E41-477B-9AF7-FCABF4868780}">
      <dgm:prSet/>
      <dgm:spPr/>
      <dgm:t>
        <a:bodyPr anchor="t" anchorCtr="0"/>
        <a:lstStyle/>
        <a:p>
          <a:pPr rtl="0"/>
          <a:r>
            <a:rPr lang="hu-HU" dirty="0" smtClean="0"/>
            <a:t>úton vagyunk a felhő felé, de soha nem hagyjuk el teljesen a földet</a:t>
          </a:r>
          <a:endParaRPr lang="hu-HU" dirty="0"/>
        </a:p>
      </dgm:t>
    </dgm:pt>
    <dgm:pt modelId="{72674E53-C38D-4359-A7AE-5325D4FE19AD}" type="parTrans" cxnId="{83E44053-ED12-4531-BFE3-2A4F18BFB335}">
      <dgm:prSet/>
      <dgm:spPr/>
      <dgm:t>
        <a:bodyPr/>
        <a:lstStyle/>
        <a:p>
          <a:endParaRPr lang="hu-HU"/>
        </a:p>
      </dgm:t>
    </dgm:pt>
    <dgm:pt modelId="{A190B79B-76C6-406C-8819-9AEBD6D351FC}" type="sibTrans" cxnId="{83E44053-ED12-4531-BFE3-2A4F18BFB335}">
      <dgm:prSet/>
      <dgm:spPr/>
      <dgm:t>
        <a:bodyPr/>
        <a:lstStyle/>
        <a:p>
          <a:endParaRPr lang="hu-HU"/>
        </a:p>
      </dgm:t>
    </dgm:pt>
    <dgm:pt modelId="{E61C23CE-7AD7-4870-BEFB-29008401D70E}">
      <dgm:prSet/>
      <dgm:spPr/>
      <dgm:t>
        <a:bodyPr anchor="t" anchorCtr="0"/>
        <a:lstStyle/>
        <a:p>
          <a:pPr rtl="0"/>
          <a:r>
            <a:rPr lang="hu-HU" dirty="0" smtClean="0"/>
            <a:t>jönnek a jövő hardverei, a jól ismert eszközök pedig új szerepben tűnnek fel</a:t>
          </a:r>
          <a:endParaRPr lang="hu-HU" dirty="0"/>
        </a:p>
      </dgm:t>
    </dgm:pt>
    <dgm:pt modelId="{913DDB38-0D41-4DBF-A2B9-3D9444FC0C07}" type="parTrans" cxnId="{AC361C9F-3485-43B8-8657-33BFE48EBAEF}">
      <dgm:prSet/>
      <dgm:spPr/>
      <dgm:t>
        <a:bodyPr/>
        <a:lstStyle/>
        <a:p>
          <a:endParaRPr lang="hu-HU"/>
        </a:p>
      </dgm:t>
    </dgm:pt>
    <dgm:pt modelId="{864B0CA4-27F5-4609-9266-61E7A6270311}" type="sibTrans" cxnId="{AC361C9F-3485-43B8-8657-33BFE48EBAEF}">
      <dgm:prSet/>
      <dgm:spPr/>
      <dgm:t>
        <a:bodyPr/>
        <a:lstStyle/>
        <a:p>
          <a:endParaRPr lang="hu-HU"/>
        </a:p>
      </dgm:t>
    </dgm:pt>
    <dgm:pt modelId="{91CD3FB9-1252-41DC-84AF-C2B7A39CA725}">
      <dgm:prSet/>
      <dgm:spPr/>
      <dgm:t>
        <a:bodyPr anchor="t" anchorCtr="0"/>
        <a:lstStyle/>
        <a:p>
          <a:pPr rtl="0"/>
          <a:r>
            <a:rPr lang="hu-HU" dirty="0" smtClean="0"/>
            <a:t>alkalmazásaink intelligensek és interaktívak lesznek, felismerik a szándékunkat és a szöveg-környezetet</a:t>
          </a:r>
          <a:endParaRPr lang="hu-HU" dirty="0"/>
        </a:p>
      </dgm:t>
    </dgm:pt>
    <dgm:pt modelId="{4E5D1D33-6E69-4FEF-B2C3-486615A6D99D}" type="parTrans" cxnId="{52041BC7-08C3-423C-8705-EA874B89150C}">
      <dgm:prSet/>
      <dgm:spPr/>
      <dgm:t>
        <a:bodyPr/>
        <a:lstStyle/>
        <a:p>
          <a:endParaRPr lang="hu-HU"/>
        </a:p>
      </dgm:t>
    </dgm:pt>
    <dgm:pt modelId="{C272607D-60BD-456B-999E-2BE6EA66148E}" type="sibTrans" cxnId="{52041BC7-08C3-423C-8705-EA874B89150C}">
      <dgm:prSet/>
      <dgm:spPr/>
      <dgm:t>
        <a:bodyPr/>
        <a:lstStyle/>
        <a:p>
          <a:endParaRPr lang="hu-HU"/>
        </a:p>
      </dgm:t>
    </dgm:pt>
    <dgm:pt modelId="{8098003F-06AE-41BC-87F8-F6B5A6AE9C98}" type="pres">
      <dgm:prSet presAssocID="{81A9D151-5A13-4058-98D0-4EDE8D6BB4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55F015-2C45-4BFB-AC12-C7B274611BF5}" type="pres">
      <dgm:prSet presAssocID="{BEE6AF18-C353-48F9-9231-B08D1BB2A83E}" presName="roof" presStyleLbl="dkBgShp" presStyleIdx="0" presStyleCnt="2"/>
      <dgm:spPr/>
      <dgm:t>
        <a:bodyPr/>
        <a:lstStyle/>
        <a:p>
          <a:endParaRPr lang="hu-HU"/>
        </a:p>
      </dgm:t>
    </dgm:pt>
    <dgm:pt modelId="{8CAE852D-E85E-4A96-AEA2-41ABA201BAF5}" type="pres">
      <dgm:prSet presAssocID="{BEE6AF18-C353-48F9-9231-B08D1BB2A83E}" presName="pillars" presStyleCnt="0"/>
      <dgm:spPr/>
    </dgm:pt>
    <dgm:pt modelId="{356BC343-9320-4D05-BB74-FD5DBE02F8D2}" type="pres">
      <dgm:prSet presAssocID="{BEE6AF18-C353-48F9-9231-B08D1BB2A83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4A4CDF-B503-404D-B1B0-D1EB9CFC2A1F}" type="pres">
      <dgm:prSet presAssocID="{E61C23CE-7AD7-4870-BEFB-29008401D7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8B1A681-0720-4DC4-A888-15C19CFA5AB5}" type="pres">
      <dgm:prSet presAssocID="{91CD3FB9-1252-41DC-84AF-C2B7A39CA72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CD1087-C2E1-4EFF-A672-00FDD2512CD2}" type="pres">
      <dgm:prSet presAssocID="{BEE6AF18-C353-48F9-9231-B08D1BB2A83E}" presName="base" presStyleLbl="dkBgShp" presStyleIdx="1" presStyleCnt="2"/>
      <dgm:spPr/>
    </dgm:pt>
  </dgm:ptLst>
  <dgm:cxnLst>
    <dgm:cxn modelId="{2826541C-7C3F-4383-BA73-699CCD15D671}" type="presOf" srcId="{BEE6AF18-C353-48F9-9231-B08D1BB2A83E}" destId="{F455F015-2C45-4BFB-AC12-C7B274611BF5}" srcOrd="0" destOrd="0" presId="urn:microsoft.com/office/officeart/2005/8/layout/hList3"/>
    <dgm:cxn modelId="{52041BC7-08C3-423C-8705-EA874B89150C}" srcId="{BEE6AF18-C353-48F9-9231-B08D1BB2A83E}" destId="{91CD3FB9-1252-41DC-84AF-C2B7A39CA725}" srcOrd="2" destOrd="0" parTransId="{4E5D1D33-6E69-4FEF-B2C3-486615A6D99D}" sibTransId="{C272607D-60BD-456B-999E-2BE6EA66148E}"/>
    <dgm:cxn modelId="{40E2097C-26AD-4F68-9794-1D4EDD9D1CEF}" type="presOf" srcId="{E61C23CE-7AD7-4870-BEFB-29008401D70E}" destId="{904A4CDF-B503-404D-B1B0-D1EB9CFC2A1F}" srcOrd="0" destOrd="0" presId="urn:microsoft.com/office/officeart/2005/8/layout/hList3"/>
    <dgm:cxn modelId="{982105DC-939C-4901-9952-3C8FF8F95EBC}" type="presOf" srcId="{847E9A35-9E41-477B-9AF7-FCABF4868780}" destId="{356BC343-9320-4D05-BB74-FD5DBE02F8D2}" srcOrd="0" destOrd="0" presId="urn:microsoft.com/office/officeart/2005/8/layout/hList3"/>
    <dgm:cxn modelId="{6E7BD1D1-6C63-43F7-9A0C-CAF311FCE8BE}" type="presOf" srcId="{81A9D151-5A13-4058-98D0-4EDE8D6BB422}" destId="{8098003F-06AE-41BC-87F8-F6B5A6AE9C98}" srcOrd="0" destOrd="0" presId="urn:microsoft.com/office/officeart/2005/8/layout/hList3"/>
    <dgm:cxn modelId="{AC361C9F-3485-43B8-8657-33BFE48EBAEF}" srcId="{BEE6AF18-C353-48F9-9231-B08D1BB2A83E}" destId="{E61C23CE-7AD7-4870-BEFB-29008401D70E}" srcOrd="1" destOrd="0" parTransId="{913DDB38-0D41-4DBF-A2B9-3D9444FC0C07}" sibTransId="{864B0CA4-27F5-4609-9266-61E7A6270311}"/>
    <dgm:cxn modelId="{8AB40DDE-81F3-4CD1-86F2-D4BD8AFD71F5}" srcId="{81A9D151-5A13-4058-98D0-4EDE8D6BB422}" destId="{BEE6AF18-C353-48F9-9231-B08D1BB2A83E}" srcOrd="0" destOrd="0" parTransId="{64B34887-A3C9-4511-85EC-44B6F0326AA1}" sibTransId="{843001DD-9E8B-40E5-A443-61104A9118A7}"/>
    <dgm:cxn modelId="{7DEB7B77-9355-4788-AAD7-B1E9E41DEFCA}" type="presOf" srcId="{91CD3FB9-1252-41DC-84AF-C2B7A39CA725}" destId="{08B1A681-0720-4DC4-A888-15C19CFA5AB5}" srcOrd="0" destOrd="0" presId="urn:microsoft.com/office/officeart/2005/8/layout/hList3"/>
    <dgm:cxn modelId="{83E44053-ED12-4531-BFE3-2A4F18BFB335}" srcId="{BEE6AF18-C353-48F9-9231-B08D1BB2A83E}" destId="{847E9A35-9E41-477B-9AF7-FCABF4868780}" srcOrd="0" destOrd="0" parTransId="{72674E53-C38D-4359-A7AE-5325D4FE19AD}" sibTransId="{A190B79B-76C6-406C-8819-9AEBD6D351FC}"/>
    <dgm:cxn modelId="{BF6F1CC9-1119-4BCA-A86D-7CF999081456}" type="presParOf" srcId="{8098003F-06AE-41BC-87F8-F6B5A6AE9C98}" destId="{F455F015-2C45-4BFB-AC12-C7B274611BF5}" srcOrd="0" destOrd="0" presId="urn:microsoft.com/office/officeart/2005/8/layout/hList3"/>
    <dgm:cxn modelId="{497129CD-173D-4C6A-8B21-1B9BF972A3D1}" type="presParOf" srcId="{8098003F-06AE-41BC-87F8-F6B5A6AE9C98}" destId="{8CAE852D-E85E-4A96-AEA2-41ABA201BAF5}" srcOrd="1" destOrd="0" presId="urn:microsoft.com/office/officeart/2005/8/layout/hList3"/>
    <dgm:cxn modelId="{66EEF727-06D5-4944-B034-3FFEC4948DBE}" type="presParOf" srcId="{8CAE852D-E85E-4A96-AEA2-41ABA201BAF5}" destId="{356BC343-9320-4D05-BB74-FD5DBE02F8D2}" srcOrd="0" destOrd="0" presId="urn:microsoft.com/office/officeart/2005/8/layout/hList3"/>
    <dgm:cxn modelId="{39D085F2-70FA-48E9-A966-B3F17AFED35F}" type="presParOf" srcId="{8CAE852D-E85E-4A96-AEA2-41ABA201BAF5}" destId="{904A4CDF-B503-404D-B1B0-D1EB9CFC2A1F}" srcOrd="1" destOrd="0" presId="urn:microsoft.com/office/officeart/2005/8/layout/hList3"/>
    <dgm:cxn modelId="{6BF22E64-EC15-4C87-B1BD-AD3B8D148C5D}" type="presParOf" srcId="{8CAE852D-E85E-4A96-AEA2-41ABA201BAF5}" destId="{08B1A681-0720-4DC4-A888-15C19CFA5AB5}" srcOrd="2" destOrd="0" presId="urn:microsoft.com/office/officeart/2005/8/layout/hList3"/>
    <dgm:cxn modelId="{B59BD68B-0BDC-428D-8653-DE01240E5D22}" type="presParOf" srcId="{8098003F-06AE-41BC-87F8-F6B5A6AE9C98}" destId="{87CD1087-C2E1-4EFF-A672-00FDD2512C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22642-E554-4BD4-BF68-7703ADDE53E9}">
      <dsp:nvSpPr>
        <dsp:cNvPr id="0" name=""/>
        <dsp:cNvSpPr/>
      </dsp:nvSpPr>
      <dsp:spPr>
        <a:xfrm>
          <a:off x="617219" y="0"/>
          <a:ext cx="6995160" cy="33528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C831D2-CC74-48FC-9B31-04FD6576EDD9}">
      <dsp:nvSpPr>
        <dsp:cNvPr id="0" name=""/>
        <dsp:cNvSpPr/>
      </dsp:nvSpPr>
      <dsp:spPr>
        <a:xfrm>
          <a:off x="4118" y="1005840"/>
          <a:ext cx="1981051" cy="134112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mindig és mindenhol jelen lévő informatika</a:t>
          </a:r>
          <a:endParaRPr lang="hu-HU" sz="1800" kern="1200" dirty="0"/>
        </a:p>
      </dsp:txBody>
      <dsp:txXfrm>
        <a:off x="4118" y="1005840"/>
        <a:ext cx="1981051" cy="1341120"/>
      </dsp:txXfrm>
    </dsp:sp>
    <dsp:sp modelId="{9AE6863E-7344-401B-B9C5-317CBA4FA209}">
      <dsp:nvSpPr>
        <dsp:cNvPr id="0" name=""/>
        <dsp:cNvSpPr/>
      </dsp:nvSpPr>
      <dsp:spPr>
        <a:xfrm>
          <a:off x="2084222" y="1005840"/>
          <a:ext cx="1981051" cy="134112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jövő hardverei, plusz jól ismert eszközök új szerepben</a:t>
          </a:r>
          <a:endParaRPr lang="hu-HU" sz="1800" kern="1200" dirty="0"/>
        </a:p>
      </dsp:txBody>
      <dsp:txXfrm>
        <a:off x="2084222" y="1005840"/>
        <a:ext cx="1981051" cy="1341120"/>
      </dsp:txXfrm>
    </dsp:sp>
    <dsp:sp modelId="{AA785EB9-F546-423B-BC31-CEB66B7D63F6}">
      <dsp:nvSpPr>
        <dsp:cNvPr id="0" name=""/>
        <dsp:cNvSpPr/>
      </dsp:nvSpPr>
      <dsp:spPr>
        <a:xfrm>
          <a:off x="4164326" y="1005840"/>
          <a:ext cx="1981051" cy="134112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intelligens és interaktív alkalmazások</a:t>
          </a:r>
          <a:endParaRPr lang="hu-HU" sz="1800" kern="1200" dirty="0"/>
        </a:p>
      </dsp:txBody>
      <dsp:txXfrm>
        <a:off x="4164326" y="1005840"/>
        <a:ext cx="1981051" cy="1341120"/>
      </dsp:txXfrm>
    </dsp:sp>
    <dsp:sp modelId="{0512BB1F-6295-4AEA-B6D9-687E9B512DE6}">
      <dsp:nvSpPr>
        <dsp:cNvPr id="0" name=""/>
        <dsp:cNvSpPr/>
      </dsp:nvSpPr>
      <dsp:spPr>
        <a:xfrm>
          <a:off x="6244430" y="1005840"/>
          <a:ext cx="1981051" cy="134112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szöveg-környezet és </a:t>
          </a:r>
          <a:br>
            <a:rPr lang="hu-HU" sz="1800" kern="1200" dirty="0" smtClean="0"/>
          </a:br>
          <a:r>
            <a:rPr lang="hu-HU" sz="1800" kern="1200" dirty="0" smtClean="0"/>
            <a:t>a szándék felismerése</a:t>
          </a:r>
          <a:endParaRPr lang="hu-HU" sz="1800" kern="1200" dirty="0"/>
        </a:p>
      </dsp:txBody>
      <dsp:txXfrm>
        <a:off x="6244430" y="1005840"/>
        <a:ext cx="1981051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EB747E-2E9A-446B-8588-29A8F6D00B2E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7650"/>
                <a:lumOff val="2966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7650"/>
                <a:lumOff val="2966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7650"/>
                <a:lumOff val="29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6C0B8-0267-4838-BA2C-32C962CE8811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2120"/>
                <a:lumOff val="23734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2120"/>
                <a:lumOff val="23734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2120"/>
                <a:lumOff val="237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77C5B-84BE-4FF7-83C5-A6F1284F7565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6590"/>
                <a:lumOff val="1780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6590"/>
                <a:lumOff val="1780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6590"/>
                <a:lumOff val="178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91C67-C7E9-47E7-827B-E8BB025C5995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1060"/>
                <a:lumOff val="1186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1060"/>
                <a:lumOff val="1186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1060"/>
                <a:lumOff val="118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4E675-BB8E-4559-9961-8224EF7003E6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5530"/>
                <a:lumOff val="593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5530"/>
                <a:lumOff val="593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5530"/>
                <a:lumOff val="59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35BC6-5804-45E0-B14A-2848C4BAA5BA}">
      <dsp:nvSpPr>
        <dsp:cNvPr id="0" name=""/>
        <dsp:cNvSpPr/>
      </dsp:nvSpPr>
      <dsp:spPr>
        <a:xfrm>
          <a:off x="2668069" y="511451"/>
          <a:ext cx="3503060" cy="350306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32578-BDA3-4113-9484-BEED160B36DB}">
      <dsp:nvSpPr>
        <dsp:cNvPr id="0" name=""/>
        <dsp:cNvSpPr/>
      </dsp:nvSpPr>
      <dsp:spPr>
        <a:xfrm>
          <a:off x="3148859" y="1447797"/>
          <a:ext cx="2541548" cy="1630367"/>
        </a:xfrm>
        <a:prstGeom prst="ellipse">
          <a:avLst/>
        </a:prstGeom>
        <a:solidFill>
          <a:srgbClr val="C00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Mire hasonlítson a felhasználói élmény?</a:t>
          </a:r>
          <a:endParaRPr lang="hu-HU" sz="2000" kern="1200" dirty="0"/>
        </a:p>
      </dsp:txBody>
      <dsp:txXfrm>
        <a:off x="3148859" y="1447797"/>
        <a:ext cx="2541548" cy="1630367"/>
      </dsp:txXfrm>
    </dsp:sp>
    <dsp:sp modelId="{3B9F1ABA-A8FF-4765-AC75-8C02D27199F2}">
      <dsp:nvSpPr>
        <dsp:cNvPr id="0" name=""/>
        <dsp:cNvSpPr/>
      </dsp:nvSpPr>
      <dsp:spPr>
        <a:xfrm>
          <a:off x="3505286" y="-41361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video-játékok</a:t>
          </a:r>
          <a:endParaRPr lang="hu-HU" sz="1800" kern="1200" dirty="0"/>
        </a:p>
      </dsp:txBody>
      <dsp:txXfrm>
        <a:off x="3505286" y="-41361"/>
        <a:ext cx="1828626" cy="1184806"/>
      </dsp:txXfrm>
    </dsp:sp>
    <dsp:sp modelId="{E98934A4-5315-4754-B9FD-62E170455097}">
      <dsp:nvSpPr>
        <dsp:cNvPr id="0" name=""/>
        <dsp:cNvSpPr/>
      </dsp:nvSpPr>
      <dsp:spPr>
        <a:xfrm>
          <a:off x="4987870" y="814608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604"/>
                <a:lumOff val="635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604"/>
                <a:lumOff val="635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604"/>
                <a:lumOff val="63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reklámok</a:t>
          </a:r>
          <a:endParaRPr lang="hu-HU" sz="1800" kern="1200" dirty="0"/>
        </a:p>
      </dsp:txBody>
      <dsp:txXfrm>
        <a:off x="4987870" y="814608"/>
        <a:ext cx="1828626" cy="1184806"/>
      </dsp:txXfrm>
    </dsp:sp>
    <dsp:sp modelId="{B1C0C492-4D59-4476-ABA7-3B4D0CDAA10F}">
      <dsp:nvSpPr>
        <dsp:cNvPr id="0" name=""/>
        <dsp:cNvSpPr/>
      </dsp:nvSpPr>
      <dsp:spPr>
        <a:xfrm>
          <a:off x="4987870" y="2526548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208"/>
                <a:lumOff val="1270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208"/>
                <a:lumOff val="1270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208"/>
                <a:lumOff val="127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akciófilmek</a:t>
          </a:r>
          <a:endParaRPr lang="hu-HU" sz="1800" kern="1200" dirty="0"/>
        </a:p>
      </dsp:txBody>
      <dsp:txXfrm>
        <a:off x="4987870" y="2526548"/>
        <a:ext cx="1828626" cy="1184806"/>
      </dsp:txXfrm>
    </dsp:sp>
    <dsp:sp modelId="{8C507510-8D9B-4F5B-966F-0FAD726AF6F5}">
      <dsp:nvSpPr>
        <dsp:cNvPr id="0" name=""/>
        <dsp:cNvSpPr/>
      </dsp:nvSpPr>
      <dsp:spPr>
        <a:xfrm>
          <a:off x="3505286" y="3382518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811"/>
                <a:lumOff val="19051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6811"/>
                <a:lumOff val="190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6811"/>
                <a:lumOff val="19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üzleti grafikonok</a:t>
          </a:r>
          <a:endParaRPr lang="hu-HU" sz="1800" kern="1200" dirty="0"/>
        </a:p>
      </dsp:txBody>
      <dsp:txXfrm>
        <a:off x="3505286" y="3382518"/>
        <a:ext cx="1828626" cy="1184806"/>
      </dsp:txXfrm>
    </dsp:sp>
    <dsp:sp modelId="{2730E46D-D307-4492-9B58-AF9943C7ACAD}">
      <dsp:nvSpPr>
        <dsp:cNvPr id="0" name=""/>
        <dsp:cNvSpPr/>
      </dsp:nvSpPr>
      <dsp:spPr>
        <a:xfrm>
          <a:off x="2022702" y="2526548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415"/>
                <a:lumOff val="2540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2415"/>
                <a:lumOff val="2540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2415"/>
                <a:lumOff val="25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természetes gesztusok</a:t>
          </a:r>
          <a:endParaRPr lang="hu-HU" sz="1800" kern="1200" dirty="0"/>
        </a:p>
      </dsp:txBody>
      <dsp:txXfrm>
        <a:off x="2022702" y="2526548"/>
        <a:ext cx="1828626" cy="1184806"/>
      </dsp:txXfrm>
    </dsp:sp>
    <dsp:sp modelId="{09BC04BD-3F56-49A7-BB3B-FE8722F434A5}">
      <dsp:nvSpPr>
        <dsp:cNvPr id="0" name=""/>
        <dsp:cNvSpPr/>
      </dsp:nvSpPr>
      <dsp:spPr>
        <a:xfrm>
          <a:off x="2022702" y="814608"/>
          <a:ext cx="1828626" cy="118480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írott és kimondott szöveg</a:t>
          </a:r>
          <a:endParaRPr lang="hu-HU" sz="1800" kern="1200" dirty="0"/>
        </a:p>
      </dsp:txBody>
      <dsp:txXfrm>
        <a:off x="2022702" y="814608"/>
        <a:ext cx="1828626" cy="11848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9F548E-941F-4741-A374-552567AA2455}">
      <dsp:nvSpPr>
        <dsp:cNvPr id="0" name=""/>
        <dsp:cNvSpPr/>
      </dsp:nvSpPr>
      <dsp:spPr>
        <a:xfrm>
          <a:off x="2411" y="532497"/>
          <a:ext cx="2937420" cy="1174968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követelmény</a:t>
          </a:r>
          <a:endParaRPr lang="hu-HU" sz="2200" kern="1200" dirty="0"/>
        </a:p>
      </dsp:txBody>
      <dsp:txXfrm>
        <a:off x="2411" y="532497"/>
        <a:ext cx="2937420" cy="1174968"/>
      </dsp:txXfrm>
    </dsp:sp>
    <dsp:sp modelId="{D39BE261-9CF2-4AC9-8159-0E2CF3E70484}">
      <dsp:nvSpPr>
        <dsp:cNvPr id="0" name=""/>
        <dsp:cNvSpPr/>
      </dsp:nvSpPr>
      <dsp:spPr>
        <a:xfrm>
          <a:off x="2646089" y="532497"/>
          <a:ext cx="2937420" cy="1174968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4950"/>
                <a:lumOff val="3310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4950"/>
                <a:lumOff val="3310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4950"/>
                <a:lumOff val="331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prototípus</a:t>
          </a:r>
          <a:endParaRPr lang="hu-HU" sz="2200" kern="1200" dirty="0"/>
        </a:p>
      </dsp:txBody>
      <dsp:txXfrm>
        <a:off x="2646089" y="532497"/>
        <a:ext cx="2937420" cy="1174968"/>
      </dsp:txXfrm>
    </dsp:sp>
    <dsp:sp modelId="{5E2CE776-F16C-45E5-99BC-929620CEEB17}">
      <dsp:nvSpPr>
        <dsp:cNvPr id="0" name=""/>
        <dsp:cNvSpPr/>
      </dsp:nvSpPr>
      <dsp:spPr>
        <a:xfrm>
          <a:off x="5289768" y="532497"/>
          <a:ext cx="2937420" cy="1174968"/>
        </a:xfrm>
        <a:prstGeom prst="chevr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4950"/>
                <a:lumOff val="33101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4950"/>
                <a:lumOff val="33101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4950"/>
                <a:lumOff val="331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termék</a:t>
          </a:r>
          <a:endParaRPr lang="hu-HU" sz="2200" kern="1200" dirty="0"/>
        </a:p>
      </dsp:txBody>
      <dsp:txXfrm>
        <a:off x="5289768" y="532497"/>
        <a:ext cx="2937420" cy="11749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80DC5-5D6C-4AA5-AABC-FC23B56E8CF8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Szabad szöveges keresés</a:t>
          </a:r>
          <a:endParaRPr lang="hu-H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releváns oldalak megjelenítése a keresett szöveg előfordulásainak száma és helye, a hivatkozó oldalak száma és fontossága alapján</a:t>
          </a:r>
          <a:endParaRPr lang="hu-HU" sz="1900" kern="1200" dirty="0"/>
        </a:p>
      </dsp:txBody>
      <dsp:txXfrm>
        <a:off x="1787356" y="0"/>
        <a:ext cx="6442243" cy="1414363"/>
      </dsp:txXfrm>
    </dsp:sp>
    <dsp:sp modelId="{5823FEB5-D8BD-4D64-963B-72E4F031D692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1E759E-EEC1-4651-AA38-C6043B429E34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16910"/>
                <a:lumOff val="1690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6910"/>
                <a:lumOff val="1690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6910"/>
                <a:lumOff val="169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Döntéstámogatás</a:t>
          </a:r>
          <a:endParaRPr lang="hu-H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a felhasználó szándékának kiderítése, az adott felhasználási környezethez (pl. utazás, vásárlás) legjobban illeszkedő találatok megjelenítése</a:t>
          </a:r>
          <a:endParaRPr lang="hu-HU" sz="1900" kern="1200" dirty="0"/>
        </a:p>
      </dsp:txBody>
      <dsp:txXfrm>
        <a:off x="1787356" y="1555799"/>
        <a:ext cx="6442243" cy="1414363"/>
      </dsp:txXfrm>
    </dsp:sp>
    <dsp:sp modelId="{618BA840-D933-4021-9DA2-D23CA01DCDF3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99CF4D-5777-41C4-AB6B-C9247D95F59D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Kutatás</a:t>
          </a:r>
          <a:endParaRPr lang="hu-HU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900" kern="1200" dirty="0" smtClean="0"/>
            <a:t>a keresett szöveg legvalószínűbb szövegkörnyezetének (pl. gazdaság, természettudományok) megállapítása, a kapcsolódó információk strukturált megjelenítése</a:t>
          </a:r>
          <a:endParaRPr lang="hu-HU" sz="1900" kern="1200" dirty="0"/>
        </a:p>
      </dsp:txBody>
      <dsp:txXfrm>
        <a:off x="1787356" y="3111599"/>
        <a:ext cx="6442243" cy="1414363"/>
      </dsp:txXfrm>
    </dsp:sp>
    <dsp:sp modelId="{2C19A71A-F304-46FE-A784-186889A6DEFD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5F015-2C45-4BFB-AC12-C7B274611BF5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900" kern="1200" dirty="0" smtClean="0"/>
            <a:t>Az informatika egyre nagyobb szerepet játszik az életünkben…és közben folyamatosan változik</a:t>
          </a:r>
          <a:endParaRPr lang="hu-HU" sz="2900" kern="1200" dirty="0"/>
        </a:p>
      </dsp:txBody>
      <dsp:txXfrm>
        <a:off x="0" y="0"/>
        <a:ext cx="8229600" cy="1357788"/>
      </dsp:txXfrm>
    </dsp:sp>
    <dsp:sp modelId="{356BC343-9320-4D05-BB74-FD5DBE02F8D2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úton vagyunk a felhő felé, de soha nem hagyjuk el teljesen a földet</a:t>
          </a:r>
          <a:endParaRPr lang="hu-HU" sz="2500" kern="1200" dirty="0"/>
        </a:p>
      </dsp:txBody>
      <dsp:txXfrm>
        <a:off x="4018" y="1357788"/>
        <a:ext cx="2740521" cy="2851356"/>
      </dsp:txXfrm>
    </dsp:sp>
    <dsp:sp modelId="{904A4CDF-B503-404D-B1B0-D1EB9CFC2A1F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jönnek a jövő hardverei, a jól ismert eszközök pedig új szerepben tűnnek fel</a:t>
          </a:r>
          <a:endParaRPr lang="hu-HU" sz="2500" kern="1200" dirty="0"/>
        </a:p>
      </dsp:txBody>
      <dsp:txXfrm>
        <a:off x="2744539" y="1357788"/>
        <a:ext cx="2740521" cy="2851356"/>
      </dsp:txXfrm>
    </dsp:sp>
    <dsp:sp modelId="{08B1A681-0720-4DC4-A888-15C19CFA5AB5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alkalmazásaink intelligensek és interaktívak lesznek, felismerik a szándékunkat és a szöveg-környezetet</a:t>
          </a:r>
          <a:endParaRPr lang="hu-HU" sz="2500" kern="1200" dirty="0"/>
        </a:p>
      </dsp:txBody>
      <dsp:txXfrm>
        <a:off x="5485060" y="1357788"/>
        <a:ext cx="2740521" cy="2851356"/>
      </dsp:txXfrm>
    </dsp:sp>
    <dsp:sp modelId="{87CD1087-C2E1-4EFF-A672-00FDD2512CD2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C7F7-35F4-4D34-9FB3-011B3D5D83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0F039-E16A-4693-BB58-E74BCE4E81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9E28-E614-47EF-A4EB-647B269E18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C44F-5B47-4AE1-8241-DFED63FEEE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4FF0-2363-42E5-9B98-0A86BF56CB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6C012-0925-44AC-889F-6D21A54734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5F02-A986-4CEE-90A9-0F0528575A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42BB9-5B19-4737-98DE-17562008B3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4D1E-BED0-42A5-9C6E-2EC3C78406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10E1-1A6A-4BF8-AF30-DEBF8B3C54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072F-254C-4646-ADA2-57F16531EC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7B09C-A1B3-44C4-BEFE-AB5BB5A4EB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3F243-F7C4-4A8A-B6E6-BCA1A62661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98B2-7ADF-4534-8479-085F65D6C2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79F4-FF7E-4DE9-9A18-869040B92B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0AD3-D211-4863-BD59-FF90E2ED5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179CA-2A28-43BC-B4EC-931E0F8CFB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B677-3D24-4988-B71B-40F2F593F0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6F07-4AC6-4858-82FE-79845E8D82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14D16-FAFA-465C-92A7-0EB5D14C80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6958-B634-4621-8369-0DA1054175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9A32-5332-402A-81B2-004EF217F2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5EEE-296E-4472-AC56-8B7B3F80AF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C8AE-D615-42C6-805D-0791A2E61A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5F7D5-BD8F-4E4B-A1F7-26885DF8CA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B590-D61B-4ACC-B660-F8CA0AF6BB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4201-E45C-4A02-BCF2-B24DD5EA78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BC15-A332-455C-A927-0B65670293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003A-ACB7-42AA-975D-617E64631F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C26C-EBC7-4FC0-8CCE-953DF8BA2A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0400-435C-41ED-B172-D4C39056FC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98FB-D085-4971-BA9B-95E0739FD2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763E-E71B-4374-BCA2-0946FBC5CE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2F889B-1C24-4A78-BCED-CCAE3E715F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D7C32A-EE65-4E98-95F5-146F21610E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184DE1-63ED-4993-B55A-FFB71C1B4F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tibork-on-m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id-8f3c0073289c62ae.skydrive.live.com/self.aspx/Public/WhatIsSPlusSHU768x576.wmv" TargetMode="External"/><Relationship Id="rId7" Type="http://schemas.openxmlformats.org/officeDocument/2006/relationships/hyperlink" Target="http://www.bing.com/" TargetMode="External"/><Relationship Id="rId2" Type="http://schemas.openxmlformats.org/officeDocument/2006/relationships/hyperlink" Target="http://www.officelabs.com/projects/productivityfuturevision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expression" TargetMode="External"/><Relationship Id="rId5" Type="http://schemas.openxmlformats.org/officeDocument/2006/relationships/hyperlink" Target="http://creators.xna.com/" TargetMode="External"/><Relationship Id="rId4" Type="http://schemas.openxmlformats.org/officeDocument/2006/relationships/hyperlink" Target="http://www.azur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officelabs.com/projects/productivityfuturevision/Pages/default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d-8f3c0073289c62ae.skydrive.live.com/self.aspx/Public/WhatIsSPlusSHU768x576.wm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1.png"/><Relationship Id="rId1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9.png"/><Relationship Id="rId5" Type="http://schemas.openxmlformats.org/officeDocument/2006/relationships/image" Target="../media/image22.png"/><Relationship Id="rId1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0425"/>
            <a:ext cx="7239000" cy="1470025"/>
          </a:xfrm>
          <a:prstGeom prst="roundRect">
            <a:avLst/>
          </a:prstGeom>
          <a:solidFill>
            <a:schemeClr val="bg1">
              <a:alpha val="50196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u-HU" sz="6000" smtClean="0"/>
              <a:t>A jövő technológiái</a:t>
            </a:r>
            <a:endParaRPr lang="hu-HU" sz="6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239000" cy="1752600"/>
          </a:xfrm>
          <a:prstGeom prst="roundRect">
            <a:avLst/>
          </a:prstGeom>
          <a:solidFill>
            <a:schemeClr val="bg1">
              <a:alpha val="50196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Kőnig Tibor</a:t>
            </a:r>
            <a:br>
              <a:rPr lang="hu-HU" smtClean="0"/>
            </a:br>
            <a:r>
              <a:rPr lang="hu-HU" sz="2800" smtClean="0"/>
              <a:t>főmérnök, Microsoft Magyarország</a:t>
            </a:r>
            <a:br>
              <a:rPr lang="hu-HU" sz="2800" smtClean="0"/>
            </a:br>
            <a:r>
              <a:rPr lang="hu-HU" sz="2800" smtClean="0">
                <a:hlinkClick r:id="rId2"/>
              </a:rPr>
              <a:t>blogs.msdn.com/tibork-on-ms</a:t>
            </a: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Életre kel a vázlat</a:t>
            </a:r>
            <a:br>
              <a:rPr lang="hu-HU" dirty="0" smtClean="0"/>
            </a:br>
            <a:r>
              <a:rPr lang="hu-HU" sz="2400" dirty="0" smtClean="0"/>
              <a:t>avagy intelligens és interaktív alkalmazások fejlesztése</a:t>
            </a:r>
            <a:endParaRPr lang="hu-HU" sz="2400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4160837"/>
          <a:ext cx="8229600" cy="223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7826" name="Picture 2" descr="E:\Public\Pictures\Clip Art\DVD_ART36\Artwork_Imagery\Icons - Illustrations\_ xMAC STYLE\people and occupations\programmer_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365" y="2047565"/>
            <a:ext cx="2600635" cy="2600635"/>
          </a:xfrm>
          <a:prstGeom prst="rect">
            <a:avLst/>
          </a:prstGeom>
          <a:noFill/>
        </p:spPr>
      </p:pic>
      <p:pic>
        <p:nvPicPr>
          <p:cNvPr id="77827" name="Picture 3" descr="E:\Public\Pictures\Clip Art\DVD_ART36\Artwork_Imagery\Icons - Illustrations\_ xMAC STYLE\people and occupations\graphic design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19283" y="2047565"/>
            <a:ext cx="2600635" cy="2600635"/>
          </a:xfrm>
          <a:prstGeom prst="rect">
            <a:avLst/>
          </a:prstGeom>
          <a:noFill/>
        </p:spPr>
      </p:pic>
      <p:pic>
        <p:nvPicPr>
          <p:cNvPr id="77828" name="Picture 4" descr="E:\Public\Pictures\Clip Art\DVD_ART36\Artwork_Imagery\Icons - Illustrations\_ xMAC STYLE\people and occupations\seller_25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047565"/>
            <a:ext cx="2600635" cy="2600635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916582" y="1657290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üzleti elemző</a:t>
            </a:r>
            <a:endParaRPr lang="hu-HU" sz="20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07281" y="165729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tervező</a:t>
            </a:r>
            <a:endParaRPr lang="hu-HU" sz="2000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18868" y="165729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 smtClean="0"/>
              <a:t>fejlesztő</a:t>
            </a:r>
            <a:endParaRPr lang="hu-H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F548E-941F-4741-A374-552567AA2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389F548E-941F-4741-A374-552567AA2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9BE261-9CF2-4AC9-8159-0E2CF3E7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39BE261-9CF2-4AC9-8159-0E2CF3E70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2CE776-F16C-45E5-99BC-929620CEE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E2CE776-F16C-45E5-99BC-929620CEE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Tíz kicsi </a:t>
            </a:r>
            <a:r>
              <a:rPr lang="hu-HU" strike="sngStrike" dirty="0" smtClean="0">
                <a:solidFill>
                  <a:schemeClr val="accent2"/>
                </a:solidFill>
              </a:rPr>
              <a:t>néger</a:t>
            </a:r>
            <a:r>
              <a:rPr lang="hu-HU" dirty="0" smtClean="0"/>
              <a:t> kék URL</a:t>
            </a:r>
            <a:br>
              <a:rPr lang="hu-HU" dirty="0" smtClean="0"/>
            </a:br>
            <a:r>
              <a:rPr lang="hu-HU" sz="2400" dirty="0" smtClean="0"/>
              <a:t>avagy a szövegkörnyezet és a szándék felismerése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3FEB5-D8BD-4D64-963B-72E4F031D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23FEB5-D8BD-4D64-963B-72E4F031D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80DC5-5D6C-4AA5-AABC-FC23B56E8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FD80DC5-5D6C-4AA5-AABC-FC23B56E8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8BA840-D933-4021-9DA2-D23CA01DC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18BA840-D933-4021-9DA2-D23CA01DC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E759E-EEC1-4651-AA38-C6043B429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11E759E-EEC1-4651-AA38-C6043B429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19A71A-F304-46FE-A784-186889A6D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C19A71A-F304-46FE-A784-186889A6D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9CF4D-5777-41C4-AB6B-C9247D95F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D99CF4D-5777-41C4-AB6B-C9247D95F5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Amiről szó volt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417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Hasznos információk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err="1" smtClean="0"/>
              <a:t>Productivity</a:t>
            </a:r>
            <a:r>
              <a:rPr lang="hu-HU" sz="2400" dirty="0" smtClean="0"/>
              <a:t> </a:t>
            </a:r>
            <a:r>
              <a:rPr lang="hu-HU" sz="2400" dirty="0" err="1" smtClean="0"/>
              <a:t>Future</a:t>
            </a:r>
            <a:r>
              <a:rPr lang="hu-HU" sz="2400" dirty="0" smtClean="0"/>
              <a:t> </a:t>
            </a:r>
            <a:r>
              <a:rPr lang="hu-HU" sz="2400" dirty="0" err="1" smtClean="0"/>
              <a:t>Vision</a:t>
            </a:r>
            <a:r>
              <a:rPr lang="hu-HU" sz="2400" dirty="0" smtClean="0"/>
              <a:t> videó: </a:t>
            </a:r>
            <a:r>
              <a:rPr lang="hu-HU" sz="2400" dirty="0" smtClean="0">
                <a:hlinkClick r:id="rId2"/>
              </a:rPr>
              <a:t>http://www.officelabs.com/projects/productivityfuturevision/Pages/default.aspx</a:t>
            </a:r>
            <a:endParaRPr lang="hu-HU" sz="2400" dirty="0" smtClean="0"/>
          </a:p>
          <a:p>
            <a:r>
              <a:rPr lang="hu-HU" sz="2400" dirty="0" smtClean="0"/>
              <a:t>S+</a:t>
            </a:r>
            <a:r>
              <a:rPr lang="hu-HU" sz="2400" dirty="0" err="1" smtClean="0"/>
              <a:t>S</a:t>
            </a:r>
            <a:r>
              <a:rPr lang="hu-HU" sz="2400" dirty="0" smtClean="0"/>
              <a:t> </a:t>
            </a:r>
            <a:r>
              <a:rPr lang="hu-HU" sz="2400" dirty="0" smtClean="0"/>
              <a:t>videó </a:t>
            </a:r>
            <a:r>
              <a:rPr lang="hu-HU" sz="2400" dirty="0" smtClean="0"/>
              <a:t>(ideiglenes hely): </a:t>
            </a:r>
            <a:r>
              <a:rPr lang="hu-HU" sz="2400" dirty="0" smtClean="0">
                <a:hlinkClick r:id="rId3"/>
              </a:rPr>
              <a:t>https://</a:t>
            </a:r>
            <a:r>
              <a:rPr lang="hu-HU" sz="2400" dirty="0" smtClean="0">
                <a:hlinkClick r:id="rId3"/>
              </a:rPr>
              <a:t>cid-8f3c0073289c62ae.skydrive.live.com/self.aspx/Public/WhatIsSPlusSHU768x576.wmv</a:t>
            </a:r>
            <a:endParaRPr lang="hu-HU" sz="2400" dirty="0" smtClean="0"/>
          </a:p>
          <a:p>
            <a:r>
              <a:rPr lang="hu-HU" sz="2400" dirty="0" smtClean="0"/>
              <a:t>Windows </a:t>
            </a:r>
            <a:r>
              <a:rPr lang="hu-HU" sz="2400" dirty="0" err="1" smtClean="0"/>
              <a:t>Azure</a:t>
            </a:r>
            <a:r>
              <a:rPr lang="hu-HU" sz="2400" dirty="0" smtClean="0"/>
              <a:t>: </a:t>
            </a:r>
            <a:r>
              <a:rPr lang="hu-HU" sz="2400" dirty="0" smtClean="0">
                <a:hlinkClick r:id="rId4"/>
              </a:rPr>
              <a:t>http://www.azure.com</a:t>
            </a:r>
            <a:endParaRPr lang="hu-HU" sz="2400" dirty="0" smtClean="0"/>
          </a:p>
          <a:p>
            <a:r>
              <a:rPr lang="hu-HU" sz="2400" dirty="0" smtClean="0"/>
              <a:t>XNA </a:t>
            </a:r>
            <a:r>
              <a:rPr lang="hu-HU" sz="2400" dirty="0" err="1" smtClean="0"/>
              <a:t>Creators</a:t>
            </a:r>
            <a:r>
              <a:rPr lang="hu-HU" sz="2400" dirty="0" smtClean="0"/>
              <a:t> Club: </a:t>
            </a:r>
            <a:r>
              <a:rPr lang="hu-HU" sz="2400" dirty="0" smtClean="0">
                <a:hlinkClick r:id="rId5"/>
              </a:rPr>
              <a:t>http://creators.xna.com</a:t>
            </a:r>
            <a:endParaRPr lang="hu-HU" sz="2400" dirty="0" smtClean="0"/>
          </a:p>
          <a:p>
            <a:r>
              <a:rPr lang="hu-HU" sz="2400" dirty="0" err="1" smtClean="0"/>
              <a:t>Expression</a:t>
            </a:r>
            <a:r>
              <a:rPr lang="hu-HU" sz="2400" dirty="0" smtClean="0"/>
              <a:t>: </a:t>
            </a:r>
            <a:r>
              <a:rPr lang="hu-HU" sz="2400" dirty="0" smtClean="0">
                <a:hlinkClick r:id="rId6"/>
              </a:rPr>
              <a:t>http://www.microsoft.com/expression</a:t>
            </a:r>
            <a:endParaRPr lang="hu-HU" sz="2400" dirty="0" smtClean="0"/>
          </a:p>
          <a:p>
            <a:r>
              <a:rPr lang="hu-HU" sz="2400" dirty="0" err="1" smtClean="0"/>
              <a:t>Bing</a:t>
            </a:r>
            <a:r>
              <a:rPr lang="hu-HU" sz="2400" dirty="0" smtClean="0"/>
              <a:t>: </a:t>
            </a:r>
            <a:r>
              <a:rPr lang="hu-HU" sz="2400" dirty="0" smtClean="0">
                <a:hlinkClick r:id="rId7"/>
              </a:rPr>
              <a:t>http://www.bing.com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 (és válaszok)</a:t>
            </a:r>
            <a:endParaRPr lang="hu-HU" dirty="0"/>
          </a:p>
        </p:txBody>
      </p:sp>
      <p:pic>
        <p:nvPicPr>
          <p:cNvPr id="79874" name="Picture 2" descr="E:\Public\Pictures\Clip Art\DVD_ART36\Artwork_Imagery\Icons - Illustrations\_ WINDOWS VISTA ICONS\Help Question 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2286000"/>
            <a:ext cx="2381250" cy="2381250"/>
          </a:xfrm>
          <a:prstGeom prst="rect">
            <a:avLst/>
          </a:prstGeom>
          <a:noFill/>
        </p:spPr>
      </p:pic>
      <p:pic>
        <p:nvPicPr>
          <p:cNvPr id="79875" name="Picture 3" descr="E:\Public\Pictures\Clip Art\DVD_ART36\Artwork_Imagery\Icons - Illustrations\_ WINDOWS SERVER ICONS\Symbols\Question Mark help Callo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1371600"/>
            <a:ext cx="2295525" cy="2019300"/>
          </a:xfrm>
          <a:prstGeom prst="rect">
            <a:avLst/>
          </a:prstGeom>
          <a:noFill/>
        </p:spPr>
      </p:pic>
      <p:pic>
        <p:nvPicPr>
          <p:cNvPr id="79876" name="Picture 4" descr="E:\Public\Pictures\Clip Art\DVD_ART36\Artwork_Imagery\Icons - Illustrations\_ SEVEN STYLE\help ques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YPOP_logo_magyar_alul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4588" y="2560638"/>
            <a:ext cx="6913562" cy="131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Pillantás a jövőbe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3505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" descr="C:\Users\TIBORK~1.EUR\AppData\Local\Temp\msohtmlclip1\01\clip_image00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295400"/>
            <a:ext cx="50196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22642-E554-4BD4-BF68-7703ADDE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4422642-E554-4BD4-BF68-7703ADDE5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4422642-E554-4BD4-BF68-7703ADDE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4422642-E554-4BD4-BF68-7703ADDE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C831D2-CC74-48FC-9B31-04FD6576E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D0C831D2-CC74-48FC-9B31-04FD6576E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0C831D2-CC74-48FC-9B31-04FD6576E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0C831D2-CC74-48FC-9B31-04FD6576E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E6863E-7344-401B-B9C5-317CBA4FA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9AE6863E-7344-401B-B9C5-317CBA4FA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AE6863E-7344-401B-B9C5-317CBA4FA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AE6863E-7344-401B-B9C5-317CBA4FA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785EB9-F546-423B-BC31-CEB66B7D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AA785EB9-F546-423B-BC31-CEB66B7D6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AA785EB9-F546-423B-BC31-CEB66B7D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AA785EB9-F546-423B-BC31-CEB66B7D6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12BB1F-6295-4AEA-B6D9-687E9B512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0512BB1F-6295-4AEA-B6D9-687E9B512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512BB1F-6295-4AEA-B6D9-687E9B512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512BB1F-6295-4AEA-B6D9-687E9B512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Public\Pictures\Clip Art\DVD_ART36\Artwork_Imagery\Icons - Illustrations\Internet Clouds web\Istock 5118882 - clouds and sky feathered.png"/>
          <p:cNvPicPr>
            <a:picLocks noChangeAspect="1" noChangeArrowheads="1"/>
          </p:cNvPicPr>
          <p:nvPr/>
        </p:nvPicPr>
        <p:blipFill>
          <a:blip r:embed="rId2" cstate="print"/>
          <a:srcRect t="23065" r="4753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Cloud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Computing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avagy mindig/mindenhol jelenlévő informatika a „felhőben”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7173" name="Picture 5" descr="E:\Public\Pictures\Clip Art\DVD_ART36\Artwork_Imagery\Shapes\Bars\Bars glass 5 column bars rect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95984"/>
            <a:ext cx="8763000" cy="494233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304800" y="3810000"/>
            <a:ext cx="1600200" cy="1981200"/>
          </a:xfrm>
          <a:prstGeom prst="rect">
            <a:avLst/>
          </a:prstGeom>
          <a:solidFill>
            <a:srgbClr val="333399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számítógép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1000" y="4648200"/>
            <a:ext cx="14478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2057400" y="5410200"/>
            <a:ext cx="1600200" cy="381000"/>
          </a:xfrm>
          <a:prstGeom prst="rect">
            <a:avLst/>
          </a:prstGeom>
          <a:solidFill>
            <a:srgbClr val="333399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számítógép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81000" y="4267200"/>
            <a:ext cx="6858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  <a:r>
              <a:rPr lang="hu-HU" dirty="0" smtClean="0"/>
              <a:t>eb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143000" y="4267200"/>
            <a:ext cx="6858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DB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81000" y="3886200"/>
            <a:ext cx="3810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914400" y="3886200"/>
            <a:ext cx="3810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447800" y="3886200"/>
            <a:ext cx="381000" cy="304800"/>
          </a:xfrm>
          <a:prstGeom prst="rect">
            <a:avLst/>
          </a:prstGeom>
          <a:solidFill>
            <a:srgbClr val="333399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2057400" y="3810000"/>
            <a:ext cx="1600200" cy="1505712"/>
          </a:xfrm>
          <a:prstGeom prst="rect">
            <a:avLst/>
          </a:prstGeom>
          <a:solidFill>
            <a:srgbClr val="333399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virtuális gép</a:t>
            </a:r>
          </a:p>
        </p:txBody>
      </p:sp>
      <p:sp>
        <p:nvSpPr>
          <p:cNvPr id="15" name="Téglalap 14"/>
          <p:cNvSpPr/>
          <p:nvPr/>
        </p:nvSpPr>
        <p:spPr>
          <a:xfrm>
            <a:off x="3810000" y="3124200"/>
            <a:ext cx="1600200" cy="381000"/>
          </a:xfrm>
          <a:prstGeom prst="rect">
            <a:avLst/>
          </a:prstGeom>
          <a:solidFill>
            <a:srgbClr val="FF9900">
              <a:alpha val="49804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számítógép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304800" y="3657600"/>
            <a:ext cx="8610600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Csoportba foglalás 55"/>
          <p:cNvGrpSpPr/>
          <p:nvPr/>
        </p:nvGrpSpPr>
        <p:grpSpPr>
          <a:xfrm>
            <a:off x="2133600" y="3886200"/>
            <a:ext cx="1447800" cy="1066800"/>
            <a:chOff x="2133600" y="3886200"/>
            <a:chExt cx="1447800" cy="1066800"/>
          </a:xfrm>
        </p:grpSpPr>
        <p:sp>
          <p:nvSpPr>
            <p:cNvPr id="22" name="Téglalap 21"/>
            <p:cNvSpPr/>
            <p:nvPr/>
          </p:nvSpPr>
          <p:spPr>
            <a:xfrm>
              <a:off x="2133600" y="4648200"/>
              <a:ext cx="1447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OS</a:t>
              </a:r>
              <a:endParaRPr lang="hu-HU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2133600" y="4267200"/>
              <a:ext cx="685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W</a:t>
              </a:r>
              <a:r>
                <a:rPr lang="hu-HU" dirty="0" smtClean="0"/>
                <a:t>eb</a:t>
              </a:r>
              <a:endParaRPr lang="hu-HU" dirty="0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2895600" y="4267200"/>
              <a:ext cx="685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DB</a:t>
              </a:r>
              <a:endParaRPr lang="hu-HU" dirty="0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2133600" y="3886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2667000" y="3886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27" name="Téglalap 26"/>
            <p:cNvSpPr/>
            <p:nvPr/>
          </p:nvSpPr>
          <p:spPr>
            <a:xfrm>
              <a:off x="3200400" y="3886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sp>
        <p:nvSpPr>
          <p:cNvPr id="16" name="Téglalap 15"/>
          <p:cNvSpPr/>
          <p:nvPr/>
        </p:nvSpPr>
        <p:spPr>
          <a:xfrm>
            <a:off x="3810000" y="1524000"/>
            <a:ext cx="1600200" cy="1524000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virtuális gép</a:t>
            </a:r>
          </a:p>
        </p:txBody>
      </p:sp>
      <p:grpSp>
        <p:nvGrpSpPr>
          <p:cNvPr id="70" name="Csoportba foglalás 69"/>
          <p:cNvGrpSpPr/>
          <p:nvPr/>
        </p:nvGrpSpPr>
        <p:grpSpPr>
          <a:xfrm>
            <a:off x="3886200" y="1600200"/>
            <a:ext cx="1447800" cy="1066800"/>
            <a:chOff x="3886200" y="1600200"/>
            <a:chExt cx="1447800" cy="1066800"/>
          </a:xfrm>
        </p:grpSpPr>
        <p:sp>
          <p:nvSpPr>
            <p:cNvPr id="28" name="Téglalap 27"/>
            <p:cNvSpPr/>
            <p:nvPr/>
          </p:nvSpPr>
          <p:spPr>
            <a:xfrm>
              <a:off x="3886200" y="2362200"/>
              <a:ext cx="1447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OS</a:t>
              </a:r>
              <a:endParaRPr lang="hu-HU" dirty="0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3886200" y="1981200"/>
              <a:ext cx="685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W</a:t>
              </a:r>
              <a:r>
                <a:rPr lang="hu-HU" dirty="0" smtClean="0"/>
                <a:t>eb</a:t>
              </a:r>
              <a:endParaRPr lang="hu-HU" dirty="0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4648200" y="1981200"/>
              <a:ext cx="685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DB</a:t>
              </a:r>
              <a:endParaRPr lang="hu-HU" dirty="0"/>
            </a:p>
          </p:txBody>
        </p:sp>
        <p:sp>
          <p:nvSpPr>
            <p:cNvPr id="31" name="Téglalap 30"/>
            <p:cNvSpPr/>
            <p:nvPr/>
          </p:nvSpPr>
          <p:spPr>
            <a:xfrm>
              <a:off x="38862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32" name="Téglalap 31"/>
            <p:cNvSpPr/>
            <p:nvPr/>
          </p:nvSpPr>
          <p:spPr>
            <a:xfrm>
              <a:off x="44196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49530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5562600" y="1524000"/>
            <a:ext cx="1600200" cy="1981200"/>
            <a:chOff x="5562600" y="1524000"/>
            <a:chExt cx="1600200" cy="1981200"/>
          </a:xfrm>
        </p:grpSpPr>
        <p:sp>
          <p:nvSpPr>
            <p:cNvPr id="17" name="Téglalap 16"/>
            <p:cNvSpPr/>
            <p:nvPr/>
          </p:nvSpPr>
          <p:spPr>
            <a:xfrm>
              <a:off x="5562600" y="3124200"/>
              <a:ext cx="1600200" cy="381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számítógép</a:t>
              </a:r>
            </a:p>
          </p:txBody>
        </p:sp>
        <p:grpSp>
          <p:nvGrpSpPr>
            <p:cNvPr id="58" name="Csoportba foglalás 57"/>
            <p:cNvGrpSpPr/>
            <p:nvPr/>
          </p:nvGrpSpPr>
          <p:grpSpPr>
            <a:xfrm>
              <a:off x="5562600" y="1524000"/>
              <a:ext cx="1600200" cy="1524000"/>
              <a:chOff x="5562600" y="1524000"/>
              <a:chExt cx="1600200" cy="1524000"/>
            </a:xfrm>
          </p:grpSpPr>
          <p:sp>
            <p:nvSpPr>
              <p:cNvPr id="18" name="Téglalap 17"/>
              <p:cNvSpPr/>
              <p:nvPr/>
            </p:nvSpPr>
            <p:spPr>
              <a:xfrm>
                <a:off x="5562600" y="1524000"/>
                <a:ext cx="1600200" cy="1524000"/>
              </a:xfrm>
              <a:prstGeom prst="rect">
                <a:avLst/>
              </a:prstGeom>
              <a:solidFill>
                <a:srgbClr val="FF9900">
                  <a:alpha val="49804"/>
                </a:srgbClr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algn="ctr"/>
                <a:r>
                  <a:rPr lang="hu-HU" dirty="0">
                    <a:solidFill>
                      <a:schemeClr val="tx1"/>
                    </a:solidFill>
                  </a:rPr>
                  <a:t>virtuális gép</a:t>
                </a:r>
              </a:p>
            </p:txBody>
          </p:sp>
          <p:sp>
            <p:nvSpPr>
              <p:cNvPr id="34" name="Téglalap 33"/>
              <p:cNvSpPr/>
              <p:nvPr/>
            </p:nvSpPr>
            <p:spPr>
              <a:xfrm>
                <a:off x="5638800" y="2362200"/>
                <a:ext cx="1447800" cy="304800"/>
              </a:xfrm>
              <a:prstGeom prst="rect">
                <a:avLst/>
              </a:prstGeom>
              <a:solidFill>
                <a:srgbClr val="FF9900">
                  <a:alpha val="8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OS</a:t>
                </a:r>
                <a:endParaRPr lang="hu-HU" dirty="0"/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5638800" y="1981200"/>
                <a:ext cx="685800" cy="304800"/>
              </a:xfrm>
              <a:prstGeom prst="rect">
                <a:avLst/>
              </a:prstGeom>
              <a:solidFill>
                <a:srgbClr val="FF9900">
                  <a:alpha val="8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/>
                  <a:t>W</a:t>
                </a:r>
                <a:r>
                  <a:rPr lang="hu-HU" dirty="0" smtClean="0"/>
                  <a:t>eb</a:t>
                </a:r>
                <a:endParaRPr lang="hu-HU" dirty="0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6400800" y="1981200"/>
                <a:ext cx="685800" cy="304800"/>
              </a:xfrm>
              <a:prstGeom prst="rect">
                <a:avLst/>
              </a:prstGeom>
              <a:solidFill>
                <a:srgbClr val="FF9900">
                  <a:alpha val="8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/>
                  <a:t>DB</a:t>
                </a:r>
                <a:endParaRPr lang="hu-HU" dirty="0"/>
              </a:p>
            </p:txBody>
          </p:sp>
        </p:grpSp>
      </p:grpSp>
      <p:grpSp>
        <p:nvGrpSpPr>
          <p:cNvPr id="59" name="Csoportba foglalás 58"/>
          <p:cNvGrpSpPr/>
          <p:nvPr/>
        </p:nvGrpSpPr>
        <p:grpSpPr>
          <a:xfrm>
            <a:off x="5638800" y="1600200"/>
            <a:ext cx="1447800" cy="304800"/>
            <a:chOff x="5638800" y="1600200"/>
            <a:chExt cx="1447800" cy="304800"/>
          </a:xfrm>
        </p:grpSpPr>
        <p:sp>
          <p:nvSpPr>
            <p:cNvPr id="37" name="Téglalap 36"/>
            <p:cNvSpPr/>
            <p:nvPr/>
          </p:nvSpPr>
          <p:spPr>
            <a:xfrm>
              <a:off x="56388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38" name="Téglalap 37"/>
            <p:cNvSpPr/>
            <p:nvPr/>
          </p:nvSpPr>
          <p:spPr>
            <a:xfrm>
              <a:off x="61722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39" name="Téglalap 38"/>
            <p:cNvSpPr/>
            <p:nvPr/>
          </p:nvSpPr>
          <p:spPr>
            <a:xfrm>
              <a:off x="6705600" y="1600200"/>
              <a:ext cx="3810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7315200" y="1524000"/>
            <a:ext cx="1600200" cy="1981200"/>
            <a:chOff x="7315200" y="1524000"/>
            <a:chExt cx="1600200" cy="1981200"/>
          </a:xfrm>
        </p:grpSpPr>
        <p:sp>
          <p:nvSpPr>
            <p:cNvPr id="19" name="Téglalap 18"/>
            <p:cNvSpPr/>
            <p:nvPr/>
          </p:nvSpPr>
          <p:spPr>
            <a:xfrm>
              <a:off x="7315200" y="3124200"/>
              <a:ext cx="1600200" cy="381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számítógép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7315200" y="1524000"/>
              <a:ext cx="1600200" cy="1524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virtuális gép</a:t>
              </a:r>
            </a:p>
          </p:txBody>
        </p:sp>
        <p:sp>
          <p:nvSpPr>
            <p:cNvPr id="40" name="Téglalap 39"/>
            <p:cNvSpPr/>
            <p:nvPr/>
          </p:nvSpPr>
          <p:spPr>
            <a:xfrm>
              <a:off x="7391400" y="2362200"/>
              <a:ext cx="14478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OS</a:t>
              </a:r>
              <a:endParaRPr lang="hu-HU" dirty="0"/>
            </a:p>
          </p:txBody>
        </p:sp>
        <p:sp>
          <p:nvSpPr>
            <p:cNvPr id="41" name="Téglalap 40"/>
            <p:cNvSpPr/>
            <p:nvPr/>
          </p:nvSpPr>
          <p:spPr>
            <a:xfrm>
              <a:off x="7391400" y="1981200"/>
              <a:ext cx="6858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W</a:t>
              </a:r>
              <a:r>
                <a:rPr lang="hu-HU" dirty="0" smtClean="0"/>
                <a:t>eb</a:t>
              </a:r>
              <a:endParaRPr lang="hu-HU" dirty="0"/>
            </a:p>
          </p:txBody>
        </p:sp>
        <p:sp>
          <p:nvSpPr>
            <p:cNvPr id="42" name="Téglalap 41"/>
            <p:cNvSpPr/>
            <p:nvPr/>
          </p:nvSpPr>
          <p:spPr>
            <a:xfrm>
              <a:off x="8153400" y="1981200"/>
              <a:ext cx="6858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DB</a:t>
              </a:r>
              <a:endParaRPr lang="hu-HU" dirty="0"/>
            </a:p>
          </p:txBody>
        </p:sp>
        <p:sp>
          <p:nvSpPr>
            <p:cNvPr id="43" name="Téglalap 42"/>
            <p:cNvSpPr/>
            <p:nvPr/>
          </p:nvSpPr>
          <p:spPr>
            <a:xfrm>
              <a:off x="7391400" y="1600200"/>
              <a:ext cx="3810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7924800" y="1600200"/>
              <a:ext cx="3810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8458200" y="1600200"/>
              <a:ext cx="3810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</a:t>
              </a:r>
              <a:endParaRPr lang="hu-HU" dirty="0"/>
            </a:p>
          </p:txBody>
        </p:sp>
      </p:grpSp>
      <p:sp>
        <p:nvSpPr>
          <p:cNvPr id="46" name="Szövegdoboz 45"/>
          <p:cNvSpPr txBox="1"/>
          <p:nvPr/>
        </p:nvSpPr>
        <p:spPr>
          <a:xfrm>
            <a:off x="304800" y="3011269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„felhő”</a:t>
            </a:r>
            <a:r>
              <a:rPr lang="hu-HU" dirty="0" err="1" smtClean="0"/>
              <a:t>-szolgáltató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adatközpontja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6677719" y="36576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vállalati adatközpont</a:t>
            </a:r>
            <a:endParaRPr lang="hu-HU" dirty="0"/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304800" y="1524000"/>
            <a:ext cx="2667000" cy="1143000"/>
            <a:chOff x="4267200" y="4267200"/>
            <a:chExt cx="2667000" cy="1143000"/>
          </a:xfrm>
        </p:grpSpPr>
        <p:sp>
          <p:nvSpPr>
            <p:cNvPr id="50" name="Lekerekített téglalap 49"/>
            <p:cNvSpPr/>
            <p:nvPr/>
          </p:nvSpPr>
          <p:spPr>
            <a:xfrm>
              <a:off x="4267200" y="4267200"/>
              <a:ext cx="2667000" cy="1143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1" name="Téglalap 50"/>
            <p:cNvSpPr/>
            <p:nvPr/>
          </p:nvSpPr>
          <p:spPr>
            <a:xfrm>
              <a:off x="4419600" y="4413766"/>
              <a:ext cx="228600" cy="2286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2" name="Téglalap 51"/>
            <p:cNvSpPr/>
            <p:nvPr/>
          </p:nvSpPr>
          <p:spPr>
            <a:xfrm>
              <a:off x="4419600" y="4794766"/>
              <a:ext cx="228600" cy="2286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4648200" y="4724400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 „felhő”</a:t>
              </a:r>
              <a:r>
                <a:rPr lang="hu-HU" dirty="0" err="1" smtClean="0"/>
                <a:t>-szolgáltató</a:t>
              </a:r>
              <a:r>
                <a:rPr lang="hu-HU" dirty="0" smtClean="0"/>
                <a:t> </a:t>
              </a:r>
              <a:br>
                <a:rPr lang="hu-HU" dirty="0" smtClean="0"/>
              </a:br>
              <a:r>
                <a:rPr lang="hu-HU" dirty="0" smtClean="0"/>
                <a:t>felügyeli</a:t>
              </a:r>
              <a:endParaRPr lang="hu-HU" dirty="0"/>
            </a:p>
          </p:txBody>
        </p:sp>
        <p:sp>
          <p:nvSpPr>
            <p:cNvPr id="54" name="Szövegdoboz 53"/>
            <p:cNvSpPr txBox="1"/>
            <p:nvPr/>
          </p:nvSpPr>
          <p:spPr>
            <a:xfrm>
              <a:off x="4648200" y="43434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a vállalat felügyeli</a:t>
              </a:r>
              <a:endParaRPr lang="hu-HU" dirty="0"/>
            </a:p>
          </p:txBody>
        </p:sp>
      </p:grpSp>
      <p:sp>
        <p:nvSpPr>
          <p:cNvPr id="62" name="Szövegdoboz 61"/>
          <p:cNvSpPr txBox="1"/>
          <p:nvPr/>
        </p:nvSpPr>
        <p:spPr>
          <a:xfrm>
            <a:off x="228600" y="5887998"/>
            <a:ext cx="1752600" cy="36933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hu-HU" b="1" i="1" dirty="0" smtClean="0">
                <a:solidFill>
                  <a:schemeClr val="accent2"/>
                </a:solidFill>
              </a:rPr>
              <a:t>hagyományos</a:t>
            </a:r>
            <a:endParaRPr lang="hu-HU" b="1" i="1" dirty="0">
              <a:solidFill>
                <a:schemeClr val="accent2"/>
              </a:solidFill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1981200" y="5887998"/>
            <a:ext cx="1752600" cy="36933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hu-HU" b="1" i="1" dirty="0" err="1" smtClean="0">
                <a:solidFill>
                  <a:schemeClr val="accent2"/>
                </a:solidFill>
              </a:rPr>
              <a:t>virtualizált</a:t>
            </a:r>
            <a:endParaRPr lang="hu-HU" b="1" i="1" dirty="0">
              <a:solidFill>
                <a:schemeClr val="accent2"/>
              </a:solidFill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3733800" y="5325070"/>
            <a:ext cx="1752600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hu-HU" b="1" i="1" dirty="0" err="1" smtClean="0">
                <a:solidFill>
                  <a:srgbClr val="FF9900"/>
                </a:solidFill>
              </a:rPr>
              <a:t>IaaS</a:t>
            </a:r>
            <a:r>
              <a:rPr lang="hu-HU" b="1" i="1" dirty="0" smtClean="0">
                <a:solidFill>
                  <a:srgbClr val="FF9900"/>
                </a:solidFill>
              </a:rPr>
              <a:t> (</a:t>
            </a:r>
            <a:r>
              <a:rPr lang="hu-HU" b="1" i="1" dirty="0" err="1" smtClean="0">
                <a:solidFill>
                  <a:srgbClr val="FF9900"/>
                </a:solidFill>
              </a:rPr>
              <a:t>Infrastructure-as-a-Service</a:t>
            </a:r>
            <a:r>
              <a:rPr lang="hu-HU" b="1" i="1" dirty="0">
                <a:solidFill>
                  <a:srgbClr val="FF9900"/>
                </a:solidFill>
              </a:rPr>
              <a:t>)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5486400" y="5325070"/>
            <a:ext cx="1752600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hu-HU" b="1" i="1" dirty="0" err="1" smtClean="0">
                <a:solidFill>
                  <a:srgbClr val="FF9900"/>
                </a:solidFill>
              </a:rPr>
              <a:t>PaaS</a:t>
            </a:r>
            <a:r>
              <a:rPr lang="hu-HU" b="1" i="1" dirty="0" smtClean="0">
                <a:solidFill>
                  <a:srgbClr val="FF9900"/>
                </a:solidFill>
              </a:rPr>
              <a:t> </a:t>
            </a:r>
            <a:br>
              <a:rPr lang="hu-HU" b="1" i="1" dirty="0" smtClean="0">
                <a:solidFill>
                  <a:srgbClr val="FF9900"/>
                </a:solidFill>
              </a:rPr>
            </a:br>
            <a:r>
              <a:rPr lang="hu-HU" b="1" i="1" dirty="0" smtClean="0">
                <a:solidFill>
                  <a:srgbClr val="FF9900"/>
                </a:solidFill>
              </a:rPr>
              <a:t>(Platform-</a:t>
            </a:r>
            <a:br>
              <a:rPr lang="hu-HU" b="1" i="1" dirty="0" smtClean="0">
                <a:solidFill>
                  <a:srgbClr val="FF9900"/>
                </a:solidFill>
              </a:rPr>
            </a:br>
            <a:r>
              <a:rPr lang="hu-HU" b="1" i="1" dirty="0" err="1" smtClean="0">
                <a:solidFill>
                  <a:srgbClr val="FF9900"/>
                </a:solidFill>
              </a:rPr>
              <a:t>as-a-Service</a:t>
            </a:r>
            <a:r>
              <a:rPr lang="hu-HU" b="1" i="1" dirty="0" smtClean="0">
                <a:solidFill>
                  <a:srgbClr val="FF9900"/>
                </a:solidFill>
              </a:rPr>
              <a:t>)</a:t>
            </a:r>
            <a:endParaRPr lang="hu-HU" b="1" i="1" dirty="0">
              <a:solidFill>
                <a:srgbClr val="FF9900"/>
              </a:solidFill>
            </a:endParaRPr>
          </a:p>
        </p:txBody>
      </p:sp>
      <p:sp>
        <p:nvSpPr>
          <p:cNvPr id="66" name="Szövegdoboz 65"/>
          <p:cNvSpPr txBox="1"/>
          <p:nvPr/>
        </p:nvSpPr>
        <p:spPr>
          <a:xfrm>
            <a:off x="7239000" y="5325070"/>
            <a:ext cx="1752600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hu-HU" b="1" i="1" dirty="0" err="1" smtClean="0">
                <a:solidFill>
                  <a:srgbClr val="FF9900"/>
                </a:solidFill>
              </a:rPr>
              <a:t>SaaS</a:t>
            </a:r>
            <a:r>
              <a:rPr lang="hu-HU" b="1" i="1" dirty="0" smtClean="0">
                <a:solidFill>
                  <a:srgbClr val="FF9900"/>
                </a:solidFill>
              </a:rPr>
              <a:t> (Software-</a:t>
            </a:r>
            <a:br>
              <a:rPr lang="hu-HU" b="1" i="1" dirty="0" smtClean="0">
                <a:solidFill>
                  <a:srgbClr val="FF9900"/>
                </a:solidFill>
              </a:rPr>
            </a:br>
            <a:r>
              <a:rPr lang="hu-HU" b="1" i="1" dirty="0" err="1" smtClean="0">
                <a:solidFill>
                  <a:srgbClr val="FF9900"/>
                </a:solidFill>
              </a:rPr>
              <a:t>as-a-Service</a:t>
            </a:r>
            <a:r>
              <a:rPr lang="hu-HU" b="1" i="1" dirty="0" smtClean="0">
                <a:solidFill>
                  <a:srgbClr val="FF9900"/>
                </a:solidFill>
              </a:rPr>
              <a:t>)</a:t>
            </a:r>
            <a:endParaRPr lang="hu-HU" b="1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6" grpId="0"/>
      <p:bldP spid="47" grpId="0"/>
      <p:bldP spid="62" grpId="0"/>
      <p:bldP spid="63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E:\Public\Pictures\Clip Art\DVD_ART36\Artwork_Imagery\Icons - Illustrations\Internet Clouds web\cloud 4.png"/>
          <p:cNvPicPr>
            <a:picLocks noChangeAspect="1" noChangeArrowheads="1"/>
          </p:cNvPicPr>
          <p:nvPr/>
        </p:nvPicPr>
        <p:blipFill>
          <a:blip r:embed="rId2" cstate="print"/>
          <a:srcRect l="28000" t="13767"/>
          <a:stretch>
            <a:fillRect/>
          </a:stretch>
        </p:blipFill>
        <p:spPr bwMode="auto">
          <a:xfrm>
            <a:off x="0" y="0"/>
            <a:ext cx="4114800" cy="4295775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SaaS</a:t>
            </a:r>
            <a:r>
              <a:rPr lang="hu-HU" dirty="0" smtClean="0"/>
              <a:t> vagy </a:t>
            </a:r>
            <a:r>
              <a:rPr lang="hu-HU" dirty="0" smtClean="0">
                <a:hlinkClick r:id="rId3"/>
              </a:rPr>
              <a:t>S+</a:t>
            </a:r>
            <a:r>
              <a:rPr lang="hu-HU" dirty="0" err="1" smtClean="0">
                <a:hlinkClick r:id="rId3"/>
              </a:rPr>
              <a:t>S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sz="2400" dirty="0" smtClean="0"/>
              <a:t>avagy a </a:t>
            </a:r>
            <a:r>
              <a:rPr lang="hu-HU" sz="2400" strike="sngStrike" dirty="0" smtClean="0">
                <a:solidFill>
                  <a:srgbClr val="FF0000"/>
                </a:solidFill>
              </a:rPr>
              <a:t>magyar lónak </a:t>
            </a:r>
            <a:r>
              <a:rPr lang="hu-HU" sz="2400" dirty="0" smtClean="0"/>
              <a:t>felhőnek nincs háta, csak két oldala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hu-HU" sz="2800" dirty="0" smtClean="0"/>
              <a:t>A „szoftver mint szolgáltatás” (</a:t>
            </a:r>
            <a:r>
              <a:rPr lang="hu-HU" sz="2800" dirty="0" err="1" smtClean="0"/>
              <a:t>SaaS</a:t>
            </a:r>
            <a:r>
              <a:rPr lang="hu-HU" sz="2800" dirty="0" smtClean="0"/>
              <a:t>) modell kérdőjelei:</a:t>
            </a:r>
          </a:p>
          <a:p>
            <a:pPr lvl="1"/>
            <a:r>
              <a:rPr lang="hu-HU" sz="2400" dirty="0" smtClean="0"/>
              <a:t>„Szoftver? Milyen szoftver? Nem elég </a:t>
            </a:r>
            <a:br>
              <a:rPr lang="hu-HU" sz="2400" dirty="0" smtClean="0"/>
            </a:br>
            <a:r>
              <a:rPr lang="hu-HU" sz="2400" dirty="0" smtClean="0"/>
              <a:t>a böngésző?”</a:t>
            </a:r>
          </a:p>
          <a:p>
            <a:pPr lvl="1"/>
            <a:r>
              <a:rPr lang="hu-HU" sz="2400" dirty="0" smtClean="0"/>
              <a:t>érzékeny adatok</a:t>
            </a:r>
          </a:p>
          <a:p>
            <a:pPr lvl="1"/>
            <a:r>
              <a:rPr lang="hu-HU" sz="2400" dirty="0" smtClean="0"/>
              <a:t>gazdag ügyfél-alkalmazások</a:t>
            </a:r>
          </a:p>
          <a:p>
            <a:pPr lvl="1"/>
            <a:r>
              <a:rPr lang="hu-HU" sz="2400" dirty="0" smtClean="0"/>
              <a:t>helyi/offline adattárolás</a:t>
            </a:r>
            <a:endParaRPr lang="hu-HU" sz="2400" dirty="0"/>
          </a:p>
        </p:txBody>
      </p:sp>
      <p:pic>
        <p:nvPicPr>
          <p:cNvPr id="10" name="Picture 2" descr="E:\Public\Pictures\Clip Art\DVD_ART36\Artwork_Imagery\Icons - Illustrations\_ WINDOWS SERVER ICONS\Hardware\Laptop notebook pc mobili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880" y="4853940"/>
            <a:ext cx="1874520" cy="1623060"/>
          </a:xfrm>
          <a:prstGeom prst="rect">
            <a:avLst/>
          </a:prstGeom>
          <a:noFill/>
        </p:spPr>
      </p:pic>
      <p:sp>
        <p:nvSpPr>
          <p:cNvPr id="11" name="Téglalap 10"/>
          <p:cNvSpPr/>
          <p:nvPr/>
        </p:nvSpPr>
        <p:spPr>
          <a:xfrm>
            <a:off x="2819400" y="4038600"/>
            <a:ext cx="1447800" cy="304800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böngésző</a:t>
            </a: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62000" y="1752600"/>
            <a:ext cx="1828800" cy="1219200"/>
            <a:chOff x="762000" y="1752600"/>
            <a:chExt cx="1828800" cy="1219200"/>
          </a:xfrm>
        </p:grpSpPr>
        <p:sp>
          <p:nvSpPr>
            <p:cNvPr id="7" name="Téglalap 6"/>
            <p:cNvSpPr/>
            <p:nvPr/>
          </p:nvSpPr>
          <p:spPr>
            <a:xfrm>
              <a:off x="762000" y="2590800"/>
              <a:ext cx="1600200" cy="381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számítógép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762000" y="1752600"/>
              <a:ext cx="1600200" cy="762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virtuális gép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838200" y="1828800"/>
              <a:ext cx="14478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alkalmazás</a:t>
              </a:r>
              <a:endParaRPr lang="hu-HU" dirty="0"/>
            </a:p>
          </p:txBody>
        </p:sp>
        <p:sp>
          <p:nvSpPr>
            <p:cNvPr id="15" name="Henger 14"/>
            <p:cNvSpPr/>
            <p:nvPr/>
          </p:nvSpPr>
          <p:spPr>
            <a:xfrm>
              <a:off x="2209800" y="1981200"/>
              <a:ext cx="381000" cy="457200"/>
            </a:xfrm>
            <a:prstGeom prst="can">
              <a:avLst>
                <a:gd name="adj" fmla="val 36566"/>
              </a:avLst>
            </a:prstGeom>
            <a:solidFill>
              <a:srgbClr val="FFC000">
                <a:alpha val="5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198" name="Picture 6" descr="E:\Public\Pictures\Clip Art\DVD_ART36\Artwork_Imagery\Shapes\Arrows\Curved\blue high arc gradient 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57439">
            <a:off x="2394443" y="2260734"/>
            <a:ext cx="2302925" cy="134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E:\Public\Pictures\Clip Art\DVD_ART36\Artwork_Imagery\Icons - Illustrations\Internet Clouds web\cloud 4.png"/>
          <p:cNvPicPr>
            <a:picLocks noChangeAspect="1" noChangeArrowheads="1"/>
          </p:cNvPicPr>
          <p:nvPr/>
        </p:nvPicPr>
        <p:blipFill>
          <a:blip r:embed="rId2" cstate="print"/>
          <a:srcRect l="28000" t="13767"/>
          <a:stretch>
            <a:fillRect/>
          </a:stretch>
        </p:blipFill>
        <p:spPr bwMode="auto">
          <a:xfrm>
            <a:off x="0" y="0"/>
            <a:ext cx="4114800" cy="4295775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SaaS</a:t>
            </a:r>
            <a:r>
              <a:rPr lang="hu-HU" dirty="0" smtClean="0"/>
              <a:t> vagy S+</a:t>
            </a:r>
            <a:r>
              <a:rPr lang="hu-HU" dirty="0" err="1" smtClean="0"/>
              <a:t>S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sz="2400" dirty="0" smtClean="0"/>
              <a:t>avagy a </a:t>
            </a:r>
            <a:r>
              <a:rPr lang="hu-HU" sz="2400" strike="sngStrike" dirty="0" smtClean="0">
                <a:solidFill>
                  <a:srgbClr val="FF0000"/>
                </a:solidFill>
              </a:rPr>
              <a:t>magyar lónak </a:t>
            </a:r>
            <a:r>
              <a:rPr lang="hu-HU" sz="2400" dirty="0" smtClean="0"/>
              <a:t>felhőnek nincs háta, csak két oldala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hu-HU" sz="2800" dirty="0" smtClean="0"/>
              <a:t>A „szoftver plusz szolgáltatás” (S+</a:t>
            </a:r>
            <a:r>
              <a:rPr lang="hu-HU" sz="2800" dirty="0" err="1" smtClean="0"/>
              <a:t>S</a:t>
            </a:r>
            <a:r>
              <a:rPr lang="hu-HU" sz="2800" dirty="0" smtClean="0"/>
              <a:t>) modell sem gyógyír mindenre:</a:t>
            </a:r>
          </a:p>
          <a:p>
            <a:pPr lvl="1"/>
            <a:r>
              <a:rPr lang="hu-HU" sz="2400" dirty="0" smtClean="0"/>
              <a:t>egységes fejlesztés </a:t>
            </a:r>
            <a:br>
              <a:rPr lang="hu-HU" sz="2400" dirty="0" smtClean="0"/>
            </a:br>
            <a:r>
              <a:rPr lang="hu-HU" sz="2400" dirty="0" smtClean="0"/>
              <a:t>az ügyfélgépre, </a:t>
            </a:r>
            <a:br>
              <a:rPr lang="hu-HU" sz="2400" dirty="0" smtClean="0"/>
            </a:br>
            <a:r>
              <a:rPr lang="hu-HU" sz="2400" dirty="0" smtClean="0"/>
              <a:t>a vállalati kiszolgálóra és a felhőre</a:t>
            </a:r>
          </a:p>
          <a:p>
            <a:pPr lvl="1"/>
            <a:r>
              <a:rPr lang="hu-HU" sz="2400" dirty="0" smtClean="0"/>
              <a:t>a vegyes környezet felügyelete</a:t>
            </a:r>
            <a:endParaRPr lang="hu-HU" sz="2400" dirty="0"/>
          </a:p>
        </p:txBody>
      </p:sp>
      <p:pic>
        <p:nvPicPr>
          <p:cNvPr id="8" name="Picture 2" descr="E:\Public\Pictures\Clip Art\DVD_ART36\Artwork_Imagery\Icons - Illustrations\_ WINDOWS SERVER ICONS\Hardware\Laptop notebook pc mo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880" y="4853940"/>
            <a:ext cx="1874520" cy="1623060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2819400" y="4038600"/>
            <a:ext cx="1447800" cy="304800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böngésző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819400" y="4419600"/>
            <a:ext cx="1447800" cy="304800"/>
          </a:xfrm>
          <a:prstGeom prst="rect">
            <a:avLst/>
          </a:prstGeom>
          <a:solidFill>
            <a:srgbClr val="00B050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alkalmazás</a:t>
            </a:r>
            <a:endParaRPr lang="hu-HU" dirty="0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762000" y="3505200"/>
            <a:ext cx="1600200" cy="1219200"/>
            <a:chOff x="762000" y="3505200"/>
            <a:chExt cx="1600200" cy="1219200"/>
          </a:xfrm>
        </p:grpSpPr>
        <p:sp>
          <p:nvSpPr>
            <p:cNvPr id="10" name="Téglalap 9"/>
            <p:cNvSpPr/>
            <p:nvPr/>
          </p:nvSpPr>
          <p:spPr>
            <a:xfrm>
              <a:off x="762000" y="4343400"/>
              <a:ext cx="1600200" cy="381000"/>
            </a:xfrm>
            <a:prstGeom prst="rect">
              <a:avLst/>
            </a:prstGeom>
            <a:solidFill>
              <a:srgbClr val="333399">
                <a:alpha val="5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 smtClean="0">
                  <a:solidFill>
                    <a:schemeClr val="tx1"/>
                  </a:solidFill>
                </a:rPr>
                <a:t>számítógép</a:t>
              </a:r>
              <a:endParaRPr lang="hu-HU" dirty="0">
                <a:solidFill>
                  <a:schemeClr val="tx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762000" y="3505200"/>
              <a:ext cx="1600200" cy="762000"/>
            </a:xfrm>
            <a:prstGeom prst="rect">
              <a:avLst/>
            </a:prstGeom>
            <a:solidFill>
              <a:srgbClr val="333399">
                <a:alpha val="50196"/>
              </a:srgb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virtuális gép</a:t>
              </a:r>
            </a:p>
          </p:txBody>
        </p:sp>
        <p:sp>
          <p:nvSpPr>
            <p:cNvPr id="12" name="Téglalap 11"/>
            <p:cNvSpPr/>
            <p:nvPr/>
          </p:nvSpPr>
          <p:spPr>
            <a:xfrm>
              <a:off x="838200" y="3581400"/>
              <a:ext cx="1447800" cy="304800"/>
            </a:xfrm>
            <a:prstGeom prst="rect">
              <a:avLst/>
            </a:prstGeom>
            <a:solidFill>
              <a:srgbClr val="333399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alkalmazás</a:t>
              </a:r>
              <a:endParaRPr lang="hu-HU" dirty="0"/>
            </a:p>
          </p:txBody>
        </p:sp>
      </p:grpSp>
      <p:sp>
        <p:nvSpPr>
          <p:cNvPr id="14" name="Henger 13"/>
          <p:cNvSpPr/>
          <p:nvPr/>
        </p:nvSpPr>
        <p:spPr>
          <a:xfrm>
            <a:off x="2209800" y="3733800"/>
            <a:ext cx="381000" cy="457200"/>
          </a:xfrm>
          <a:prstGeom prst="can">
            <a:avLst>
              <a:gd name="adj" fmla="val 36566"/>
            </a:avLst>
          </a:prstGeom>
          <a:solidFill>
            <a:srgbClr val="333399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Henger 14"/>
          <p:cNvSpPr/>
          <p:nvPr/>
        </p:nvSpPr>
        <p:spPr>
          <a:xfrm>
            <a:off x="4191000" y="4572000"/>
            <a:ext cx="381000" cy="457200"/>
          </a:xfrm>
          <a:prstGeom prst="can">
            <a:avLst>
              <a:gd name="adj" fmla="val 36566"/>
            </a:avLst>
          </a:prstGeom>
          <a:solidFill>
            <a:srgbClr val="00B05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762000" y="1752600"/>
            <a:ext cx="1828800" cy="1219200"/>
            <a:chOff x="762000" y="1752600"/>
            <a:chExt cx="1828800" cy="1219200"/>
          </a:xfrm>
        </p:grpSpPr>
        <p:sp>
          <p:nvSpPr>
            <p:cNvPr id="4" name="Téglalap 3"/>
            <p:cNvSpPr/>
            <p:nvPr/>
          </p:nvSpPr>
          <p:spPr>
            <a:xfrm>
              <a:off x="762000" y="2590800"/>
              <a:ext cx="1600200" cy="381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számítógép</a:t>
              </a:r>
            </a:p>
          </p:txBody>
        </p:sp>
        <p:sp>
          <p:nvSpPr>
            <p:cNvPr id="5" name="Téglalap 4"/>
            <p:cNvSpPr/>
            <p:nvPr/>
          </p:nvSpPr>
          <p:spPr>
            <a:xfrm>
              <a:off x="762000" y="1752600"/>
              <a:ext cx="1600200" cy="762000"/>
            </a:xfrm>
            <a:prstGeom prst="rect">
              <a:avLst/>
            </a:prstGeom>
            <a:solidFill>
              <a:srgbClr val="FF9900">
                <a:alpha val="4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virtuális gép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838200" y="1828800"/>
              <a:ext cx="1447800" cy="304800"/>
            </a:xfrm>
            <a:prstGeom prst="rect">
              <a:avLst/>
            </a:prstGeom>
            <a:solidFill>
              <a:srgbClr val="FF9900">
                <a:alpha val="89804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alkalmazás</a:t>
              </a:r>
              <a:endParaRPr lang="hu-HU" dirty="0"/>
            </a:p>
          </p:txBody>
        </p:sp>
        <p:sp>
          <p:nvSpPr>
            <p:cNvPr id="17" name="Henger 16"/>
            <p:cNvSpPr/>
            <p:nvPr/>
          </p:nvSpPr>
          <p:spPr>
            <a:xfrm>
              <a:off x="2209800" y="1981200"/>
              <a:ext cx="381000" cy="457200"/>
            </a:xfrm>
            <a:prstGeom prst="can">
              <a:avLst>
                <a:gd name="adj" fmla="val 36566"/>
              </a:avLst>
            </a:prstGeom>
            <a:solidFill>
              <a:srgbClr val="FFC000">
                <a:alpha val="50196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endParaRPr lang="hu-H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6" descr="E:\Public\Pictures\Clip Art\DVD_ART36\Artwork_Imagery\Shapes\Arrows\Curved\blue high arc gradient 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57439">
            <a:off x="2394443" y="2260734"/>
            <a:ext cx="2302925" cy="1343025"/>
          </a:xfrm>
          <a:prstGeom prst="rect">
            <a:avLst/>
          </a:prstGeom>
          <a:noFill/>
        </p:spPr>
      </p:pic>
      <p:pic>
        <p:nvPicPr>
          <p:cNvPr id="19" name="Picture 6" descr="E:\Public\Pictures\Clip Art\DVD_ART36\Artwork_Imagery\Shapes\Arrows\Curved\blue high arc gradient ar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0567">
            <a:off x="2570150" y="3322409"/>
            <a:ext cx="1198748" cy="639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E:\Public\Pictures\Clip Art\DVD_ART36\Artwork_Imagery\Icons - Illustrations\Internet Clouds web\Istock 5118882 - clouds and sky feathered.png"/>
          <p:cNvPicPr>
            <a:picLocks noChangeAspect="1" noChangeArrowheads="1"/>
          </p:cNvPicPr>
          <p:nvPr/>
        </p:nvPicPr>
        <p:blipFill>
          <a:blip r:embed="rId2" cstate="print"/>
          <a:srcRect t="23065" r="4753" b="16685"/>
          <a:stretch>
            <a:fillRect/>
          </a:stretch>
        </p:blipFill>
        <p:spPr bwMode="auto">
          <a:xfrm>
            <a:off x="0" y="1371600"/>
            <a:ext cx="9144000" cy="4953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hu-HU" dirty="0" smtClean="0"/>
              <a:t>Három (sőt, több) képernyő</a:t>
            </a:r>
            <a:br>
              <a:rPr lang="hu-HU" dirty="0" smtClean="0"/>
            </a:br>
            <a:r>
              <a:rPr lang="hu-HU" sz="2400" dirty="0" smtClean="0"/>
              <a:t>avagy a jövő hardverei, plusz jól ismert eszközök új szerepben</a:t>
            </a:r>
            <a:endParaRPr lang="hu-HU" sz="2400" dirty="0"/>
          </a:p>
        </p:txBody>
      </p:sp>
      <p:sp>
        <p:nvSpPr>
          <p:cNvPr id="18" name="floor"/>
          <p:cNvSpPr/>
          <p:nvPr/>
        </p:nvSpPr>
        <p:spPr bwMode="auto">
          <a:xfrm>
            <a:off x="0" y="5378950"/>
            <a:ext cx="9144000" cy="7722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19" name="WL ring"/>
          <p:cNvGrpSpPr>
            <a:grpSpLocks noChangeAspect="1"/>
          </p:cNvGrpSpPr>
          <p:nvPr/>
        </p:nvGrpSpPr>
        <p:grpSpPr>
          <a:xfrm>
            <a:off x="163044" y="1806891"/>
            <a:ext cx="1852142" cy="424136"/>
            <a:chOff x="-2429711" y="3241963"/>
            <a:chExt cx="5179600" cy="955218"/>
          </a:xfrm>
        </p:grpSpPr>
        <p:pic>
          <p:nvPicPr>
            <p:cNvPr id="20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21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22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23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4" name="zune ring"/>
          <p:cNvGrpSpPr>
            <a:grpSpLocks noChangeAspect="1"/>
          </p:cNvGrpSpPr>
          <p:nvPr/>
        </p:nvGrpSpPr>
        <p:grpSpPr>
          <a:xfrm>
            <a:off x="2955772" y="1806891"/>
            <a:ext cx="1852142" cy="424136"/>
            <a:chOff x="-2429711" y="3241963"/>
            <a:chExt cx="5179600" cy="955218"/>
          </a:xfrm>
        </p:grpSpPr>
        <p:pic>
          <p:nvPicPr>
            <p:cNvPr id="25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8999"/>
              <a:ext cx="4585483" cy="757369"/>
            </a:xfrm>
            <a:prstGeom prst="rect">
              <a:avLst/>
            </a:prstGeom>
            <a:noFill/>
          </p:spPr>
        </p:pic>
        <p:grpSp>
          <p:nvGrpSpPr>
            <p:cNvPr id="26" name="ring"/>
            <p:cNvGrpSpPr/>
            <p:nvPr/>
          </p:nvGrpSpPr>
          <p:grpSpPr>
            <a:xfrm>
              <a:off x="-2429711" y="3241963"/>
              <a:ext cx="5179600" cy="955218"/>
              <a:chOff x="512763" y="2837610"/>
              <a:chExt cx="11163300" cy="2058729"/>
            </a:xfrm>
          </p:grpSpPr>
          <p:pic>
            <p:nvPicPr>
              <p:cNvPr id="27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0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28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5"/>
                <a:ext cx="11163300" cy="73997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9" name="zune" descr="C:\Users\kayleem\Pictures\DVD_ART36\Logos\Zune\zune logo with 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686" y="1671638"/>
            <a:ext cx="1199874" cy="400224"/>
          </a:xfrm>
          <a:prstGeom prst="rect">
            <a:avLst/>
          </a:prstGeom>
          <a:noFill/>
        </p:spPr>
      </p:pic>
      <p:grpSp>
        <p:nvGrpSpPr>
          <p:cNvPr id="30" name="mediaroom ring"/>
          <p:cNvGrpSpPr>
            <a:grpSpLocks noChangeAspect="1"/>
          </p:cNvGrpSpPr>
          <p:nvPr/>
        </p:nvGrpSpPr>
        <p:grpSpPr>
          <a:xfrm>
            <a:off x="7144863" y="2309811"/>
            <a:ext cx="1852142" cy="424136"/>
            <a:chOff x="-2429711" y="3241963"/>
            <a:chExt cx="5179600" cy="955218"/>
          </a:xfrm>
        </p:grpSpPr>
        <p:pic>
          <p:nvPicPr>
            <p:cNvPr id="31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32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33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34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5" name="mediaroom" descr="C:\Users\kayleem\Pictures\DVD_ART36\Logos\Mediaroom\Microsoft Mediaroom logo 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523" y="1971350"/>
            <a:ext cx="1607181" cy="607075"/>
          </a:xfrm>
          <a:prstGeom prst="rect">
            <a:avLst/>
          </a:prstGeom>
          <a:noFill/>
        </p:spPr>
      </p:pic>
      <p:grpSp>
        <p:nvGrpSpPr>
          <p:cNvPr id="36" name="xbox live ring"/>
          <p:cNvGrpSpPr>
            <a:grpSpLocks noChangeAspect="1"/>
          </p:cNvGrpSpPr>
          <p:nvPr/>
        </p:nvGrpSpPr>
        <p:grpSpPr>
          <a:xfrm>
            <a:off x="5748500" y="1806891"/>
            <a:ext cx="1852142" cy="424136"/>
            <a:chOff x="-2429711" y="3241963"/>
            <a:chExt cx="5179600" cy="955218"/>
          </a:xfrm>
        </p:grpSpPr>
        <p:pic>
          <p:nvPicPr>
            <p:cNvPr id="37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38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39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40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1" name="xbox live" descr="C:\Users\kayleem\Pictures\DVD_ART36\Logos\Xbox Live\XBox Live (brand)\Xbox Live logo vertic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8425" y="1599406"/>
            <a:ext cx="932292" cy="444066"/>
          </a:xfrm>
          <a:prstGeom prst="rect">
            <a:avLst/>
          </a:prstGeom>
          <a:noFill/>
          <a:effectLst/>
        </p:spPr>
      </p:pic>
      <p:pic>
        <p:nvPicPr>
          <p:cNvPr id="42" name="desktop old" descr="desktop01.png"/>
          <p:cNvPicPr>
            <a:picLocks noChangeAspect="1"/>
          </p:cNvPicPr>
          <p:nvPr/>
        </p:nvPicPr>
        <p:blipFill>
          <a:blip r:embed="rId8" cstate="print"/>
          <a:srcRect b="1119"/>
          <a:stretch>
            <a:fillRect/>
          </a:stretch>
        </p:blipFill>
        <p:spPr>
          <a:xfrm>
            <a:off x="384673" y="4162298"/>
            <a:ext cx="1690413" cy="143789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3" name="Phone old" descr="phone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00715" y="4313568"/>
            <a:ext cx="694943" cy="127779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4" name="set top box" descr="tv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1218" y="5168463"/>
            <a:ext cx="1888110" cy="43173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5" name="xbox console" descr="C:\Users\kayleem\Pictures\DVD_ART36\Artwork_Imagery\Hardware Photos\Microsoft HW\Xbox 360\xbox 360 console straight.png"/>
          <p:cNvPicPr>
            <a:picLocks noChangeAspect="1" noChangeArrowheads="1"/>
          </p:cNvPicPr>
          <p:nvPr/>
        </p:nvPicPr>
        <p:blipFill>
          <a:blip r:embed="rId11" cstate="print"/>
          <a:srcRect b="3351"/>
          <a:stretch>
            <a:fillRect/>
          </a:stretch>
        </p:blipFill>
        <p:spPr bwMode="auto">
          <a:xfrm>
            <a:off x="5669391" y="3893641"/>
            <a:ext cx="528096" cy="1706554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6" name="zune" descr="zune-h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41089" y="4289457"/>
            <a:ext cx="685894" cy="131073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47" name="WL" descr="C:\Users\kayleem\Pictures\DVD_ART36\Artwork_Imagery\Icons - Illustrations\_ WINDOWS VISTA ICONS\IE 7 Internet Explorer larger.pn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61480" y="1420536"/>
            <a:ext cx="1305756" cy="651326"/>
          </a:xfrm>
          <a:prstGeom prst="rect">
            <a:avLst/>
          </a:prstGeom>
          <a:noFill/>
        </p:spPr>
      </p:pic>
      <p:grpSp>
        <p:nvGrpSpPr>
          <p:cNvPr id="48" name="exchange ring"/>
          <p:cNvGrpSpPr>
            <a:grpSpLocks noChangeAspect="1"/>
          </p:cNvGrpSpPr>
          <p:nvPr/>
        </p:nvGrpSpPr>
        <p:grpSpPr>
          <a:xfrm>
            <a:off x="4352136" y="2309811"/>
            <a:ext cx="1852142" cy="424136"/>
            <a:chOff x="-2429711" y="3241963"/>
            <a:chExt cx="5179600" cy="955218"/>
          </a:xfrm>
        </p:grpSpPr>
        <p:pic>
          <p:nvPicPr>
            <p:cNvPr id="49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50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51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52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53" name="exchange" descr="C:\Users\kayleem\Pictures\DVD_ART36\Logos\Xbox Live\XBox Live (brand)\Xbox Live logo vertical.pn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4818093" y="1721154"/>
            <a:ext cx="918156" cy="886964"/>
          </a:xfrm>
          <a:prstGeom prst="rect">
            <a:avLst/>
          </a:prstGeom>
          <a:effectLst>
            <a:outerShdw blurRad="215900" algn="ctr" rotWithShape="0">
              <a:prstClr val="black"/>
            </a:outerShdw>
          </a:effectLst>
        </p:spPr>
      </p:pic>
      <p:sp>
        <p:nvSpPr>
          <p:cNvPr id="54" name="beam direct01"/>
          <p:cNvSpPr/>
          <p:nvPr/>
        </p:nvSpPr>
        <p:spPr bwMode="auto">
          <a:xfrm>
            <a:off x="733433" y="2204791"/>
            <a:ext cx="777560" cy="2062409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5" name="beam direct02"/>
          <p:cNvSpPr/>
          <p:nvPr/>
        </p:nvSpPr>
        <p:spPr bwMode="auto">
          <a:xfrm rot="1021740" flipH="1">
            <a:off x="1554976" y="2705222"/>
            <a:ext cx="775156" cy="1672540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6" name="beam direct03"/>
          <p:cNvSpPr/>
          <p:nvPr/>
        </p:nvSpPr>
        <p:spPr bwMode="auto">
          <a:xfrm rot="756563">
            <a:off x="4464681" y="2702538"/>
            <a:ext cx="777560" cy="1777940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7" name="beam direct04"/>
          <p:cNvSpPr/>
          <p:nvPr/>
        </p:nvSpPr>
        <p:spPr bwMode="auto">
          <a:xfrm rot="1075270">
            <a:off x="5807001" y="2143388"/>
            <a:ext cx="777560" cy="199681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8" name="beam direct05"/>
          <p:cNvSpPr/>
          <p:nvPr/>
        </p:nvSpPr>
        <p:spPr bwMode="auto">
          <a:xfrm rot="299938">
            <a:off x="7546892" y="2686573"/>
            <a:ext cx="777560" cy="2655191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59" name="bing ring"/>
          <p:cNvGrpSpPr>
            <a:grpSpLocks noChangeAspect="1"/>
          </p:cNvGrpSpPr>
          <p:nvPr/>
        </p:nvGrpSpPr>
        <p:grpSpPr>
          <a:xfrm>
            <a:off x="1559408" y="2309811"/>
            <a:ext cx="1852142" cy="424136"/>
            <a:chOff x="-2429711" y="3241963"/>
            <a:chExt cx="5179600" cy="955218"/>
          </a:xfrm>
        </p:grpSpPr>
        <p:pic>
          <p:nvPicPr>
            <p:cNvPr id="60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61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62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63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4" name="bing" descr="Bing-Logo-Black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36099" y="2293737"/>
            <a:ext cx="898760" cy="320986"/>
          </a:xfrm>
          <a:prstGeom prst="rect">
            <a:avLst/>
          </a:prstGeom>
          <a:effectLst>
            <a:outerShdw blurRad="215900" algn="ctr" rotWithShape="0">
              <a:prstClr val="black"/>
            </a:outerShdw>
          </a:effectLst>
        </p:spPr>
      </p:pic>
      <p:sp>
        <p:nvSpPr>
          <p:cNvPr id="65" name="beam direct02"/>
          <p:cNvSpPr/>
          <p:nvPr/>
        </p:nvSpPr>
        <p:spPr bwMode="auto">
          <a:xfrm rot="623030">
            <a:off x="3075257" y="2187411"/>
            <a:ext cx="775156" cy="2193544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E:\Public\Pictures\Clip Art\DVD_ART36\Artwork_Imagery\Icons - Illustrations\Internet Clouds web\Istock 5118882 - clouds and sky feathered.png"/>
          <p:cNvPicPr>
            <a:picLocks noChangeAspect="1" noChangeArrowheads="1"/>
          </p:cNvPicPr>
          <p:nvPr/>
        </p:nvPicPr>
        <p:blipFill>
          <a:blip r:embed="rId2" cstate="print"/>
          <a:srcRect t="23065" r="4753" b="16685"/>
          <a:stretch>
            <a:fillRect/>
          </a:stretch>
        </p:blipFill>
        <p:spPr bwMode="auto">
          <a:xfrm>
            <a:off x="0" y="1371600"/>
            <a:ext cx="9144000" cy="4953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hu-HU" dirty="0" smtClean="0"/>
              <a:t>Három (sőt, több) képernyő</a:t>
            </a:r>
            <a:br>
              <a:rPr lang="hu-HU" dirty="0" smtClean="0"/>
            </a:br>
            <a:r>
              <a:rPr lang="hu-HU" sz="2400" dirty="0" smtClean="0"/>
              <a:t>avagy a jövő hardverei, plusz jól ismert eszközök új szerepben</a:t>
            </a:r>
            <a:endParaRPr lang="hu-HU" sz="2400" dirty="0"/>
          </a:p>
        </p:txBody>
      </p:sp>
      <p:sp>
        <p:nvSpPr>
          <p:cNvPr id="3" name="Trapezoid 2"/>
          <p:cNvSpPr/>
          <p:nvPr/>
        </p:nvSpPr>
        <p:spPr bwMode="auto">
          <a:xfrm rot="3411490">
            <a:off x="4220209" y="1177188"/>
            <a:ext cx="347718" cy="4380394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" name="Trapezoid 3"/>
          <p:cNvSpPr/>
          <p:nvPr/>
        </p:nvSpPr>
        <p:spPr bwMode="auto">
          <a:xfrm rot="17348802">
            <a:off x="3853986" y="382154"/>
            <a:ext cx="394280" cy="5369933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5" name="Trapezoid 4"/>
          <p:cNvSpPr/>
          <p:nvPr/>
        </p:nvSpPr>
        <p:spPr bwMode="auto">
          <a:xfrm rot="18384190">
            <a:off x="2532138" y="1439962"/>
            <a:ext cx="394280" cy="384939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" name="floor"/>
          <p:cNvSpPr/>
          <p:nvPr/>
        </p:nvSpPr>
        <p:spPr bwMode="auto">
          <a:xfrm>
            <a:off x="0" y="5381949"/>
            <a:ext cx="9144000" cy="77223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7" name="WL ring"/>
          <p:cNvGrpSpPr>
            <a:grpSpLocks noChangeAspect="1"/>
          </p:cNvGrpSpPr>
          <p:nvPr/>
        </p:nvGrpSpPr>
        <p:grpSpPr>
          <a:xfrm>
            <a:off x="163044" y="1806891"/>
            <a:ext cx="1852142" cy="424136"/>
            <a:chOff x="-2429711" y="3241963"/>
            <a:chExt cx="5179600" cy="955218"/>
          </a:xfrm>
        </p:grpSpPr>
        <p:pic>
          <p:nvPicPr>
            <p:cNvPr id="8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9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10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11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2" name="zune ring"/>
          <p:cNvGrpSpPr>
            <a:grpSpLocks noChangeAspect="1"/>
          </p:cNvGrpSpPr>
          <p:nvPr/>
        </p:nvGrpSpPr>
        <p:grpSpPr>
          <a:xfrm>
            <a:off x="2955772" y="1806891"/>
            <a:ext cx="1852142" cy="424136"/>
            <a:chOff x="-2429711" y="3241963"/>
            <a:chExt cx="5179600" cy="955218"/>
          </a:xfrm>
        </p:grpSpPr>
        <p:pic>
          <p:nvPicPr>
            <p:cNvPr id="13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8999"/>
              <a:ext cx="4585483" cy="757369"/>
            </a:xfrm>
            <a:prstGeom prst="rect">
              <a:avLst/>
            </a:prstGeom>
            <a:noFill/>
          </p:spPr>
        </p:pic>
        <p:grpSp>
          <p:nvGrpSpPr>
            <p:cNvPr id="14" name="ring"/>
            <p:cNvGrpSpPr/>
            <p:nvPr/>
          </p:nvGrpSpPr>
          <p:grpSpPr>
            <a:xfrm>
              <a:off x="-2429711" y="3241963"/>
              <a:ext cx="5179600" cy="955218"/>
              <a:chOff x="512763" y="2837610"/>
              <a:chExt cx="11163300" cy="2058729"/>
            </a:xfrm>
          </p:grpSpPr>
          <p:pic>
            <p:nvPicPr>
              <p:cNvPr id="15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0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16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5"/>
                <a:ext cx="11163300" cy="73997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7" name="zune" descr="C:\Users\kayleem\Pictures\DVD_ART36\Logos\Zune\zune logo with 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686" y="1671638"/>
            <a:ext cx="1199874" cy="400224"/>
          </a:xfrm>
          <a:prstGeom prst="rect">
            <a:avLst/>
          </a:prstGeom>
          <a:noFill/>
        </p:spPr>
      </p:pic>
      <p:grpSp>
        <p:nvGrpSpPr>
          <p:cNvPr id="18" name="mediaroom ring"/>
          <p:cNvGrpSpPr>
            <a:grpSpLocks noChangeAspect="1"/>
          </p:cNvGrpSpPr>
          <p:nvPr/>
        </p:nvGrpSpPr>
        <p:grpSpPr>
          <a:xfrm>
            <a:off x="7144863" y="2309811"/>
            <a:ext cx="1852142" cy="424136"/>
            <a:chOff x="-2429711" y="3241963"/>
            <a:chExt cx="5179600" cy="955218"/>
          </a:xfrm>
        </p:grpSpPr>
        <p:pic>
          <p:nvPicPr>
            <p:cNvPr id="19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20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21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22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3" name="mediaroom" descr="C:\Users\kayleem\Pictures\DVD_ART36\Logos\Mediaroom\Microsoft Mediaroom logo wh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523" y="1971350"/>
            <a:ext cx="1607181" cy="607075"/>
          </a:xfrm>
          <a:prstGeom prst="rect">
            <a:avLst/>
          </a:prstGeom>
          <a:noFill/>
        </p:spPr>
      </p:pic>
      <p:grpSp>
        <p:nvGrpSpPr>
          <p:cNvPr id="24" name="xbox live ring"/>
          <p:cNvGrpSpPr>
            <a:grpSpLocks noChangeAspect="1"/>
          </p:cNvGrpSpPr>
          <p:nvPr/>
        </p:nvGrpSpPr>
        <p:grpSpPr>
          <a:xfrm>
            <a:off x="5748500" y="1806891"/>
            <a:ext cx="1852142" cy="424136"/>
            <a:chOff x="-2429711" y="3241963"/>
            <a:chExt cx="5179600" cy="955218"/>
          </a:xfrm>
        </p:grpSpPr>
        <p:pic>
          <p:nvPicPr>
            <p:cNvPr id="25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26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27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28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9" name="xbox live" descr="C:\Users\kayleem\Pictures\DVD_ART36\Logos\Xbox Live\XBox Live (brand)\Xbox Live logo vertic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8425" y="1599406"/>
            <a:ext cx="932292" cy="444066"/>
          </a:xfrm>
          <a:prstGeom prst="rect">
            <a:avLst/>
          </a:prstGeom>
          <a:noFill/>
          <a:effectLst/>
        </p:spPr>
      </p:pic>
      <p:pic>
        <p:nvPicPr>
          <p:cNvPr id="30" name="WL" descr="C:\Users\kayleem\Pictures\DVD_ART36\Artwork_Imagery\Icons - Illustrations\_ WINDOWS VISTA ICONS\IE 7 Internet Explorer larger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61480" y="1420536"/>
            <a:ext cx="1305756" cy="651326"/>
          </a:xfrm>
          <a:prstGeom prst="rect">
            <a:avLst/>
          </a:prstGeom>
          <a:noFill/>
        </p:spPr>
      </p:pic>
      <p:grpSp>
        <p:nvGrpSpPr>
          <p:cNvPr id="31" name="exchange ring"/>
          <p:cNvGrpSpPr>
            <a:grpSpLocks noChangeAspect="1"/>
          </p:cNvGrpSpPr>
          <p:nvPr/>
        </p:nvGrpSpPr>
        <p:grpSpPr>
          <a:xfrm>
            <a:off x="4352136" y="2309811"/>
            <a:ext cx="1852142" cy="424136"/>
            <a:chOff x="-2429711" y="3241963"/>
            <a:chExt cx="5179600" cy="955218"/>
          </a:xfrm>
        </p:grpSpPr>
        <p:pic>
          <p:nvPicPr>
            <p:cNvPr id="32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33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34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35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6" name="exchange" descr="C:\Users\kayleem\Pictures\DVD_ART36\Logos\Xbox Live\XBox Live (brand)\Xbox Live logo vertical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818093" y="1721154"/>
            <a:ext cx="918156" cy="886964"/>
          </a:xfrm>
          <a:prstGeom prst="rect">
            <a:avLst/>
          </a:prstGeom>
          <a:effectLst>
            <a:outerShdw blurRad="215900" algn="ctr" rotWithShape="0">
              <a:prstClr val="black"/>
            </a:outerShdw>
          </a:effectLst>
        </p:spPr>
      </p:pic>
      <p:sp>
        <p:nvSpPr>
          <p:cNvPr id="37" name="beam direct01"/>
          <p:cNvSpPr/>
          <p:nvPr/>
        </p:nvSpPr>
        <p:spPr bwMode="auto">
          <a:xfrm>
            <a:off x="733433" y="2204791"/>
            <a:ext cx="777560" cy="2062409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8" name="beam direct02"/>
          <p:cNvSpPr/>
          <p:nvPr/>
        </p:nvSpPr>
        <p:spPr bwMode="auto">
          <a:xfrm rot="1021740" flipH="1">
            <a:off x="1554976" y="2705222"/>
            <a:ext cx="775156" cy="1672540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39" name="beam direct03"/>
          <p:cNvSpPr/>
          <p:nvPr/>
        </p:nvSpPr>
        <p:spPr bwMode="auto">
          <a:xfrm rot="756563">
            <a:off x="4464681" y="2702538"/>
            <a:ext cx="777560" cy="1777940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0" name="beam direct04"/>
          <p:cNvSpPr/>
          <p:nvPr/>
        </p:nvSpPr>
        <p:spPr bwMode="auto">
          <a:xfrm rot="1075270">
            <a:off x="5807001" y="2143388"/>
            <a:ext cx="777560" cy="199681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1" name="beam direct05"/>
          <p:cNvSpPr/>
          <p:nvPr/>
        </p:nvSpPr>
        <p:spPr bwMode="auto">
          <a:xfrm rot="299938">
            <a:off x="7546892" y="2686573"/>
            <a:ext cx="777560" cy="2655191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2" name="beam direct06"/>
          <p:cNvSpPr/>
          <p:nvPr/>
        </p:nvSpPr>
        <p:spPr bwMode="auto">
          <a:xfrm rot="623030">
            <a:off x="3075257" y="2187411"/>
            <a:ext cx="775156" cy="2193544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43" name="bing ring"/>
          <p:cNvGrpSpPr>
            <a:grpSpLocks noChangeAspect="1"/>
          </p:cNvGrpSpPr>
          <p:nvPr/>
        </p:nvGrpSpPr>
        <p:grpSpPr>
          <a:xfrm>
            <a:off x="1559408" y="2309811"/>
            <a:ext cx="1852142" cy="424136"/>
            <a:chOff x="-2429711" y="3241963"/>
            <a:chExt cx="5179600" cy="955218"/>
          </a:xfrm>
        </p:grpSpPr>
        <p:pic>
          <p:nvPicPr>
            <p:cNvPr id="44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-2132652" y="3429000"/>
              <a:ext cx="4585482" cy="757370"/>
            </a:xfrm>
            <a:prstGeom prst="rect">
              <a:avLst/>
            </a:prstGeom>
            <a:noFill/>
          </p:spPr>
        </p:pic>
        <p:grpSp>
          <p:nvGrpSpPr>
            <p:cNvPr id="45" name="ring"/>
            <p:cNvGrpSpPr/>
            <p:nvPr/>
          </p:nvGrpSpPr>
          <p:grpSpPr>
            <a:xfrm>
              <a:off x="-2429711" y="3241963"/>
              <a:ext cx="5179600" cy="955218"/>
              <a:chOff x="512763" y="2837612"/>
              <a:chExt cx="11163300" cy="2058727"/>
            </a:xfrm>
          </p:grpSpPr>
          <p:pic>
            <p:nvPicPr>
              <p:cNvPr id="46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47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8" name="bing" descr="Bing-Logo-Black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6099" y="2293737"/>
            <a:ext cx="898760" cy="320986"/>
          </a:xfrm>
          <a:prstGeom prst="rect">
            <a:avLst/>
          </a:prstGeom>
          <a:effectLst>
            <a:outerShdw blurRad="215900" algn="ctr" rotWithShape="0">
              <a:prstClr val="black"/>
            </a:outerShdw>
          </a:effectLst>
        </p:spPr>
      </p:pic>
      <p:pic>
        <p:nvPicPr>
          <p:cNvPr id="49" name="desktop old" descr="desktop01.png"/>
          <p:cNvPicPr>
            <a:picLocks noChangeAspect="1"/>
          </p:cNvPicPr>
          <p:nvPr/>
        </p:nvPicPr>
        <p:blipFill>
          <a:blip r:embed="rId11" cstate="print"/>
          <a:srcRect b="1119"/>
          <a:stretch>
            <a:fillRect/>
          </a:stretch>
        </p:blipFill>
        <p:spPr>
          <a:xfrm>
            <a:off x="384673" y="4165297"/>
            <a:ext cx="1690413" cy="143789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0" name="Phone old" descr="phone0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00715" y="4316567"/>
            <a:ext cx="694943" cy="127779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1" name="set top box" descr="tv0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1218" y="5171462"/>
            <a:ext cx="1888110" cy="431733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2" name="xbox console" descr="C:\Users\kayleem\Pictures\DVD_ART36\Artwork_Imagery\Hardware Photos\Microsoft HW\Xbox 360\xbox 360 console straight.png"/>
          <p:cNvPicPr>
            <a:picLocks noChangeAspect="1" noChangeArrowheads="1"/>
          </p:cNvPicPr>
          <p:nvPr/>
        </p:nvPicPr>
        <p:blipFill>
          <a:blip r:embed="rId14" cstate="print"/>
          <a:srcRect b="3351"/>
          <a:stretch>
            <a:fillRect/>
          </a:stretch>
        </p:blipFill>
        <p:spPr bwMode="auto">
          <a:xfrm>
            <a:off x="5669391" y="3896640"/>
            <a:ext cx="528096" cy="1706554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3" name="zune" descr="zune-h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41089" y="4292456"/>
            <a:ext cx="685894" cy="131073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grpSp>
        <p:nvGrpSpPr>
          <p:cNvPr id="54" name="tv"/>
          <p:cNvGrpSpPr/>
          <p:nvPr/>
        </p:nvGrpSpPr>
        <p:grpSpPr>
          <a:xfrm>
            <a:off x="4828759" y="3136235"/>
            <a:ext cx="2789469" cy="3721765"/>
            <a:chOff x="11348720" y="511598"/>
            <a:chExt cx="4028440" cy="5371253"/>
          </a:xfrm>
        </p:grpSpPr>
        <p:grpSp>
          <p:nvGrpSpPr>
            <p:cNvPr id="55" name="Group 36"/>
            <p:cNvGrpSpPr/>
            <p:nvPr/>
          </p:nvGrpSpPr>
          <p:grpSpPr>
            <a:xfrm>
              <a:off x="11348720" y="511598"/>
              <a:ext cx="4028440" cy="5371253"/>
              <a:chOff x="11348720" y="511598"/>
              <a:chExt cx="4028440" cy="5371253"/>
            </a:xfrm>
          </p:grpSpPr>
          <p:pic>
            <p:nvPicPr>
              <p:cNvPr id="57" name="Picture 60" descr="flat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348720" y="511598"/>
                <a:ext cx="4028440" cy="5371253"/>
              </a:xfrm>
              <a:prstGeom prst="rect">
                <a:avLst/>
              </a:prstGeom>
            </p:spPr>
          </p:pic>
          <p:pic>
            <p:nvPicPr>
              <p:cNvPr id="58" name="Picture 61" descr="flat  tv reflect.png"/>
              <p:cNvPicPr>
                <a:picLocks noChangeAspect="1"/>
              </p:cNvPicPr>
              <p:nvPr/>
            </p:nvPicPr>
            <p:blipFill>
              <a:blip r:embed="rId17" cstate="screen"/>
              <a:srcRect t="24678" b="50531"/>
              <a:stretch>
                <a:fillRect/>
              </a:stretch>
            </p:blipFill>
            <p:spPr>
              <a:xfrm>
                <a:off x="11367096" y="3197225"/>
                <a:ext cx="3969782" cy="2624455"/>
              </a:xfrm>
              <a:prstGeom prst="rect">
                <a:avLst/>
              </a:prstGeom>
            </p:spPr>
          </p:pic>
        </p:grpSp>
        <p:pic>
          <p:nvPicPr>
            <p:cNvPr id="56" name="Picture 59" descr="Cue 15 TV screen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46274" y="1079608"/>
              <a:ext cx="2659741" cy="2738815"/>
            </a:xfrm>
            <a:prstGeom prst="rect">
              <a:avLst/>
            </a:prstGeom>
          </p:spPr>
        </p:pic>
      </p:grpSp>
      <p:grpSp>
        <p:nvGrpSpPr>
          <p:cNvPr id="59" name="phone"/>
          <p:cNvGrpSpPr/>
          <p:nvPr/>
        </p:nvGrpSpPr>
        <p:grpSpPr>
          <a:xfrm>
            <a:off x="4119132" y="3808396"/>
            <a:ext cx="897642" cy="1709579"/>
            <a:chOff x="4067559" y="2725878"/>
            <a:chExt cx="1008882" cy="1920161"/>
          </a:xfrm>
        </p:grpSpPr>
        <p:pic>
          <p:nvPicPr>
            <p:cNvPr id="60" name="Picture 63" descr="samsung-omnia w color screen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7559" y="2725878"/>
              <a:ext cx="1008882" cy="192016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1" name="Picture 64" descr="home_stage01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6329" y="3048002"/>
              <a:ext cx="753666" cy="1004888"/>
            </a:xfrm>
            <a:prstGeom prst="rect">
              <a:avLst/>
            </a:prstGeom>
          </p:spPr>
        </p:pic>
      </p:grpSp>
      <p:pic>
        <p:nvPicPr>
          <p:cNvPr id="62" name="PC" descr="vostro0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27141" y="4068340"/>
            <a:ext cx="2710512" cy="2168409"/>
          </a:xfrm>
          <a:prstGeom prst="rect">
            <a:avLst/>
          </a:prstGeom>
        </p:spPr>
      </p:pic>
      <p:sp>
        <p:nvSpPr>
          <p:cNvPr id="63" name="Trapezoid 62"/>
          <p:cNvSpPr/>
          <p:nvPr/>
        </p:nvSpPr>
        <p:spPr bwMode="auto">
          <a:xfrm rot="18655559" flipH="1">
            <a:off x="3323913" y="2400621"/>
            <a:ext cx="322005" cy="209437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4" name="Trapezoid 63"/>
          <p:cNvSpPr/>
          <p:nvPr/>
        </p:nvSpPr>
        <p:spPr bwMode="auto">
          <a:xfrm rot="3542646" flipH="1">
            <a:off x="3443308" y="1997428"/>
            <a:ext cx="394280" cy="296474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5" name="Trapezoid 64"/>
          <p:cNvSpPr/>
          <p:nvPr/>
        </p:nvSpPr>
        <p:spPr bwMode="auto">
          <a:xfrm rot="455307">
            <a:off x="2143301" y="2719561"/>
            <a:ext cx="321791" cy="1421006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6" name="Trapezoid 65"/>
          <p:cNvSpPr/>
          <p:nvPr/>
        </p:nvSpPr>
        <p:spPr bwMode="auto">
          <a:xfrm rot="2552689">
            <a:off x="7056171" y="2576183"/>
            <a:ext cx="347718" cy="1145809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7" name="Trapezoid 66"/>
          <p:cNvSpPr/>
          <p:nvPr/>
        </p:nvSpPr>
        <p:spPr bwMode="auto">
          <a:xfrm rot="930833">
            <a:off x="4820043" y="2723365"/>
            <a:ext cx="378564" cy="1262527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8" name="Trapezoid 67"/>
          <p:cNvSpPr/>
          <p:nvPr/>
        </p:nvSpPr>
        <p:spPr bwMode="auto">
          <a:xfrm rot="1872696">
            <a:off x="3025923" y="2036481"/>
            <a:ext cx="321791" cy="240630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9" name="Trapezoid 68"/>
          <p:cNvSpPr/>
          <p:nvPr/>
        </p:nvSpPr>
        <p:spPr bwMode="auto">
          <a:xfrm rot="20384597" flipH="1">
            <a:off x="1202484" y="2187378"/>
            <a:ext cx="321791" cy="213919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0" name="Trapezoid 69"/>
          <p:cNvSpPr/>
          <p:nvPr/>
        </p:nvSpPr>
        <p:spPr bwMode="auto">
          <a:xfrm rot="4305961" flipH="1">
            <a:off x="4905540" y="865819"/>
            <a:ext cx="394280" cy="5180596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1" name="Trapezoid 70"/>
          <p:cNvSpPr/>
          <p:nvPr/>
        </p:nvSpPr>
        <p:spPr bwMode="auto">
          <a:xfrm rot="21053014">
            <a:off x="4126813" y="2223061"/>
            <a:ext cx="321791" cy="168527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2" name="Trapezoid 71"/>
          <p:cNvSpPr/>
          <p:nvPr/>
        </p:nvSpPr>
        <p:spPr bwMode="auto">
          <a:xfrm rot="548368">
            <a:off x="6274935" y="2211290"/>
            <a:ext cx="347718" cy="1561331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4726 -0.0388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633 -0.02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1471 -0.0335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2253 -0.0604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8307 -0.0888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E:\Public\Pictures\Clip Art\DVD_ART36\Artwork_Imagery\Icons - Illustrations\Internet Clouds web\Istock 5118882 - clouds and sky feathered.png"/>
          <p:cNvPicPr>
            <a:picLocks noChangeAspect="1" noChangeArrowheads="1"/>
          </p:cNvPicPr>
          <p:nvPr/>
        </p:nvPicPr>
        <p:blipFill>
          <a:blip r:embed="rId2" cstate="print"/>
          <a:srcRect t="23065" r="4753" b="16685"/>
          <a:stretch>
            <a:fillRect/>
          </a:stretch>
        </p:blipFill>
        <p:spPr bwMode="auto">
          <a:xfrm>
            <a:off x="0" y="1371600"/>
            <a:ext cx="9144000" cy="49530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hu-HU" dirty="0" smtClean="0"/>
              <a:t>Három (sőt, több) képernyő</a:t>
            </a:r>
            <a:br>
              <a:rPr lang="hu-HU" dirty="0" smtClean="0"/>
            </a:br>
            <a:r>
              <a:rPr lang="hu-HU" sz="2400" dirty="0" smtClean="0"/>
              <a:t>avagy a jövő hardverei, plusz jól ismert eszközök új szerepben</a:t>
            </a:r>
            <a:endParaRPr lang="hu-HU" sz="2400" dirty="0"/>
          </a:p>
        </p:txBody>
      </p:sp>
      <p:grpSp>
        <p:nvGrpSpPr>
          <p:cNvPr id="3" name="ring top stretchy"/>
          <p:cNvGrpSpPr>
            <a:grpSpLocks noChangeAspect="1"/>
          </p:cNvGrpSpPr>
          <p:nvPr/>
        </p:nvGrpSpPr>
        <p:grpSpPr>
          <a:xfrm>
            <a:off x="2478336" y="2068946"/>
            <a:ext cx="4187328" cy="772738"/>
            <a:chOff x="347663" y="6858000"/>
            <a:chExt cx="11163300" cy="2058727"/>
          </a:xfrm>
        </p:grpSpPr>
        <p:pic>
          <p:nvPicPr>
            <p:cNvPr id="4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531855" y="7068388"/>
              <a:ext cx="10794914" cy="1782963"/>
            </a:xfrm>
            <a:prstGeom prst="rect">
              <a:avLst/>
            </a:prstGeom>
            <a:noFill/>
          </p:spPr>
        </p:pic>
        <p:grpSp>
          <p:nvGrpSpPr>
            <p:cNvPr id="5" name="ring"/>
            <p:cNvGrpSpPr/>
            <p:nvPr/>
          </p:nvGrpSpPr>
          <p:grpSpPr>
            <a:xfrm>
              <a:off x="347663" y="6858000"/>
              <a:ext cx="11163300" cy="2058727"/>
              <a:chOff x="512763" y="2837612"/>
              <a:chExt cx="11163300" cy="2058727"/>
            </a:xfrm>
          </p:grpSpPr>
          <p:pic>
            <p:nvPicPr>
              <p:cNvPr id="6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7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8" name="Trapezoid 7"/>
          <p:cNvSpPr/>
          <p:nvPr/>
        </p:nvSpPr>
        <p:spPr bwMode="auto">
          <a:xfrm rot="3411490">
            <a:off x="4220209" y="1177188"/>
            <a:ext cx="347718" cy="4380394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7348802">
            <a:off x="3853986" y="382154"/>
            <a:ext cx="394280" cy="5369933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grpSp>
        <p:nvGrpSpPr>
          <p:cNvPr id="10" name="ring top"/>
          <p:cNvGrpSpPr>
            <a:grpSpLocks noChangeAspect="1"/>
          </p:cNvGrpSpPr>
          <p:nvPr/>
        </p:nvGrpSpPr>
        <p:grpSpPr>
          <a:xfrm>
            <a:off x="2478336" y="2068946"/>
            <a:ext cx="4187328" cy="772738"/>
            <a:chOff x="347663" y="6858000"/>
            <a:chExt cx="11163300" cy="2058727"/>
          </a:xfrm>
        </p:grpSpPr>
        <p:pic>
          <p:nvPicPr>
            <p:cNvPr id="11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tretch>
              <a:fillRect/>
            </a:stretch>
          </p:blipFill>
          <p:spPr bwMode="auto">
            <a:xfrm>
              <a:off x="531855" y="7068388"/>
              <a:ext cx="10794914" cy="1782963"/>
            </a:xfrm>
            <a:prstGeom prst="rect">
              <a:avLst/>
            </a:prstGeom>
            <a:noFill/>
          </p:spPr>
        </p:pic>
        <p:grpSp>
          <p:nvGrpSpPr>
            <p:cNvPr id="12" name="ring"/>
            <p:cNvGrpSpPr/>
            <p:nvPr/>
          </p:nvGrpSpPr>
          <p:grpSpPr>
            <a:xfrm>
              <a:off x="347663" y="6858000"/>
              <a:ext cx="11163300" cy="2058727"/>
              <a:chOff x="512763" y="2837612"/>
              <a:chExt cx="11163300" cy="2058727"/>
            </a:xfrm>
          </p:grpSpPr>
          <p:pic>
            <p:nvPicPr>
              <p:cNvPr id="13" name="ring back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b="35942"/>
              <a:stretch>
                <a:fillRect/>
              </a:stretch>
            </p:blipFill>
            <p:spPr>
              <a:xfrm>
                <a:off x="512763" y="2837612"/>
                <a:ext cx="11163300" cy="1318752"/>
              </a:xfrm>
              <a:prstGeom prst="rect">
                <a:avLst/>
              </a:prstGeom>
              <a:effectLst/>
            </p:spPr>
          </p:pic>
          <p:pic>
            <p:nvPicPr>
              <p:cNvPr id="14" name="ring front" descr="cloud_ring01.png"/>
              <p:cNvPicPr>
                <a:picLocks noChangeAspect="1"/>
              </p:cNvPicPr>
              <p:nvPr/>
            </p:nvPicPr>
            <p:blipFill>
              <a:blip r:embed="rId4" cstate="print"/>
              <a:srcRect t="64057"/>
              <a:stretch>
                <a:fillRect/>
              </a:stretch>
            </p:blipFill>
            <p:spPr>
              <a:xfrm>
                <a:off x="512763" y="4156364"/>
                <a:ext cx="11163300" cy="739975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5" name="tv"/>
          <p:cNvGrpSpPr/>
          <p:nvPr/>
        </p:nvGrpSpPr>
        <p:grpSpPr>
          <a:xfrm>
            <a:off x="4828759" y="3136235"/>
            <a:ext cx="2789469" cy="3721765"/>
            <a:chOff x="11348720" y="511598"/>
            <a:chExt cx="4028440" cy="5371253"/>
          </a:xfrm>
        </p:grpSpPr>
        <p:grpSp>
          <p:nvGrpSpPr>
            <p:cNvPr id="16" name="Group 36"/>
            <p:cNvGrpSpPr/>
            <p:nvPr/>
          </p:nvGrpSpPr>
          <p:grpSpPr>
            <a:xfrm>
              <a:off x="11348720" y="511598"/>
              <a:ext cx="4028440" cy="5371253"/>
              <a:chOff x="11348720" y="511598"/>
              <a:chExt cx="4028440" cy="5371253"/>
            </a:xfrm>
          </p:grpSpPr>
          <p:pic>
            <p:nvPicPr>
              <p:cNvPr id="18" name="Picture 205" descr="flat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348720" y="511598"/>
                <a:ext cx="4028440" cy="5371253"/>
              </a:xfrm>
              <a:prstGeom prst="rect">
                <a:avLst/>
              </a:prstGeom>
            </p:spPr>
          </p:pic>
          <p:pic>
            <p:nvPicPr>
              <p:cNvPr id="19" name="Picture 206" descr="flat  tv reflect.png"/>
              <p:cNvPicPr>
                <a:picLocks noChangeAspect="1"/>
              </p:cNvPicPr>
              <p:nvPr/>
            </p:nvPicPr>
            <p:blipFill>
              <a:blip r:embed="rId6" cstate="screen"/>
              <a:srcRect t="24678" b="50531"/>
              <a:stretch>
                <a:fillRect/>
              </a:stretch>
            </p:blipFill>
            <p:spPr>
              <a:xfrm>
                <a:off x="11367096" y="3197225"/>
                <a:ext cx="3969782" cy="2624455"/>
              </a:xfrm>
              <a:prstGeom prst="rect">
                <a:avLst/>
              </a:prstGeom>
            </p:spPr>
          </p:pic>
        </p:grpSp>
        <p:pic>
          <p:nvPicPr>
            <p:cNvPr id="17" name="Picture 204" descr="Cue 15 TV scree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46274" y="1079608"/>
              <a:ext cx="2659741" cy="2738815"/>
            </a:xfrm>
            <a:prstGeom prst="rect">
              <a:avLst/>
            </a:prstGeom>
          </p:spPr>
        </p:pic>
      </p:grpSp>
      <p:grpSp>
        <p:nvGrpSpPr>
          <p:cNvPr id="20" name="phone"/>
          <p:cNvGrpSpPr/>
          <p:nvPr/>
        </p:nvGrpSpPr>
        <p:grpSpPr>
          <a:xfrm>
            <a:off x="4119132" y="3808396"/>
            <a:ext cx="897642" cy="1709579"/>
            <a:chOff x="4067559" y="2725878"/>
            <a:chExt cx="1008882" cy="1920161"/>
          </a:xfrm>
        </p:grpSpPr>
        <p:pic>
          <p:nvPicPr>
            <p:cNvPr id="21" name="Picture 208" descr="samsung-omnia w color screen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7559" y="2725878"/>
              <a:ext cx="1008882" cy="192016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22" name="Picture 209" descr="home_stage0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6329" y="3048002"/>
              <a:ext cx="753666" cy="1004888"/>
            </a:xfrm>
            <a:prstGeom prst="rect">
              <a:avLst/>
            </a:prstGeom>
          </p:spPr>
        </p:pic>
      </p:grpSp>
      <p:pic>
        <p:nvPicPr>
          <p:cNvPr id="23" name="PC" descr="vostro0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7141" y="4068340"/>
            <a:ext cx="2710512" cy="2168409"/>
          </a:xfrm>
          <a:prstGeom prst="rect">
            <a:avLst/>
          </a:prstGeom>
        </p:spPr>
      </p:pic>
      <p:sp>
        <p:nvSpPr>
          <p:cNvPr id="24" name="cloud text top"/>
          <p:cNvSpPr txBox="1"/>
          <p:nvPr/>
        </p:nvSpPr>
        <p:spPr>
          <a:xfrm>
            <a:off x="4047731" y="2274169"/>
            <a:ext cx="1052266" cy="392443"/>
          </a:xfrm>
          <a:prstGeom prst="rect">
            <a:avLst/>
          </a:prstGeom>
          <a:noFill/>
        </p:spPr>
        <p:txBody>
          <a:bodyPr wrap="none" lIns="68607" tIns="34304" rIns="68607" bIns="34304" rtlCol="0">
            <a:spAutoFit/>
          </a:bodyPr>
          <a:lstStyle/>
          <a:p>
            <a:pPr algn="ctr" defTabSz="685772" rtl="0" fontAlgn="base">
              <a:spcBef>
                <a:spcPct val="0"/>
              </a:spcBef>
              <a:spcAft>
                <a:spcPct val="0"/>
              </a:spcAft>
            </a:pPr>
            <a:r>
              <a:rPr lang="hu-HU" sz="2100" b="1" kern="1200" dirty="0" smtClean="0">
                <a:solidFill>
                  <a:srgbClr val="FFFFFF"/>
                </a:solidFill>
                <a:latin typeface="Segoe"/>
                <a:ea typeface="ＭＳ Ｐゴシック" pitchFamily="-109" charset="-128"/>
                <a:cs typeface="+mn-cs"/>
              </a:rPr>
              <a:t>FELHŐ</a:t>
            </a:r>
            <a:endParaRPr lang="en-US" sz="2100" b="1" kern="1200" dirty="0">
              <a:solidFill>
                <a:srgbClr val="FFFFFF"/>
              </a:solidFill>
              <a:latin typeface="Segoe"/>
              <a:ea typeface="ＭＳ Ｐゴシック" pitchFamily="-109" charset="-128"/>
              <a:cs typeface="+mn-cs"/>
            </a:endParaRPr>
          </a:p>
        </p:txBody>
      </p:sp>
      <p:grpSp>
        <p:nvGrpSpPr>
          <p:cNvPr id="25" name="Group 104"/>
          <p:cNvGrpSpPr/>
          <p:nvPr/>
        </p:nvGrpSpPr>
        <p:grpSpPr>
          <a:xfrm>
            <a:off x="2955772" y="1671638"/>
            <a:ext cx="1852142" cy="559389"/>
            <a:chOff x="2955772" y="1671638"/>
            <a:chExt cx="1852142" cy="559389"/>
          </a:xfrm>
        </p:grpSpPr>
        <p:grpSp>
          <p:nvGrpSpPr>
            <p:cNvPr id="26" name="zune ring"/>
            <p:cNvGrpSpPr>
              <a:grpSpLocks noChangeAspect="1"/>
            </p:cNvGrpSpPr>
            <p:nvPr/>
          </p:nvGrpSpPr>
          <p:grpSpPr>
            <a:xfrm>
              <a:off x="2955772" y="1806891"/>
              <a:ext cx="1852142" cy="424136"/>
              <a:chOff x="-2429711" y="3241963"/>
              <a:chExt cx="5179600" cy="955218"/>
            </a:xfrm>
          </p:grpSpPr>
          <p:pic>
            <p:nvPicPr>
              <p:cNvPr id="28" name="cloud circle" descr="E:\Clients\Artitudes\z_MS_08-00461_eventsTeam_work\CES_2009\spot-grn-5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 bwMode="auto">
              <a:xfrm>
                <a:off x="-2132652" y="3428999"/>
                <a:ext cx="4585483" cy="757369"/>
              </a:xfrm>
              <a:prstGeom prst="rect">
                <a:avLst/>
              </a:prstGeom>
              <a:noFill/>
            </p:spPr>
          </p:pic>
          <p:grpSp>
            <p:nvGrpSpPr>
              <p:cNvPr id="29" name="ring"/>
              <p:cNvGrpSpPr/>
              <p:nvPr/>
            </p:nvGrpSpPr>
            <p:grpSpPr>
              <a:xfrm>
                <a:off x="-2429711" y="3241963"/>
                <a:ext cx="5179600" cy="955218"/>
                <a:chOff x="512763" y="2837610"/>
                <a:chExt cx="11163300" cy="2058729"/>
              </a:xfrm>
            </p:grpSpPr>
            <p:pic>
              <p:nvPicPr>
                <p:cNvPr id="30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0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5"/>
                  <a:ext cx="11163300" cy="739974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27" name="zune" descr="C:\Users\kayleem\Pictures\DVD_ART36\Logos\Zune\zune logo with DS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0686" y="1671638"/>
              <a:ext cx="1199874" cy="400224"/>
            </a:xfrm>
            <a:prstGeom prst="rect">
              <a:avLst/>
            </a:prstGeom>
            <a:noFill/>
          </p:spPr>
        </p:pic>
      </p:grpSp>
      <p:grpSp>
        <p:nvGrpSpPr>
          <p:cNvPr id="32" name="Group 107"/>
          <p:cNvGrpSpPr/>
          <p:nvPr/>
        </p:nvGrpSpPr>
        <p:grpSpPr>
          <a:xfrm>
            <a:off x="7144863" y="1971350"/>
            <a:ext cx="1872841" cy="762597"/>
            <a:chOff x="7144863" y="1971350"/>
            <a:chExt cx="1872841" cy="762597"/>
          </a:xfrm>
        </p:grpSpPr>
        <p:pic>
          <p:nvPicPr>
            <p:cNvPr id="33" name="cloud circle" descr="E:\Clients\Artitudes\z_MS_08-00461_eventsTeam_work\CES_2009\spot-grn-50.png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 bwMode="auto">
            <a:xfrm>
              <a:off x="7251087" y="2392859"/>
              <a:ext cx="1639695" cy="336288"/>
            </a:xfrm>
            <a:prstGeom prst="rect">
              <a:avLst/>
            </a:prstGeom>
            <a:noFill/>
          </p:spPr>
        </p:pic>
        <p:grpSp>
          <p:nvGrpSpPr>
            <p:cNvPr id="34" name="Group 102"/>
            <p:cNvGrpSpPr/>
            <p:nvPr/>
          </p:nvGrpSpPr>
          <p:grpSpPr>
            <a:xfrm>
              <a:off x="7144863" y="1971350"/>
              <a:ext cx="1872841" cy="762594"/>
              <a:chOff x="7144863" y="1971350"/>
              <a:chExt cx="1872841" cy="762594"/>
            </a:xfrm>
          </p:grpSpPr>
          <p:grpSp>
            <p:nvGrpSpPr>
              <p:cNvPr id="35" name="ring"/>
              <p:cNvGrpSpPr/>
              <p:nvPr/>
            </p:nvGrpSpPr>
            <p:grpSpPr>
              <a:xfrm>
                <a:off x="7144863" y="2309809"/>
                <a:ext cx="1852142" cy="424135"/>
                <a:chOff x="512763" y="2837612"/>
                <a:chExt cx="11163300" cy="2058727"/>
              </a:xfrm>
            </p:grpSpPr>
            <p:pic>
              <p:nvPicPr>
                <p:cNvPr id="37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2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8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4"/>
                  <a:ext cx="11163300" cy="739975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6" name="mediaroom" descr="C:\Users\kayleem\Pictures\DVD_ART36\Logos\Mediaroom\Microsoft Mediaroom logo white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410523" y="1971350"/>
                <a:ext cx="1607181" cy="6070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9" name="Group 101"/>
          <p:cNvGrpSpPr/>
          <p:nvPr/>
        </p:nvGrpSpPr>
        <p:grpSpPr>
          <a:xfrm>
            <a:off x="5748500" y="1599406"/>
            <a:ext cx="1852142" cy="631621"/>
            <a:chOff x="5748500" y="1599406"/>
            <a:chExt cx="1852142" cy="631621"/>
          </a:xfrm>
        </p:grpSpPr>
        <p:grpSp>
          <p:nvGrpSpPr>
            <p:cNvPr id="40" name="xbox live ring"/>
            <p:cNvGrpSpPr>
              <a:grpSpLocks noChangeAspect="1"/>
            </p:cNvGrpSpPr>
            <p:nvPr/>
          </p:nvGrpSpPr>
          <p:grpSpPr>
            <a:xfrm>
              <a:off x="5748500" y="1806894"/>
              <a:ext cx="1852142" cy="424137"/>
              <a:chOff x="-2429711" y="3241963"/>
              <a:chExt cx="5179600" cy="955218"/>
            </a:xfrm>
          </p:grpSpPr>
          <p:pic>
            <p:nvPicPr>
              <p:cNvPr id="42" name="cloud circle" descr="E:\Clients\Artitudes\z_MS_08-00461_eventsTeam_work\CES_2009\spot-grn-5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 bwMode="auto">
              <a:xfrm>
                <a:off x="-2132652" y="3429000"/>
                <a:ext cx="4585482" cy="757370"/>
              </a:xfrm>
              <a:prstGeom prst="rect">
                <a:avLst/>
              </a:prstGeom>
              <a:noFill/>
            </p:spPr>
          </p:pic>
          <p:grpSp>
            <p:nvGrpSpPr>
              <p:cNvPr id="43" name="ring"/>
              <p:cNvGrpSpPr/>
              <p:nvPr/>
            </p:nvGrpSpPr>
            <p:grpSpPr>
              <a:xfrm>
                <a:off x="-2429711" y="3241963"/>
                <a:ext cx="5179600" cy="955218"/>
                <a:chOff x="512763" y="2837612"/>
                <a:chExt cx="11163300" cy="2058727"/>
              </a:xfrm>
            </p:grpSpPr>
            <p:pic>
              <p:nvPicPr>
                <p:cNvPr id="44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2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5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4"/>
                  <a:ext cx="11163300" cy="739975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41" name="xbox live" descr="C:\Users\kayleem\Pictures\DVD_ART36\Logos\Xbox Live\XBox Live (brand)\Xbox Live logo vertical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08425" y="1599406"/>
              <a:ext cx="932292" cy="444066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46" name="Group 106"/>
          <p:cNvGrpSpPr/>
          <p:nvPr/>
        </p:nvGrpSpPr>
        <p:grpSpPr>
          <a:xfrm>
            <a:off x="163044" y="1420536"/>
            <a:ext cx="1852142" cy="810491"/>
            <a:chOff x="163044" y="1420536"/>
            <a:chExt cx="1852142" cy="810491"/>
          </a:xfrm>
        </p:grpSpPr>
        <p:grpSp>
          <p:nvGrpSpPr>
            <p:cNvPr id="47" name="WL ring"/>
            <p:cNvGrpSpPr>
              <a:grpSpLocks noChangeAspect="1"/>
            </p:cNvGrpSpPr>
            <p:nvPr/>
          </p:nvGrpSpPr>
          <p:grpSpPr>
            <a:xfrm>
              <a:off x="163044" y="1806894"/>
              <a:ext cx="1852142" cy="424137"/>
              <a:chOff x="-2429711" y="3241963"/>
              <a:chExt cx="5179600" cy="955218"/>
            </a:xfrm>
          </p:grpSpPr>
          <p:pic>
            <p:nvPicPr>
              <p:cNvPr id="49" name="cloud circle" descr="E:\Clients\Artitudes\z_MS_08-00461_eventsTeam_work\CES_2009\spot-grn-5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 bwMode="auto">
              <a:xfrm>
                <a:off x="-2132652" y="3429000"/>
                <a:ext cx="4585482" cy="757370"/>
              </a:xfrm>
              <a:prstGeom prst="rect">
                <a:avLst/>
              </a:prstGeom>
              <a:noFill/>
            </p:spPr>
          </p:pic>
          <p:grpSp>
            <p:nvGrpSpPr>
              <p:cNvPr id="50" name="ring"/>
              <p:cNvGrpSpPr/>
              <p:nvPr/>
            </p:nvGrpSpPr>
            <p:grpSpPr>
              <a:xfrm>
                <a:off x="-2429711" y="3241963"/>
                <a:ext cx="5179600" cy="955218"/>
                <a:chOff x="512763" y="2837612"/>
                <a:chExt cx="11163300" cy="2058727"/>
              </a:xfrm>
            </p:grpSpPr>
            <p:pic>
              <p:nvPicPr>
                <p:cNvPr id="51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2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2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4"/>
                  <a:ext cx="11163300" cy="739975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48" name="WL" descr="C:\Users\kayleem\Pictures\DVD_ART36\Artwork_Imagery\Icons - Illustrations\_ WINDOWS VISTA ICONS\IE 7 Internet Explorer larger.png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61480" y="1420536"/>
              <a:ext cx="1305756" cy="651326"/>
            </a:xfrm>
            <a:prstGeom prst="rect">
              <a:avLst/>
            </a:prstGeom>
            <a:noFill/>
          </p:spPr>
        </p:pic>
      </p:grpSp>
      <p:grpSp>
        <p:nvGrpSpPr>
          <p:cNvPr id="53" name="Group 103"/>
          <p:cNvGrpSpPr/>
          <p:nvPr/>
        </p:nvGrpSpPr>
        <p:grpSpPr>
          <a:xfrm>
            <a:off x="4352136" y="1721154"/>
            <a:ext cx="1852142" cy="1012793"/>
            <a:chOff x="4352136" y="1721154"/>
            <a:chExt cx="1852142" cy="1012793"/>
          </a:xfrm>
        </p:grpSpPr>
        <p:grpSp>
          <p:nvGrpSpPr>
            <p:cNvPr id="54" name="exchange ring"/>
            <p:cNvGrpSpPr>
              <a:grpSpLocks noChangeAspect="1"/>
            </p:cNvGrpSpPr>
            <p:nvPr/>
          </p:nvGrpSpPr>
          <p:grpSpPr>
            <a:xfrm>
              <a:off x="4352136" y="2309814"/>
              <a:ext cx="1852142" cy="424137"/>
              <a:chOff x="-2429711" y="3241963"/>
              <a:chExt cx="5179600" cy="955218"/>
            </a:xfrm>
          </p:grpSpPr>
          <p:pic>
            <p:nvPicPr>
              <p:cNvPr id="56" name="cloud circle" descr="E:\Clients\Artitudes\z_MS_08-00461_eventsTeam_work\CES_2009\spot-grn-5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 bwMode="auto">
              <a:xfrm>
                <a:off x="-2132652" y="3429000"/>
                <a:ext cx="4585482" cy="757370"/>
              </a:xfrm>
              <a:prstGeom prst="rect">
                <a:avLst/>
              </a:prstGeom>
              <a:noFill/>
            </p:spPr>
          </p:pic>
          <p:grpSp>
            <p:nvGrpSpPr>
              <p:cNvPr id="57" name="ring"/>
              <p:cNvGrpSpPr/>
              <p:nvPr/>
            </p:nvGrpSpPr>
            <p:grpSpPr>
              <a:xfrm>
                <a:off x="-2429711" y="3241963"/>
                <a:ext cx="5179600" cy="955218"/>
                <a:chOff x="512763" y="2837612"/>
                <a:chExt cx="11163300" cy="2058727"/>
              </a:xfrm>
            </p:grpSpPr>
            <p:pic>
              <p:nvPicPr>
                <p:cNvPr id="58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2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9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4"/>
                  <a:ext cx="11163300" cy="739975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55" name="exchange" descr="C:\Users\kayleem\Pictures\DVD_ART36\Logos\Xbox Live\XBox Live (brand)\Xbox Live logo vertical.pn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818093" y="1721154"/>
              <a:ext cx="918156" cy="886964"/>
            </a:xfrm>
            <a:prstGeom prst="rect">
              <a:avLst/>
            </a:prstGeom>
            <a:effectLst>
              <a:outerShdw blurRad="215900" algn="ctr" rotWithShape="0">
                <a:prstClr val="black"/>
              </a:outerShdw>
            </a:effectLst>
          </p:spPr>
        </p:pic>
      </p:grpSp>
      <p:grpSp>
        <p:nvGrpSpPr>
          <p:cNvPr id="60" name="Group 105"/>
          <p:cNvGrpSpPr/>
          <p:nvPr/>
        </p:nvGrpSpPr>
        <p:grpSpPr>
          <a:xfrm>
            <a:off x="1559408" y="2293737"/>
            <a:ext cx="1852142" cy="440210"/>
            <a:chOff x="1559408" y="2293737"/>
            <a:chExt cx="1852142" cy="440210"/>
          </a:xfrm>
        </p:grpSpPr>
        <p:grpSp>
          <p:nvGrpSpPr>
            <p:cNvPr id="61" name="bing ring"/>
            <p:cNvGrpSpPr>
              <a:grpSpLocks noChangeAspect="1"/>
            </p:cNvGrpSpPr>
            <p:nvPr/>
          </p:nvGrpSpPr>
          <p:grpSpPr>
            <a:xfrm>
              <a:off x="1559408" y="2309814"/>
              <a:ext cx="1852142" cy="424137"/>
              <a:chOff x="-2429711" y="3241963"/>
              <a:chExt cx="5179600" cy="955218"/>
            </a:xfrm>
          </p:grpSpPr>
          <p:pic>
            <p:nvPicPr>
              <p:cNvPr id="63" name="cloud circle" descr="E:\Clients\Artitudes\z_MS_08-00461_eventsTeam_work\CES_2009\spot-grn-5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grayscl/>
              </a:blip>
              <a:stretch>
                <a:fillRect/>
              </a:stretch>
            </p:blipFill>
            <p:spPr bwMode="auto">
              <a:xfrm>
                <a:off x="-2132652" y="3429000"/>
                <a:ext cx="4585482" cy="757370"/>
              </a:xfrm>
              <a:prstGeom prst="rect">
                <a:avLst/>
              </a:prstGeom>
              <a:noFill/>
            </p:spPr>
          </p:pic>
          <p:grpSp>
            <p:nvGrpSpPr>
              <p:cNvPr id="64" name="ring"/>
              <p:cNvGrpSpPr/>
              <p:nvPr/>
            </p:nvGrpSpPr>
            <p:grpSpPr>
              <a:xfrm>
                <a:off x="-2429711" y="3241963"/>
                <a:ext cx="5179600" cy="955218"/>
                <a:chOff x="512763" y="2837612"/>
                <a:chExt cx="11163300" cy="2058727"/>
              </a:xfrm>
            </p:grpSpPr>
            <p:pic>
              <p:nvPicPr>
                <p:cNvPr id="65" name="ring back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b="35942"/>
                <a:stretch>
                  <a:fillRect/>
                </a:stretch>
              </p:blipFill>
              <p:spPr>
                <a:xfrm>
                  <a:off x="512763" y="2837612"/>
                  <a:ext cx="11163300" cy="131875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66" name="ring front" descr="cloud_ring01.png"/>
                <p:cNvPicPr>
                  <a:picLocks noChangeAspect="1"/>
                </p:cNvPicPr>
                <p:nvPr/>
              </p:nvPicPr>
              <p:blipFill>
                <a:blip r:embed="rId12" cstate="print"/>
                <a:srcRect t="64057"/>
                <a:stretch>
                  <a:fillRect/>
                </a:stretch>
              </p:blipFill>
              <p:spPr>
                <a:xfrm>
                  <a:off x="512763" y="4156364"/>
                  <a:ext cx="11163300" cy="739975"/>
                </a:xfrm>
                <a:prstGeom prst="rect">
                  <a:avLst/>
                </a:prstGeom>
                <a:effectLst/>
              </p:spPr>
            </p:pic>
          </p:grpSp>
        </p:grpSp>
        <p:pic>
          <p:nvPicPr>
            <p:cNvPr id="62" name="bing" descr="Bing-Logo-Black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6099" y="2293737"/>
              <a:ext cx="898760" cy="320986"/>
            </a:xfrm>
            <a:prstGeom prst="rect">
              <a:avLst/>
            </a:prstGeom>
            <a:effectLst>
              <a:outerShdw blurRad="215900" algn="ctr" rotWithShape="0">
                <a:prstClr val="black"/>
              </a:outerShdw>
            </a:effectLst>
          </p:spPr>
        </p:pic>
      </p:grpSp>
      <p:sp>
        <p:nvSpPr>
          <p:cNvPr id="67" name="Trapezoid 66"/>
          <p:cNvSpPr/>
          <p:nvPr/>
        </p:nvSpPr>
        <p:spPr bwMode="auto">
          <a:xfrm rot="18384190">
            <a:off x="2532138" y="1439962"/>
            <a:ext cx="394280" cy="384939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8" name="Trapezoid 67"/>
          <p:cNvSpPr/>
          <p:nvPr/>
        </p:nvSpPr>
        <p:spPr bwMode="auto">
          <a:xfrm rot="18655559" flipH="1">
            <a:off x="3323913" y="2400621"/>
            <a:ext cx="322005" cy="209437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9" name="Trapezoid 68"/>
          <p:cNvSpPr/>
          <p:nvPr/>
        </p:nvSpPr>
        <p:spPr bwMode="auto">
          <a:xfrm rot="3542646" flipH="1">
            <a:off x="3443308" y="1997428"/>
            <a:ext cx="394280" cy="2964742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0" name="Trapezoid 69"/>
          <p:cNvSpPr/>
          <p:nvPr/>
        </p:nvSpPr>
        <p:spPr bwMode="auto">
          <a:xfrm rot="455307">
            <a:off x="2143301" y="2719561"/>
            <a:ext cx="321791" cy="1421006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1" name="Trapezoid 70"/>
          <p:cNvSpPr/>
          <p:nvPr/>
        </p:nvSpPr>
        <p:spPr bwMode="auto">
          <a:xfrm rot="2552689">
            <a:off x="7056171" y="2576183"/>
            <a:ext cx="347718" cy="1145809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2" name="Trapezoid 71"/>
          <p:cNvSpPr/>
          <p:nvPr/>
        </p:nvSpPr>
        <p:spPr bwMode="auto">
          <a:xfrm rot="930833">
            <a:off x="4820043" y="2723365"/>
            <a:ext cx="378564" cy="1262527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3" name="Trapezoid 72"/>
          <p:cNvSpPr/>
          <p:nvPr/>
        </p:nvSpPr>
        <p:spPr bwMode="auto">
          <a:xfrm rot="1872696">
            <a:off x="3025923" y="2036481"/>
            <a:ext cx="321791" cy="240630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4" name="Trapezoid 73"/>
          <p:cNvSpPr/>
          <p:nvPr/>
        </p:nvSpPr>
        <p:spPr bwMode="auto">
          <a:xfrm rot="20384597" flipH="1">
            <a:off x="1202484" y="2187378"/>
            <a:ext cx="321791" cy="213919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5" name="Trapezoid 74"/>
          <p:cNvSpPr/>
          <p:nvPr/>
        </p:nvSpPr>
        <p:spPr bwMode="auto">
          <a:xfrm rot="4305961" flipH="1">
            <a:off x="4905540" y="865819"/>
            <a:ext cx="394280" cy="5180596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6" name="Trapezoid 75"/>
          <p:cNvSpPr/>
          <p:nvPr/>
        </p:nvSpPr>
        <p:spPr bwMode="auto">
          <a:xfrm rot="21053014">
            <a:off x="4126813" y="2223061"/>
            <a:ext cx="321791" cy="1685278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77" name="Trapezoid 76"/>
          <p:cNvSpPr/>
          <p:nvPr/>
        </p:nvSpPr>
        <p:spPr bwMode="auto">
          <a:xfrm rot="548368">
            <a:off x="6274935" y="2211290"/>
            <a:ext cx="347718" cy="1561331"/>
          </a:xfrm>
          <a:prstGeom prst="trapezoid">
            <a:avLst>
              <a:gd name="adj" fmla="val 37696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6000">
                <a:schemeClr val="tx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604" tIns="34302" rIns="68604" bIns="34302" numCol="1" rtlCol="0" anchor="ctr" anchorCtr="0" compatLnSpc="1">
            <a:prstTxWarp prst="textNoShape">
              <a:avLst/>
            </a:prstTxWarp>
          </a:bodyPr>
          <a:lstStyle/>
          <a:p>
            <a:pPr algn="ctr" defTabSz="685848" rtl="0" fontAlgn="base">
              <a:spcBef>
                <a:spcPct val="0"/>
              </a:spcBef>
              <a:spcAft>
                <a:spcPct val="0"/>
              </a:spcAft>
            </a:pPr>
            <a:endParaRPr lang="en-US" sz="17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416 L 0.3809 0.0915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4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416 L 0.2283 -0.0085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6 L 0.07552 0.073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3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416 L -0.07726 0.0330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417 L -0.22986 0.0786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16 L -0.38368 0.014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4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Életre kel a vázlat</a:t>
            </a:r>
            <a:br>
              <a:rPr lang="hu-HU" dirty="0" smtClean="0"/>
            </a:br>
            <a:r>
              <a:rPr lang="hu-HU" sz="2400" dirty="0" smtClean="0"/>
              <a:t>avagy intelligens és interaktív alkalmazások fejlesztése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832578-BDA3-4113-9484-BEED160B3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2832578-BDA3-4113-9484-BEED160B3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2832578-BDA3-4113-9484-BEED160B3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2832578-BDA3-4113-9484-BEED160B3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F1ABA-A8FF-4765-AC75-8C02D2719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3B9F1ABA-A8FF-4765-AC75-8C02D2719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B9F1ABA-A8FF-4765-AC75-8C02D2719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B9F1ABA-A8FF-4765-AC75-8C02D2719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35BC6-5804-45E0-B14A-2848C4BAA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A635BC6-5804-45E0-B14A-2848C4BAA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A635BC6-5804-45E0-B14A-2848C4BAA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A635BC6-5804-45E0-B14A-2848C4BAA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934A4-5315-4754-B9FD-62E170455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E98934A4-5315-4754-B9FD-62E170455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E98934A4-5315-4754-B9FD-62E170455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98934A4-5315-4754-B9FD-62E170455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4E675-BB8E-4559-9961-8224EF7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B04E675-BB8E-4559-9961-8224EF700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6B04E675-BB8E-4559-9961-8224EF7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6B04E675-BB8E-4559-9961-8224EF700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0C492-4D59-4476-ABA7-3B4D0CDAA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B1C0C492-4D59-4476-ABA7-3B4D0CDAA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C0C492-4D59-4476-ABA7-3B4D0CDAA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1C0C492-4D59-4476-ABA7-3B4D0CDAA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491C67-C7E9-47E7-827B-E8BB025C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26491C67-C7E9-47E7-827B-E8BB025C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6491C67-C7E9-47E7-827B-E8BB025C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6491C67-C7E9-47E7-827B-E8BB025C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507510-8D9B-4F5B-966F-0FAD726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C507510-8D9B-4F5B-966F-0FAD726AF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C507510-8D9B-4F5B-966F-0FAD726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C507510-8D9B-4F5B-966F-0FAD726AF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077C5B-84BE-4FF7-83C5-A6F1284F7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9077C5B-84BE-4FF7-83C5-A6F1284F7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D9077C5B-84BE-4FF7-83C5-A6F1284F7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9077C5B-84BE-4FF7-83C5-A6F1284F7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0E46D-D307-4492-9B58-AF9943C7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730E46D-D307-4492-9B58-AF9943C7A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730E46D-D307-4492-9B58-AF9943C7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730E46D-D307-4492-9B58-AF9943C7A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6C0B8-0267-4838-BA2C-32C962CE8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6F6C0B8-0267-4838-BA2C-32C962CE8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6F6C0B8-0267-4838-BA2C-32C962CE8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6F6C0B8-0267-4838-BA2C-32C962CE8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C04BD-3F56-49A7-BB3B-FE8722F4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09BC04BD-3F56-49A7-BB3B-FE8722F43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09BC04BD-3F56-49A7-BB3B-FE8722F4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09BC04BD-3F56-49A7-BB3B-FE8722F4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EB747E-2E9A-446B-8588-29A8F6D00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A1EB747E-2E9A-446B-8588-29A8F6D00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A1EB747E-2E9A-446B-8588-29A8F6D00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A1EB747E-2E9A-446B-8588-29A8F6D00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382</Words>
  <Application>Microsoft Office PowerPoint</Application>
  <PresentationFormat>Diavetítés a képernyőre (4:3 oldalarány)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Alapértelmezett terv</vt:lpstr>
      <vt:lpstr>1_Alapértelmezett terv</vt:lpstr>
      <vt:lpstr>2_Alapértelmezett terv</vt:lpstr>
      <vt:lpstr>A jövő technológiái</vt:lpstr>
      <vt:lpstr>Pillantás a jövőbe</vt:lpstr>
      <vt:lpstr>Cloud Computing avagy mindig/mindenhol jelenlévő informatika a „felhőben”</vt:lpstr>
      <vt:lpstr>SaaS vagy S+S? avagy a magyar lónak felhőnek nincs háta, csak két oldala</vt:lpstr>
      <vt:lpstr>SaaS vagy S+S? avagy a magyar lónak felhőnek nincs háta, csak két oldala</vt:lpstr>
      <vt:lpstr>Három (sőt, több) képernyő avagy a jövő hardverei, plusz jól ismert eszközök új szerepben</vt:lpstr>
      <vt:lpstr>Három (sőt, több) képernyő avagy a jövő hardverei, plusz jól ismert eszközök új szerepben</vt:lpstr>
      <vt:lpstr>Három (sőt, több) képernyő avagy a jövő hardverei, plusz jól ismert eszközök új szerepben</vt:lpstr>
      <vt:lpstr>Életre kel a vázlat avagy intelligens és interaktív alkalmazások fejlesztése</vt:lpstr>
      <vt:lpstr>Életre kel a vázlat avagy intelligens és interaktív alkalmazások fejlesztése</vt:lpstr>
      <vt:lpstr>Tíz kicsi néger kék URL avagy a szövegkörnyezet és a szándék felismerése</vt:lpstr>
      <vt:lpstr>Amiről szó volt</vt:lpstr>
      <vt:lpstr>Hasznos információk</vt:lpstr>
      <vt:lpstr>Kérdések (és válaszok)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Tibor Koenig</dc:creator>
  <cp:lastModifiedBy>Tibor Koenig</cp:lastModifiedBy>
  <cp:revision>98</cp:revision>
  <cp:lastPrinted>1601-01-01T00:00:00Z</cp:lastPrinted>
  <dcterms:created xsi:type="dcterms:W3CDTF">1601-01-01T00:00:00Z</dcterms:created>
  <dcterms:modified xsi:type="dcterms:W3CDTF">2009-08-17T05:57:14Z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